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1042" r:id="rId8"/>
    <p:sldId id="1045" r:id="rId9"/>
    <p:sldId id="1046" r:id="rId10"/>
    <p:sldId id="1047" r:id="rId11"/>
    <p:sldId id="1048" r:id="rId12"/>
    <p:sldId id="1049" r:id="rId13"/>
    <p:sldId id="1050" r:id="rId14"/>
    <p:sldId id="1051" r:id="rId15"/>
    <p:sldId id="1052" r:id="rId16"/>
    <p:sldId id="1053" r:id="rId17"/>
    <p:sldId id="1054" r:id="rId18"/>
    <p:sldId id="1055" r:id="rId19"/>
    <p:sldId id="1056" r:id="rId20"/>
    <p:sldId id="1058" r:id="rId21"/>
    <p:sldId id="1059" r:id="rId22"/>
    <p:sldId id="10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Lê Hải" initials="LH" lastIdx="4" clrIdx="1">
    <p:extLst>
      <p:ext uri="{19B8F6BF-5375-455C-9EA6-DF929625EA0E}">
        <p15:presenceInfo xmlns:p15="http://schemas.microsoft.com/office/powerpoint/2012/main" userId="Lê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C2"/>
    <a:srgbClr val="0066FF"/>
    <a:srgbClr val="B9FFFF"/>
    <a:srgbClr val="66FFFF"/>
    <a:srgbClr val="0000FF"/>
    <a:srgbClr val="C55A11"/>
    <a:srgbClr val="D6E3D6"/>
    <a:srgbClr val="FFFFFF"/>
    <a:srgbClr val="CFCFCF"/>
    <a:srgbClr val="F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4A038-5C38-4020-8DB7-E36947626A43}" v="23" dt="2021-08-03T12:18:02.403"/>
    <p1510:client id="{F4E72C2E-9B8F-412A-A865-7996064A80F4}" v="2" dt="2021-08-03T11:06:15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242" autoAdjust="0"/>
  </p:normalViewPr>
  <p:slideViewPr>
    <p:cSldViewPr snapToGrid="0">
      <p:cViewPr varScale="1">
        <p:scale>
          <a:sx n="94" d="100"/>
          <a:sy n="94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hai2911@nvc3.onmicrosoft.com" userId="33d688b4-8c69-421d-8449-84909330150c" providerId="ADAL" clId="{AD32890F-7128-9644-AA9E-99A758FA499D}"/>
    <pc:docChg chg="undo custSel modSld">
      <pc:chgData name="thanhhai2911@nvc3.onmicrosoft.com" userId="33d688b4-8c69-421d-8449-84909330150c" providerId="ADAL" clId="{AD32890F-7128-9644-AA9E-99A758FA499D}" dt="2021-08-03T12:25:36.515" v="79" actId="113"/>
      <pc:docMkLst>
        <pc:docMk/>
      </pc:docMkLst>
      <pc:sldChg chg="modSp addAnim delAnim">
        <pc:chgData name="thanhhai2911@nvc3.onmicrosoft.com" userId="33d688b4-8c69-421d-8449-84909330150c" providerId="ADAL" clId="{AD32890F-7128-9644-AA9E-99A758FA499D}" dt="2021-08-03T11:23:48.614" v="20" actId="114"/>
        <pc:sldMkLst>
          <pc:docMk/>
          <pc:sldMk cId="415141942" sldId="1048"/>
        </pc:sldMkLst>
        <pc:spChg chg="mod">
          <ac:chgData name="thanhhai2911@nvc3.onmicrosoft.com" userId="33d688b4-8c69-421d-8449-84909330150c" providerId="ADAL" clId="{AD32890F-7128-9644-AA9E-99A758FA499D}" dt="2021-08-03T11:22:50.218" v="17" actId="1076"/>
          <ac:spMkLst>
            <pc:docMk/>
            <pc:sldMk cId="415141942" sldId="1048"/>
            <ac:spMk id="88" creationId="{830D577D-013D-4C7B-BDF3-528E26BFEA54}"/>
          </ac:spMkLst>
        </pc:spChg>
        <pc:spChg chg="mod">
          <ac:chgData name="thanhhai2911@nvc3.onmicrosoft.com" userId="33d688b4-8c69-421d-8449-84909330150c" providerId="ADAL" clId="{AD32890F-7128-9644-AA9E-99A758FA499D}" dt="2021-08-03T11:23:48.614" v="20" actId="114"/>
          <ac:spMkLst>
            <pc:docMk/>
            <pc:sldMk cId="415141942" sldId="1048"/>
            <ac:spMk id="93" creationId="{1F7EA197-AADE-415E-BCDC-0E2E823DCBCE}"/>
          </ac:spMkLst>
        </pc:spChg>
      </pc:sldChg>
      <pc:sldChg chg="addSp delSp modSp addAnim delAnim">
        <pc:chgData name="thanhhai2911@nvc3.onmicrosoft.com" userId="33d688b4-8c69-421d-8449-84909330150c" providerId="ADAL" clId="{AD32890F-7128-9644-AA9E-99A758FA499D}" dt="2021-08-03T12:25:36.515" v="79" actId="113"/>
        <pc:sldMkLst>
          <pc:docMk/>
          <pc:sldMk cId="1955603368" sldId="1053"/>
        </pc:sldMkLst>
        <pc:spChg chg="add del mod">
          <ac:chgData name="thanhhai2911@nvc3.onmicrosoft.com" userId="33d688b4-8c69-421d-8449-84909330150c" providerId="ADAL" clId="{AD32890F-7128-9644-AA9E-99A758FA499D}" dt="2021-08-03T11:29:55.523" v="69" actId="478"/>
          <ac:spMkLst>
            <pc:docMk/>
            <pc:sldMk cId="1955603368" sldId="1053"/>
            <ac:spMk id="3" creationId="{C16AFEA8-3C17-864A-B24D-7ADFFA155C74}"/>
          </ac:spMkLst>
        </pc:spChg>
        <pc:spChg chg="mod">
          <ac:chgData name="thanhhai2911@nvc3.onmicrosoft.com" userId="33d688b4-8c69-421d-8449-84909330150c" providerId="ADAL" clId="{AD32890F-7128-9644-AA9E-99A758FA499D}" dt="2021-08-03T11:24:50.241" v="28" actId="114"/>
          <ac:spMkLst>
            <pc:docMk/>
            <pc:sldMk cId="1955603368" sldId="1053"/>
            <ac:spMk id="21" creationId="{EA7B6B03-57F2-4AAD-9804-BEB9F425D232}"/>
          </ac:spMkLst>
        </pc:spChg>
        <pc:spChg chg="mod">
          <ac:chgData name="thanhhai2911@nvc3.onmicrosoft.com" userId="33d688b4-8c69-421d-8449-84909330150c" providerId="ADAL" clId="{AD32890F-7128-9644-AA9E-99A758FA499D}" dt="2021-08-03T12:25:36.515" v="79" actId="113"/>
          <ac:spMkLst>
            <pc:docMk/>
            <pc:sldMk cId="1955603368" sldId="1053"/>
            <ac:spMk id="23" creationId="{3AEDB8B0-60F1-4722-BF79-B601D76EB582}"/>
          </ac:spMkLst>
        </pc:spChg>
      </pc:sldChg>
    </pc:docChg>
  </pc:docChgLst>
  <pc:docChgLst>
    <pc:chgData name="Lê Hải" userId="S::thanhhai2911@nvc3.onmicrosoft.com::33d688b4-8c69-421d-8449-84909330150c" providerId="AD" clId="Web-{F4E72C2E-9B8F-412A-A865-7996064A80F4}"/>
    <pc:docChg chg="modSld">
      <pc:chgData name="Lê Hải" userId="S::thanhhai2911@nvc3.onmicrosoft.com::33d688b4-8c69-421d-8449-84909330150c" providerId="AD" clId="Web-{F4E72C2E-9B8F-412A-A865-7996064A80F4}" dt="2021-08-03T11:06:15.355" v="1"/>
      <pc:docMkLst>
        <pc:docMk/>
      </pc:docMkLst>
      <pc:sldChg chg="addSp delSp">
        <pc:chgData name="Lê Hải" userId="S::thanhhai2911@nvc3.onmicrosoft.com::33d688b4-8c69-421d-8449-84909330150c" providerId="AD" clId="Web-{F4E72C2E-9B8F-412A-A865-7996064A80F4}" dt="2021-08-03T11:06:15.355" v="1"/>
        <pc:sldMkLst>
          <pc:docMk/>
          <pc:sldMk cId="415141942" sldId="1048"/>
        </pc:sldMkLst>
        <pc:spChg chg="add del">
          <ac:chgData name="Lê Hải" userId="S::thanhhai2911@nvc3.onmicrosoft.com::33d688b4-8c69-421d-8449-84909330150c" providerId="AD" clId="Web-{F4E72C2E-9B8F-412A-A865-7996064A80F4}" dt="2021-08-03T11:06:15.355" v="1"/>
          <ac:spMkLst>
            <pc:docMk/>
            <pc:sldMk cId="415141942" sldId="1048"/>
            <ac:spMk id="3" creationId="{02301C37-B659-46EE-B49F-ACF44AE20ED1}"/>
          </ac:spMkLst>
        </pc:spChg>
      </pc:sldChg>
    </pc:docChg>
  </pc:docChgLst>
  <pc:docChgLst>
    <pc:chgData name="Lê Hải" userId="33d688b4-8c69-421d-8449-84909330150c" providerId="ADAL" clId="{9AE4A038-5C38-4020-8DB7-E36947626A43}"/>
    <pc:docChg chg="undo custSel addSld delSld modSld sldOrd">
      <pc:chgData name="Lê Hải" userId="33d688b4-8c69-421d-8449-84909330150c" providerId="ADAL" clId="{9AE4A038-5C38-4020-8DB7-E36947626A43}" dt="2021-08-03T12:18:02.403" v="3835" actId="207"/>
      <pc:docMkLst>
        <pc:docMk/>
      </pc:docMkLst>
      <pc:sldChg chg="addSp delSp modSp mod modAnim">
        <pc:chgData name="Lê Hải" userId="33d688b4-8c69-421d-8449-84909330150c" providerId="ADAL" clId="{9AE4A038-5C38-4020-8DB7-E36947626A43}" dt="2021-08-02T08:45:06.461" v="3766" actId="2711"/>
        <pc:sldMkLst>
          <pc:docMk/>
          <pc:sldMk cId="2906397050" sldId="256"/>
        </pc:sldMkLst>
        <pc:spChg chg="mod">
          <ac:chgData name="Lê Hải" userId="33d688b4-8c69-421d-8449-84909330150c" providerId="ADAL" clId="{9AE4A038-5C38-4020-8DB7-E36947626A43}" dt="2021-08-02T08:45:06.461" v="3766" actId="2711"/>
          <ac:spMkLst>
            <pc:docMk/>
            <pc:sldMk cId="2906397050" sldId="256"/>
            <ac:spMk id="3" creationId="{D05F6415-1E7C-453D-B6B7-DBF76BDA691B}"/>
          </ac:spMkLst>
        </pc:spChg>
        <pc:spChg chg="add del mod">
          <ac:chgData name="Lê Hải" userId="33d688b4-8c69-421d-8449-84909330150c" providerId="ADAL" clId="{9AE4A038-5C38-4020-8DB7-E36947626A43}" dt="2021-07-29T16:42:19.313" v="238" actId="21"/>
          <ac:spMkLst>
            <pc:docMk/>
            <pc:sldMk cId="2906397050" sldId="256"/>
            <ac:spMk id="11" creationId="{998880B6-86EA-4E86-8EA6-34EBE8ED88DF}"/>
          </ac:spMkLst>
        </pc:spChg>
        <pc:spChg chg="mod">
          <ac:chgData name="Lê Hải" userId="33d688b4-8c69-421d-8449-84909330150c" providerId="ADAL" clId="{9AE4A038-5C38-4020-8DB7-E36947626A43}" dt="2021-08-02T08:45:02.865" v="3765" actId="2711"/>
          <ac:spMkLst>
            <pc:docMk/>
            <pc:sldMk cId="2906397050" sldId="256"/>
            <ac:spMk id="12" creationId="{CF2EB805-B981-47B9-9661-CF05DB551677}"/>
          </ac:spMkLst>
        </pc:spChg>
        <pc:spChg chg="add mod">
          <ac:chgData name="Lê Hải" userId="33d688b4-8c69-421d-8449-84909330150c" providerId="ADAL" clId="{9AE4A038-5C38-4020-8DB7-E36947626A43}" dt="2021-07-29T16:50:03.202" v="276" actId="14100"/>
          <ac:spMkLst>
            <pc:docMk/>
            <pc:sldMk cId="2906397050" sldId="256"/>
            <ac:spMk id="13" creationId="{0D8461F2-A495-44A2-BF56-1DD71AD255F9}"/>
          </ac:spMkLst>
        </pc:spChg>
        <pc:picChg chg="add mod">
          <ac:chgData name="Lê Hải" userId="33d688b4-8c69-421d-8449-84909330150c" providerId="ADAL" clId="{9AE4A038-5C38-4020-8DB7-E36947626A43}" dt="2021-07-29T16:41:47.323" v="234" actId="1076"/>
          <ac:picMkLst>
            <pc:docMk/>
            <pc:sldMk cId="2906397050" sldId="256"/>
            <ac:picMk id="2" creationId="{A7968C23-FB91-4A81-9F09-4293E632416D}"/>
          </ac:picMkLst>
        </pc:picChg>
        <pc:picChg chg="add mod">
          <ac:chgData name="Lê Hải" userId="33d688b4-8c69-421d-8449-84909330150c" providerId="ADAL" clId="{9AE4A038-5C38-4020-8DB7-E36947626A43}" dt="2021-07-29T16:50:03.202" v="276" actId="14100"/>
          <ac:picMkLst>
            <pc:docMk/>
            <pc:sldMk cId="2906397050" sldId="256"/>
            <ac:picMk id="14" creationId="{247ECA64-9E22-4B97-9B82-F76949BB5632}"/>
          </ac:picMkLst>
        </pc:picChg>
      </pc:sldChg>
      <pc:sldChg chg="addSp delSp modSp mod delAnim modAnim">
        <pc:chgData name="Lê Hải" userId="33d688b4-8c69-421d-8449-84909330150c" providerId="ADAL" clId="{9AE4A038-5C38-4020-8DB7-E36947626A43}" dt="2021-07-29T17:33:39.053" v="905" actId="166"/>
        <pc:sldMkLst>
          <pc:docMk/>
          <pc:sldMk cId="2490499145" sldId="257"/>
        </pc:sldMkLst>
        <pc:spChg chg="add mod ord">
          <ac:chgData name="Lê Hải" userId="33d688b4-8c69-421d-8449-84909330150c" providerId="ADAL" clId="{9AE4A038-5C38-4020-8DB7-E36947626A43}" dt="2021-07-29T17:33:39.053" v="905" actId="166"/>
          <ac:spMkLst>
            <pc:docMk/>
            <pc:sldMk cId="2490499145" sldId="257"/>
            <ac:spMk id="2" creationId="{13107DFD-29AD-4CED-B117-570D9FC7D167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4" creationId="{A22C818E-BF2A-4779-9FFD-21DE23BFC608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11" creationId="{D51CF7F8-5EC9-4255-B3A3-2F499E2AB60D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0" creationId="{3530544B-1E42-44E5-B382-294EB69D9040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5" creationId="{67FB5D5E-9F55-4B98-AFE5-EF7F9394116B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6" creationId="{90468CC9-D5E3-43F3-ACD0-06DB8D8A3016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6" creationId="{AFB49755-FB10-40F0-86DD-38320EA65C44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7" creationId="{C8AACA3E-CD73-4A93-8B4F-DDE85A74281F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8" creationId="{8BF0F34A-9F2F-49B7-B39E-BC67A4F4E8DF}"/>
          </ac:spMkLst>
        </pc:spChg>
        <pc:spChg chg="mod">
          <ac:chgData name="Lê Hải" userId="33d688b4-8c69-421d-8449-84909330150c" providerId="ADAL" clId="{9AE4A038-5C38-4020-8DB7-E36947626A43}" dt="2021-07-29T16:47:11.987" v="250" actId="2711"/>
          <ac:spMkLst>
            <pc:docMk/>
            <pc:sldMk cId="2490499145" sldId="257"/>
            <ac:spMk id="39" creationId="{5601DC78-2808-4CC3-AA02-2968745224D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0" creationId="{53107A83-B50A-4C51-A846-98B5AB0BD82A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1" creationId="{7B88C14B-2198-4FF5-8118-B5C917C90DF9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2" creationId="{517954EC-4838-4C42-B14E-1A63149A942D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3" creationId="{3651C7FD-D177-466D-8E37-882A1A37D49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4" creationId="{5F8F976C-2A05-45B7-BF31-D0F08619AA83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5" creationId="{B404B73C-76CF-41FF-BDF7-C2DD61E1591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6" creationId="{98402D8B-75C0-4565-BC78-DD22ACF76D2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7" creationId="{F96CB8FC-456A-4384-A7F5-A07D93CC320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8" creationId="{34E64708-7822-443A-B67B-788CEE680BF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9" creationId="{1E4099E8-AEDB-4C93-9AF0-E2BE308B9235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0" creationId="{1D1F13F5-3CA1-40D7-8AE5-4FDBDE080F0B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1" creationId="{BFE3F3AB-DE19-48F6-A3D4-9269C8CDAD9B}"/>
          </ac:spMkLst>
        </pc:spChg>
        <pc:spChg chg="mod">
          <ac:chgData name="Lê Hải" userId="33d688b4-8c69-421d-8449-84909330150c" providerId="ADAL" clId="{9AE4A038-5C38-4020-8DB7-E36947626A43}" dt="2021-07-29T16:46:32.812" v="245" actId="207"/>
          <ac:spMkLst>
            <pc:docMk/>
            <pc:sldMk cId="2490499145" sldId="257"/>
            <ac:spMk id="52" creationId="{5A081DD0-1AE9-4033-859D-26EB8016C419}"/>
          </ac:spMkLst>
        </pc:spChg>
        <pc:spChg chg="mod">
          <ac:chgData name="Lê Hải" userId="33d688b4-8c69-421d-8449-84909330150c" providerId="ADAL" clId="{9AE4A038-5C38-4020-8DB7-E36947626A43}" dt="2021-07-29T16:46:24.918" v="243" actId="207"/>
          <ac:spMkLst>
            <pc:docMk/>
            <pc:sldMk cId="2490499145" sldId="257"/>
            <ac:spMk id="53" creationId="{0D83F572-403C-4E96-8610-A45B999CD149}"/>
          </ac:spMkLst>
        </pc:spChg>
        <pc:spChg chg="mod">
          <ac:chgData name="Lê Hải" userId="33d688b4-8c69-421d-8449-84909330150c" providerId="ADAL" clId="{9AE4A038-5C38-4020-8DB7-E36947626A43}" dt="2021-07-29T16:46:28.388" v="244" actId="207"/>
          <ac:spMkLst>
            <pc:docMk/>
            <pc:sldMk cId="2490499145" sldId="257"/>
            <ac:spMk id="54" creationId="{1BD55473-DD32-426E-8D9B-075DA52D088B}"/>
          </ac:spMkLst>
        </pc:spChg>
        <pc:spChg chg="mod">
          <ac:chgData name="Lê Hải" userId="33d688b4-8c69-421d-8449-84909330150c" providerId="ADAL" clId="{9AE4A038-5C38-4020-8DB7-E36947626A43}" dt="2021-07-29T16:46:39.139" v="247" actId="207"/>
          <ac:spMkLst>
            <pc:docMk/>
            <pc:sldMk cId="2490499145" sldId="257"/>
            <ac:spMk id="55" creationId="{5C055ACB-F1D3-436F-99AC-22FF3DC8BEE6}"/>
          </ac:spMkLst>
        </pc:spChg>
        <pc:spChg chg="mod">
          <ac:chgData name="Lê Hải" userId="33d688b4-8c69-421d-8449-84909330150c" providerId="ADAL" clId="{9AE4A038-5C38-4020-8DB7-E36947626A43}" dt="2021-07-29T16:46:36.092" v="246" actId="207"/>
          <ac:spMkLst>
            <pc:docMk/>
            <pc:sldMk cId="2490499145" sldId="257"/>
            <ac:spMk id="56" creationId="{955E4C72-6137-4790-A2F0-B81D74D7B75D}"/>
          </ac:spMkLst>
        </pc:spChg>
        <pc:spChg chg="add mod">
          <ac:chgData name="Lê Hải" userId="33d688b4-8c69-421d-8449-84909330150c" providerId="ADAL" clId="{9AE4A038-5C38-4020-8DB7-E36947626A43}" dt="2021-07-29T16:47:31.888" v="251"/>
          <ac:spMkLst>
            <pc:docMk/>
            <pc:sldMk cId="2490499145" sldId="257"/>
            <ac:spMk id="58" creationId="{3A80B738-997D-48BF-B097-2F63FA6B4141}"/>
          </ac:spMkLst>
        </pc:spChg>
        <pc:spChg chg="add mod ord">
          <ac:chgData name="Lê Hải" userId="33d688b4-8c69-421d-8449-84909330150c" providerId="ADAL" clId="{9AE4A038-5C38-4020-8DB7-E36947626A43}" dt="2021-07-29T17:33:27.069" v="902" actId="166"/>
          <ac:spMkLst>
            <pc:docMk/>
            <pc:sldMk cId="2490499145" sldId="257"/>
            <ac:spMk id="62" creationId="{A6AA8896-B7F5-4C99-9194-6A6282A3B86C}"/>
          </ac:spMkLst>
        </pc:spChg>
        <pc:grpChg chg="add 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2" creationId="{9B8DA181-974B-466D-8227-4FFBD59E506A}"/>
          </ac:grpSpMkLst>
        </pc:grpChg>
        <pc:grpChg chg="ord">
          <ac:chgData name="Lê Hải" userId="33d688b4-8c69-421d-8449-84909330150c" providerId="ADAL" clId="{9AE4A038-5C38-4020-8DB7-E36947626A43}" dt="2021-07-29T17:33:29.582" v="903" actId="166"/>
          <ac:grpSpMkLst>
            <pc:docMk/>
            <pc:sldMk cId="2490499145" sldId="257"/>
            <ac:grpSpMk id="23" creationId="{B41947A2-8C4E-460E-A29C-30BD4B5DB041}"/>
          </ac:grpSpMkLst>
        </pc:grpChg>
        <pc:grpChg chg="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4" creationId="{7FB4C4A3-1BB3-4791-AD21-9088DA8B36AB}"/>
          </ac:grpSpMkLst>
        </pc:grpChg>
        <pc:grpChg chg="del">
          <ac:chgData name="Lê Hải" userId="33d688b4-8c69-421d-8449-84909330150c" providerId="ADAL" clId="{9AE4A038-5C38-4020-8DB7-E36947626A43}" dt="2021-07-29T16:45:26.428" v="240" actId="478"/>
          <ac:grpSpMkLst>
            <pc:docMk/>
            <pc:sldMk cId="2490499145" sldId="257"/>
            <ac:grpSpMk id="32" creationId="{B305A30C-1F58-45FF-9332-E0AB5941FAC6}"/>
          </ac:grpSpMkLst>
        </pc:grpChg>
        <pc:picChg chg="del mod ord">
          <ac:chgData name="Lê Hải" userId="33d688b4-8c69-421d-8449-84909330150c" providerId="ADAL" clId="{9AE4A038-5C38-4020-8DB7-E36947626A43}" dt="2021-07-29T16:48:18.058" v="255" actId="478"/>
          <ac:picMkLst>
            <pc:docMk/>
            <pc:sldMk cId="2490499145" sldId="257"/>
            <ac:picMk id="5" creationId="{C5C21B12-C2A5-4FC7-B8BD-B81B3B65434E}"/>
          </ac:picMkLst>
        </pc:picChg>
        <pc:picChg chg="del">
          <ac:chgData name="Lê Hải" userId="33d688b4-8c69-421d-8449-84909330150c" providerId="ADAL" clId="{9AE4A038-5C38-4020-8DB7-E36947626A43}" dt="2021-07-29T16:45:19.184" v="239" actId="478"/>
          <ac:picMkLst>
            <pc:docMk/>
            <pc:sldMk cId="2490499145" sldId="257"/>
            <ac:picMk id="16" creationId="{1BE77F4F-5C47-4C36-9EB0-BAB6F9DB4AE5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7" creationId="{72DA056A-C491-4285-9CDE-A1EC8E33BD30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9" creationId="{B947E0C5-F145-4839-AEE0-BC2500A4FBFB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0" creationId="{80BBDC11-B152-4E51-9492-5C25BB90DF0A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1" creationId="{D121FBF7-1ECA-4499-A04C-E0414248F4E1}"/>
          </ac:picMkLst>
        </pc:picChg>
        <pc:picChg chg="add del mod">
          <ac:chgData name="Lê Hải" userId="33d688b4-8c69-421d-8449-84909330150c" providerId="ADAL" clId="{9AE4A038-5C38-4020-8DB7-E36947626A43}" dt="2021-07-29T16:48:44.137" v="263" actId="478"/>
          <ac:picMkLst>
            <pc:docMk/>
            <pc:sldMk cId="2490499145" sldId="257"/>
            <ac:picMk id="63" creationId="{04DC67FE-EAE8-4A16-ABBC-C6663960FA3A}"/>
          </ac:picMkLst>
        </pc:picChg>
        <pc:picChg chg="add mod ord">
          <ac:chgData name="Lê Hải" userId="33d688b4-8c69-421d-8449-84909330150c" providerId="ADAL" clId="{9AE4A038-5C38-4020-8DB7-E36947626A43}" dt="2021-07-29T17:33:39.053" v="905" actId="166"/>
          <ac:picMkLst>
            <pc:docMk/>
            <pc:sldMk cId="2490499145" sldId="257"/>
            <ac:picMk id="64" creationId="{C4B1091B-396E-4748-9F44-C53D9DEB691D}"/>
          </ac:picMkLst>
        </pc:picChg>
        <pc:picChg chg="add mod">
          <ac:chgData name="Lê Hải" userId="33d688b4-8c69-421d-8449-84909330150c" providerId="ADAL" clId="{9AE4A038-5C38-4020-8DB7-E36947626A43}" dt="2021-07-29T17:24:24.796" v="716" actId="688"/>
          <ac:picMkLst>
            <pc:docMk/>
            <pc:sldMk cId="2490499145" sldId="257"/>
            <ac:picMk id="65" creationId="{08E78BC6-A29B-44EA-848E-E0E461C60B87}"/>
          </ac:picMkLst>
        </pc:picChg>
      </pc:sldChg>
      <pc:sldChg chg="addSp delSp modSp mod modTransition delAnim modAnim">
        <pc:chgData name="Lê Hải" userId="33d688b4-8c69-421d-8449-84909330150c" providerId="ADAL" clId="{9AE4A038-5C38-4020-8DB7-E36947626A43}" dt="2021-07-29T17:48:21.568" v="1109" actId="1036"/>
        <pc:sldMkLst>
          <pc:docMk/>
          <pc:sldMk cId="2228991210" sldId="258"/>
        </pc:sldMkLst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" creationId="{89378BA2-287D-4DE7-A17A-9C64A476388B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9" creationId="{26D5C612-4FD1-4B54-8FB4-862313B3C42F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12" creationId="{117B448E-6795-49EF-99B1-D116916B2FD1}"/>
          </ac:spMkLst>
        </pc:spChg>
        <pc:spChg chg="mod">
          <ac:chgData name="Lê Hải" userId="33d688b4-8c69-421d-8449-84909330150c" providerId="ADAL" clId="{9AE4A038-5C38-4020-8DB7-E36947626A43}" dt="2021-07-29T17:48:21.568" v="1109" actId="1036"/>
          <ac:spMkLst>
            <pc:docMk/>
            <pc:sldMk cId="2228991210" sldId="25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6" creationId="{3F44AFE7-99F2-4ACA-A2FC-F063E1AADD9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7" creationId="{B61FFD38-4FFA-43F8-9452-2BA5A8A69674}"/>
          </ac:spMkLst>
        </pc:spChg>
        <pc:spChg chg="mod">
          <ac:chgData name="Lê Hải" userId="33d688b4-8c69-421d-8449-84909330150c" providerId="ADAL" clId="{9AE4A038-5C38-4020-8DB7-E36947626A43}" dt="2021-07-29T17:11:07.076" v="526" actId="1076"/>
          <ac:spMkLst>
            <pc:docMk/>
            <pc:sldMk cId="2228991210" sldId="258"/>
            <ac:spMk id="30" creationId="{18CCB7E8-867F-435A-8F5A-C99A8102FCE8}"/>
          </ac:spMkLst>
        </pc:spChg>
        <pc:spChg chg="add mod">
          <ac:chgData name="Lê Hải" userId="33d688b4-8c69-421d-8449-84909330150c" providerId="ADAL" clId="{9AE4A038-5C38-4020-8DB7-E36947626A43}" dt="2021-07-29T17:11:04.540" v="525" actId="1076"/>
          <ac:spMkLst>
            <pc:docMk/>
            <pc:sldMk cId="2228991210" sldId="258"/>
            <ac:spMk id="31" creationId="{C75C9099-0720-4A83-B05D-11A0DFB2D65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4" creationId="{340B6159-CD7E-4390-BFAF-33F035E95C0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5" creationId="{42402F2D-48D9-4AE8-9AD4-FB60570A4826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6" creationId="{5BE8772B-9007-401A-B34C-EA1DDCE7A98B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8" creationId="{664445A0-B020-4D0F-A6BF-DFDBA9FB8933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9" creationId="{9999C161-2DB7-44E0-A066-A725C541FD74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0" creationId="{8B206195-B932-4A1B-A3B4-FAC66CFC5EE0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1" creationId="{32E55E25-76D7-48C6-A7E2-AAC905FA5CD5}"/>
          </ac:spMkLst>
        </pc:spChg>
        <pc:spChg chg="add 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42" creationId="{C2965D98-1CFE-40C9-A0A5-0EB4B97488D7}"/>
          </ac:spMkLst>
        </pc:spChg>
        <pc:spChg chg="add mod ord">
          <ac:chgData name="Lê Hải" userId="33d688b4-8c69-421d-8449-84909330150c" providerId="ADAL" clId="{9AE4A038-5C38-4020-8DB7-E36947626A43}" dt="2021-07-29T17:34:09.949" v="907" actId="167"/>
          <ac:spMkLst>
            <pc:docMk/>
            <pc:sldMk cId="2228991210" sldId="258"/>
            <ac:spMk id="44" creationId="{454DF53A-A152-46E1-A2C7-C89138B2A4BB}"/>
          </ac:spMkLst>
        </pc:spChg>
        <pc:grpChg chg="del">
          <ac:chgData name="Lê Hải" userId="33d688b4-8c69-421d-8449-84909330150c" providerId="ADAL" clId="{9AE4A038-5C38-4020-8DB7-E36947626A43}" dt="2021-07-29T17:07:45.940" v="375" actId="478"/>
          <ac:grpSpMkLst>
            <pc:docMk/>
            <pc:sldMk cId="2228991210" sldId="258"/>
            <ac:grpSpMk id="20" creationId="{5B0F301C-CB72-42E9-A178-A8FA24DFF404}"/>
          </ac:grpSpMkLst>
        </pc:grpChg>
        <pc:grpChg chg="add mod">
          <ac:chgData name="Lê Hải" userId="33d688b4-8c69-421d-8449-84909330150c" providerId="ADAL" clId="{9AE4A038-5C38-4020-8DB7-E36947626A43}" dt="2021-07-29T17:11:04.540" v="525" actId="1076"/>
          <ac:grpSpMkLst>
            <pc:docMk/>
            <pc:sldMk cId="2228991210" sldId="258"/>
            <ac:grpSpMk id="32" creationId="{71732767-6A72-4DCB-AC7D-7BC3E35F9983}"/>
          </ac:grpSpMkLst>
        </pc:grpChg>
        <pc:grpChg chg="mod">
          <ac:chgData name="Lê Hải" userId="33d688b4-8c69-421d-8449-84909330150c" providerId="ADAL" clId="{9AE4A038-5C38-4020-8DB7-E36947626A43}" dt="2021-07-29T17:08:09.624" v="402" actId="1035"/>
          <ac:grpSpMkLst>
            <pc:docMk/>
            <pc:sldMk cId="2228991210" sldId="258"/>
            <ac:grpSpMk id="33" creationId="{86F77721-729E-4545-9FF3-336A57D737FD}"/>
          </ac:grpSpMkLst>
        </pc:grpChg>
        <pc:picChg chg="add mod ord modCrop">
          <ac:chgData name="Lê Hải" userId="33d688b4-8c69-421d-8449-84909330150c" providerId="ADAL" clId="{9AE4A038-5C38-4020-8DB7-E36947626A43}" dt="2021-07-29T17:48:13.813" v="1103" actId="14100"/>
          <ac:picMkLst>
            <pc:docMk/>
            <pc:sldMk cId="2228991210" sldId="258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7-29T17:04:52.677" v="336" actId="478"/>
          <ac:picMkLst>
            <pc:docMk/>
            <pc:sldMk cId="2228991210" sldId="258"/>
            <ac:picMk id="11" creationId="{8643F173-A8C7-48FB-8D09-5C60EA2DE732}"/>
          </ac:picMkLst>
        </pc:picChg>
        <pc:picChg chg="add mod">
          <ac:chgData name="Lê Hải" userId="33d688b4-8c69-421d-8449-84909330150c" providerId="ADAL" clId="{9AE4A038-5C38-4020-8DB7-E36947626A43}" dt="2021-07-29T17:08:40.535" v="407" actId="167"/>
          <ac:picMkLst>
            <pc:docMk/>
            <pc:sldMk cId="2228991210" sldId="258"/>
            <ac:picMk id="28" creationId="{63F6F7E6-FD04-4BD1-9A5A-A7DD8A8834E3}"/>
          </ac:picMkLst>
        </pc:picChg>
        <pc:picChg chg="del mod">
          <ac:chgData name="Lê Hải" userId="33d688b4-8c69-421d-8449-84909330150c" providerId="ADAL" clId="{9AE4A038-5C38-4020-8DB7-E36947626A43}" dt="2021-07-29T17:09:28.722" v="426" actId="478"/>
          <ac:picMkLst>
            <pc:docMk/>
            <pc:sldMk cId="2228991210" sldId="258"/>
            <ac:picMk id="29" creationId="{E16036E4-7190-45A0-86E2-3CC9BB7ECBCC}"/>
          </ac:picMkLst>
        </pc:picChg>
        <pc:picChg chg="mod">
          <ac:chgData name="Lê Hải" userId="33d688b4-8c69-421d-8449-84909330150c" providerId="ADAL" clId="{9AE4A038-5C38-4020-8DB7-E36947626A43}" dt="2021-07-29T17:08:09.624" v="402" actId="1035"/>
          <ac:picMkLst>
            <pc:docMk/>
            <pc:sldMk cId="2228991210" sldId="258"/>
            <ac:picMk id="37" creationId="{BAB7E942-F05C-427A-B9E5-D42308FA8381}"/>
          </ac:picMkLst>
        </pc:picChg>
        <pc:picChg chg="add mod ord">
          <ac:chgData name="Lê Hải" userId="33d688b4-8c69-421d-8449-84909330150c" providerId="ADAL" clId="{9AE4A038-5C38-4020-8DB7-E36947626A43}" dt="2021-07-29T17:09:46.112" v="495" actId="1036"/>
          <ac:picMkLst>
            <pc:docMk/>
            <pc:sldMk cId="2228991210" sldId="258"/>
            <ac:picMk id="43" creationId="{D356E695-C696-4C78-B1BC-2ACB45EFBCAE}"/>
          </ac:picMkLst>
        </pc:picChg>
      </pc:sldChg>
      <pc:sldChg chg="addSp modSp mod">
        <pc:chgData name="Lê Hải" userId="33d688b4-8c69-421d-8449-84909330150c" providerId="ADAL" clId="{9AE4A038-5C38-4020-8DB7-E36947626A43}" dt="2021-07-29T19:11:50.447" v="3136" actId="1076"/>
        <pc:sldMkLst>
          <pc:docMk/>
          <pc:sldMk cId="3867484706" sldId="283"/>
        </pc:sldMkLst>
        <pc:spChg chg="add mod">
          <ac:chgData name="Lê Hải" userId="33d688b4-8c69-421d-8449-84909330150c" providerId="ADAL" clId="{9AE4A038-5C38-4020-8DB7-E36947626A43}" dt="2021-07-29T16:39:32.479" v="18" actId="20577"/>
          <ac:spMkLst>
            <pc:docMk/>
            <pc:sldMk cId="3867484706" sldId="283"/>
            <ac:spMk id="9" creationId="{40C92423-65A1-4A8B-8BC3-1C2A6F951A1C}"/>
          </ac:spMkLst>
        </pc:spChg>
        <pc:spChg chg="mod">
          <ac:chgData name="Lê Hải" userId="33d688b4-8c69-421d-8449-84909330150c" providerId="ADAL" clId="{9AE4A038-5C38-4020-8DB7-E36947626A43}" dt="2021-07-29T17:04:10.334" v="307" actId="404"/>
          <ac:spMkLst>
            <pc:docMk/>
            <pc:sldMk cId="3867484706" sldId="283"/>
            <ac:spMk id="217" creationId="{55DDBAFD-EF31-42DF-BD93-E962457A7D2D}"/>
          </ac:spMkLst>
        </pc:spChg>
        <pc:spChg chg="mod ord">
          <ac:chgData name="Lê Hải" userId="33d688b4-8c69-421d-8449-84909330150c" providerId="ADAL" clId="{9AE4A038-5C38-4020-8DB7-E36947626A43}" dt="2021-07-29T19:11:36.445" v="3134" actId="20577"/>
          <ac:spMkLst>
            <pc:docMk/>
            <pc:sldMk cId="3867484706" sldId="283"/>
            <ac:spMk id="332" creationId="{12096C75-CC53-44CD-B514-44C3280D76BF}"/>
          </ac:spMkLst>
        </pc:spChg>
        <pc:spChg chg="mod">
          <ac:chgData name="Lê Hải" userId="33d688b4-8c69-421d-8449-84909330150c" providerId="ADAL" clId="{9AE4A038-5C38-4020-8DB7-E36947626A43}" dt="2021-07-29T16:39:24.954" v="3" actId="1076"/>
          <ac:spMkLst>
            <pc:docMk/>
            <pc:sldMk cId="3867484706" sldId="283"/>
            <ac:spMk id="333" creationId="{A069B530-ED5E-4895-9CE5-6D4EE9BD2CC3}"/>
          </ac:spMkLst>
        </pc:spChg>
        <pc:picChg chg="add mod">
          <ac:chgData name="Lê Hải" userId="33d688b4-8c69-421d-8449-84909330150c" providerId="ADAL" clId="{9AE4A038-5C38-4020-8DB7-E36947626A43}" dt="2021-07-29T19:11:40.687" v="3135" actId="1076"/>
          <ac:picMkLst>
            <pc:docMk/>
            <pc:sldMk cId="3867484706" sldId="283"/>
            <ac:picMk id="2" creationId="{BA2A14D6-F32C-4A89-9309-E9E86FC316BE}"/>
          </ac:picMkLst>
        </pc:picChg>
        <pc:picChg chg="mod">
          <ac:chgData name="Lê Hải" userId="33d688b4-8c69-421d-8449-84909330150c" providerId="ADAL" clId="{9AE4A038-5C38-4020-8DB7-E36947626A43}" dt="2021-07-29T17:04:24.608" v="335" actId="1038"/>
          <ac:picMkLst>
            <pc:docMk/>
            <pc:sldMk cId="3867484706" sldId="283"/>
            <ac:picMk id="329" creationId="{64DF6981-0FF1-40D6-9F7D-FEC100F323CF}"/>
          </ac:picMkLst>
        </pc:picChg>
        <pc:picChg chg="mod">
          <ac:chgData name="Lê Hải" userId="33d688b4-8c69-421d-8449-84909330150c" providerId="ADAL" clId="{9AE4A038-5C38-4020-8DB7-E36947626A43}" dt="2021-07-29T19:11:50.447" v="3136" actId="1076"/>
          <ac:picMkLst>
            <pc:docMk/>
            <pc:sldMk cId="3867484706" sldId="283"/>
            <ac:picMk id="330" creationId="{5AF204A1-B29B-47E6-9B2C-02343578D784}"/>
          </ac:picMkLst>
        </pc:picChg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937327130" sldId="28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646098729" sldId="28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626003213" sldId="28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61288366" sldId="28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166614550" sldId="28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67765394" sldId="29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453448428" sldId="29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256457964" sldId="29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607267255" sldId="29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867041380" sldId="29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0270351" sldId="29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229708694" sldId="30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1557408" sldId="30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79606111" sldId="30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38978811" sldId="30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99969296" sldId="304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99615353" sldId="30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23180026" sldId="30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387208523" sldId="102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816649235" sldId="102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80208726" sldId="102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539115293" sldId="103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61335493" sldId="103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8606498" sldId="103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97503271" sldId="103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08475465" sldId="103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030149849" sldId="103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9396480" sldId="103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15046801" sldId="1041"/>
        </pc:sldMkLst>
      </pc:sldChg>
      <pc:sldChg chg="addSp delSp modSp add mod delAnim modAnim">
        <pc:chgData name="Lê Hải" userId="33d688b4-8c69-421d-8449-84909330150c" providerId="ADAL" clId="{9AE4A038-5C38-4020-8DB7-E36947626A43}" dt="2021-08-02T08:46:58.737" v="3791" actId="167"/>
        <pc:sldMkLst>
          <pc:docMk/>
          <pc:sldMk cId="1490867616" sldId="1042"/>
        </pc:sldMkLst>
        <pc:spChg chg="del mod">
          <ac:chgData name="Lê Hải" userId="33d688b4-8c69-421d-8449-84909330150c" providerId="ADAL" clId="{9AE4A038-5C38-4020-8DB7-E36947626A43}" dt="2021-07-29T17:48:44.986" v="1112" actId="478"/>
          <ac:spMkLst>
            <pc:docMk/>
            <pc:sldMk cId="1490867616" sldId="1042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7" creationId="{8CC26FA3-118B-4709-B031-95C09F5A9C13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9" creationId="{248E3AA4-890B-4687-938E-0250FF1C8682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0" creationId="{18CCB7E8-867F-435A-8F5A-C99A8102FCE8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1" creationId="{C75C9099-0720-4A83-B05D-11A0DFB2D65B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8" creationId="{664445A0-B020-4D0F-A6BF-DFDBA9FB8933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9" creationId="{9999C161-2DB7-44E0-A066-A725C541FD74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0" creationId="{8B206195-B932-4A1B-A3B4-FAC66CFC5EE0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1" creationId="{32E55E25-76D7-48C6-A7E2-AAC905FA5CD5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2" creationId="{C2965D98-1CFE-40C9-A0A5-0EB4B97488D7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44" creationId="{336C29AD-C10C-404D-B758-71F2B4DEF812}"/>
          </ac:spMkLst>
        </pc:spChg>
        <pc:spChg chg="add mod">
          <ac:chgData name="Lê Hải" userId="33d688b4-8c69-421d-8449-84909330150c" providerId="ADAL" clId="{9AE4A038-5C38-4020-8DB7-E36947626A43}" dt="2021-07-29T17:12:20.822" v="547" actId="1037"/>
          <ac:spMkLst>
            <pc:docMk/>
            <pc:sldMk cId="1490867616" sldId="1042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15:12.846" v="562" actId="948"/>
          <ac:spMkLst>
            <pc:docMk/>
            <pc:sldMk cId="1490867616" sldId="1042"/>
            <ac:spMk id="51" creationId="{F4A18ABA-6298-4086-ABD4-333F773A49D7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6" creationId="{703C232A-B7F1-4EA3-8CE3-DE2904A2A894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7" creationId="{CF9D8050-1543-45F6-B3E7-E32F076CC8DD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8" creationId="{88BC9768-E90D-45B1-BBEB-5FD7B507B2FE}"/>
          </ac:spMkLst>
        </pc:spChg>
        <pc:spChg chg="add mod ord">
          <ac:chgData name="Lê Hải" userId="33d688b4-8c69-421d-8449-84909330150c" providerId="ADAL" clId="{9AE4A038-5C38-4020-8DB7-E36947626A43}" dt="2021-07-29T17:34:24.739" v="909" actId="167"/>
          <ac:spMkLst>
            <pc:docMk/>
            <pc:sldMk cId="1490867616" sldId="1042"/>
            <ac:spMk id="60" creationId="{D38138B3-0916-454D-871F-816B30B61AED}"/>
          </ac:spMkLst>
        </pc:spChg>
        <pc:spChg chg="add mod">
          <ac:chgData name="Lê Hải" userId="33d688b4-8c69-421d-8449-84909330150c" providerId="ADAL" clId="{9AE4A038-5C38-4020-8DB7-E36947626A43}" dt="2021-07-29T17:48:45.629" v="1113"/>
          <ac:spMkLst>
            <pc:docMk/>
            <pc:sldMk cId="1490867616" sldId="1042"/>
            <ac:spMk id="62" creationId="{F92A3D45-5740-456D-BB37-7B4E2EFC5F72}"/>
          </ac:spMkLst>
        </pc:spChg>
        <pc:grpChg chg="ord">
          <ac:chgData name="Lê Hải" userId="33d688b4-8c69-421d-8449-84909330150c" providerId="ADAL" clId="{9AE4A038-5C38-4020-8DB7-E36947626A43}" dt="2021-07-29T17:15:17.294" v="563" actId="166"/>
          <ac:grpSpMkLst>
            <pc:docMk/>
            <pc:sldMk cId="1490867616" sldId="1042"/>
            <ac:grpSpMk id="10" creationId="{D4EF09CF-3362-453A-9463-F6669A9D3E01}"/>
          </ac:grpSpMkLst>
        </pc:grpChg>
        <pc:grpChg chg="add del mod">
          <ac:chgData name="Lê Hải" userId="33d688b4-8c69-421d-8449-84909330150c" providerId="ADAL" clId="{9AE4A038-5C38-4020-8DB7-E36947626A43}" dt="2021-07-29T17:19:00.752" v="657" actId="478"/>
          <ac:grpSpMkLst>
            <pc:docMk/>
            <pc:sldMk cId="1490867616" sldId="1042"/>
            <ac:grpSpMk id="25" creationId="{1D79606A-DE83-48BF-980D-9D56EEF15742}"/>
          </ac:grpSpMkLst>
        </pc:grpChg>
        <pc:grpChg chg="mod">
          <ac:chgData name="Lê Hải" userId="33d688b4-8c69-421d-8449-84909330150c" providerId="ADAL" clId="{9AE4A038-5C38-4020-8DB7-E36947626A43}" dt="2021-07-29T17:12:12.133" v="533"/>
          <ac:grpSpMkLst>
            <pc:docMk/>
            <pc:sldMk cId="1490867616" sldId="1042"/>
            <ac:grpSpMk id="26" creationId="{ED54B2CC-AFC2-4F10-8F79-AF51B2E080AA}"/>
          </ac:grpSpMkLst>
        </pc:grpChg>
        <pc:grpChg chg="del">
          <ac:chgData name="Lê Hải" userId="33d688b4-8c69-421d-8449-84909330150c" providerId="ADAL" clId="{9AE4A038-5C38-4020-8DB7-E36947626A43}" dt="2021-07-29T17:12:10.904" v="532" actId="478"/>
          <ac:grpSpMkLst>
            <pc:docMk/>
            <pc:sldMk cId="1490867616" sldId="1042"/>
            <ac:grpSpMk id="32" creationId="{71732767-6A72-4DCB-AC7D-7BC3E35F9983}"/>
          </ac:grpSpMkLst>
        </pc:grpChg>
        <pc:grpChg chg="add mod modVis">
          <ac:chgData name="Lê Hải" userId="33d688b4-8c69-421d-8449-84909330150c" providerId="ADAL" clId="{9AE4A038-5C38-4020-8DB7-E36947626A43}" dt="2021-07-29T17:16:41.908" v="593" actId="14429"/>
          <ac:grpSpMkLst>
            <pc:docMk/>
            <pc:sldMk cId="1490867616" sldId="1042"/>
            <ac:grpSpMk id="49" creationId="{7115F163-7594-42FC-A7D6-B717D19D9166}"/>
          </ac:grpSpMkLst>
        </pc:grpChg>
        <pc:grpChg chg="add mod">
          <ac:chgData name="Lê Hải" userId="33d688b4-8c69-421d-8449-84909330150c" providerId="ADAL" clId="{9AE4A038-5C38-4020-8DB7-E36947626A43}" dt="2021-07-29T17:19:10.677" v="674" actId="1035"/>
          <ac:grpSpMkLst>
            <pc:docMk/>
            <pc:sldMk cId="1490867616" sldId="1042"/>
            <ac:grpSpMk id="54" creationId="{D3EA2F44-2452-439A-B7E3-1E658D95D56D}"/>
          </ac:grpSpMkLst>
        </pc:grpChg>
        <pc:grpChg chg="mod">
          <ac:chgData name="Lê Hải" userId="33d688b4-8c69-421d-8449-84909330150c" providerId="ADAL" clId="{9AE4A038-5C38-4020-8DB7-E36947626A43}" dt="2021-07-29T17:19:01.358" v="658"/>
          <ac:grpSpMkLst>
            <pc:docMk/>
            <pc:sldMk cId="1490867616" sldId="1042"/>
            <ac:grpSpMk id="55" creationId="{ECD62EA2-AF4E-4277-9942-FFC906BCC0A5}"/>
          </ac:grpSpMkLst>
        </pc:grpChg>
        <pc:picChg chg="add mod ord">
          <ac:chgData name="Lê Hải" userId="33d688b4-8c69-421d-8449-84909330150c" providerId="ADAL" clId="{9AE4A038-5C38-4020-8DB7-E36947626A43}" dt="2021-07-29T17:18:29.910" v="655" actId="167"/>
          <ac:picMkLst>
            <pc:docMk/>
            <pc:sldMk cId="1490867616" sldId="1042"/>
            <ac:picMk id="2" creationId="{00DB0707-64EA-43C7-9119-282898446465}"/>
          </ac:picMkLst>
        </pc:picChg>
        <pc:picChg chg="del">
          <ac:chgData name="Lê Hải" userId="33d688b4-8c69-421d-8449-84909330150c" providerId="ADAL" clId="{9AE4A038-5C38-4020-8DB7-E36947626A43}" dt="2021-07-29T17:48:39.900" v="1111" actId="478"/>
          <ac:picMkLst>
            <pc:docMk/>
            <pc:sldMk cId="1490867616" sldId="1042"/>
            <ac:picMk id="3" creationId="{D0D293AF-8F6A-41A2-91C9-E1A50D240775}"/>
          </ac:picMkLst>
        </pc:picChg>
        <pc:picChg chg="add mod ord modVis">
          <ac:chgData name="Lê Hải" userId="33d688b4-8c69-421d-8449-84909330150c" providerId="ADAL" clId="{9AE4A038-5C38-4020-8DB7-E36947626A43}" dt="2021-08-02T08:46:58.737" v="3791" actId="167"/>
          <ac:picMkLst>
            <pc:docMk/>
            <pc:sldMk cId="1490867616" sldId="1042"/>
            <ac:picMk id="23" creationId="{5B2B2CE8-2A4E-44FD-B90A-31790C6F0589}"/>
          </ac:picMkLst>
        </pc:picChg>
        <pc:picChg chg="del">
          <ac:chgData name="Lê Hải" userId="33d688b4-8c69-421d-8449-84909330150c" providerId="ADAL" clId="{9AE4A038-5C38-4020-8DB7-E36947626A43}" dt="2021-07-29T17:12:10.904" v="532" actId="478"/>
          <ac:picMkLst>
            <pc:docMk/>
            <pc:sldMk cId="1490867616" sldId="1042"/>
            <ac:picMk id="28" creationId="{63F6F7E6-FD04-4BD1-9A5A-A7DD8A8834E3}"/>
          </ac:picMkLst>
        </pc:picChg>
        <pc:picChg chg="del">
          <ac:chgData name="Lê Hải" userId="33d688b4-8c69-421d-8449-84909330150c" providerId="ADAL" clId="{9AE4A038-5C38-4020-8DB7-E36947626A43}" dt="2021-07-29T17:12:06.421" v="531" actId="478"/>
          <ac:picMkLst>
            <pc:docMk/>
            <pc:sldMk cId="1490867616" sldId="1042"/>
            <ac:picMk id="43" creationId="{D356E695-C696-4C78-B1BC-2ACB45EFBCAE}"/>
          </ac:picMkLst>
        </pc:picChg>
        <pc:picChg chg="mod">
          <ac:chgData name="Lê Hải" userId="33d688b4-8c69-421d-8449-84909330150c" providerId="ADAL" clId="{9AE4A038-5C38-4020-8DB7-E36947626A43}" dt="2021-07-29T17:12:12.133" v="533"/>
          <ac:picMkLst>
            <pc:docMk/>
            <pc:sldMk cId="1490867616" sldId="1042"/>
            <ac:picMk id="45" creationId="{72085423-9D4E-4B4A-925C-A5C3BF362E7C}"/>
          </ac:picMkLst>
        </pc:picChg>
        <pc:picChg chg="add del mod">
          <ac:chgData name="Lê Hải" userId="33d688b4-8c69-421d-8449-84909330150c" providerId="ADAL" clId="{9AE4A038-5C38-4020-8DB7-E36947626A43}" dt="2021-07-29T17:14:28.503" v="548" actId="478"/>
          <ac:picMkLst>
            <pc:docMk/>
            <pc:sldMk cId="1490867616" sldId="1042"/>
            <ac:picMk id="47" creationId="{39121B86-462F-4BB7-8D0B-D08C91089919}"/>
          </ac:picMkLst>
        </pc:picChg>
        <pc:picChg chg="add del mod">
          <ac:chgData name="Lê Hải" userId="33d688b4-8c69-421d-8449-84909330150c" providerId="ADAL" clId="{9AE4A038-5C38-4020-8DB7-E36947626A43}" dt="2021-07-29T17:16:40.376" v="592" actId="478"/>
          <ac:picMkLst>
            <pc:docMk/>
            <pc:sldMk cId="1490867616" sldId="1042"/>
            <ac:picMk id="48" creationId="{425F6A4C-0897-46EF-8AC6-BE15AF988C0B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0" creationId="{5D00E6DF-51DD-4CFD-9A87-6BA5EC014F5E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2" creationId="{DEBFA8D2-A7FA-4B61-B050-4AB16FC5588B}"/>
          </ac:picMkLst>
        </pc:picChg>
        <pc:picChg chg="add del mod">
          <ac:chgData name="Lê Hải" userId="33d688b4-8c69-421d-8449-84909330150c" providerId="ADAL" clId="{9AE4A038-5C38-4020-8DB7-E36947626A43}" dt="2021-07-29T17:17:50.742" v="599" actId="478"/>
          <ac:picMkLst>
            <pc:docMk/>
            <pc:sldMk cId="1490867616" sldId="1042"/>
            <ac:picMk id="53" creationId="{9E67F4EB-9FA0-427F-8D21-B487131BB132}"/>
          </ac:picMkLst>
        </pc:picChg>
        <pc:picChg chg="mod">
          <ac:chgData name="Lê Hải" userId="33d688b4-8c69-421d-8449-84909330150c" providerId="ADAL" clId="{9AE4A038-5C38-4020-8DB7-E36947626A43}" dt="2021-07-29T17:19:01.358" v="658"/>
          <ac:picMkLst>
            <pc:docMk/>
            <pc:sldMk cId="1490867616" sldId="1042"/>
            <ac:picMk id="59" creationId="{A171B5BE-97F5-416F-B944-397024068B23}"/>
          </ac:picMkLst>
        </pc:picChg>
        <pc:picChg chg="add mod">
          <ac:chgData name="Lê Hải" userId="33d688b4-8c69-421d-8449-84909330150c" providerId="ADAL" clId="{9AE4A038-5C38-4020-8DB7-E36947626A43}" dt="2021-07-29T17:48:45.629" v="1113"/>
          <ac:picMkLst>
            <pc:docMk/>
            <pc:sldMk cId="1490867616" sldId="1042"/>
            <ac:picMk id="61" creationId="{86371246-66F4-41B7-B260-B01432640618}"/>
          </ac:picMkLst>
        </pc:picChg>
      </pc:sldChg>
      <pc:sldChg chg="add del">
        <pc:chgData name="Lê Hải" userId="33d688b4-8c69-421d-8449-84909330150c" providerId="ADAL" clId="{9AE4A038-5C38-4020-8DB7-E36947626A43}" dt="2021-07-29T17:12:01.218" v="530" actId="47"/>
        <pc:sldMkLst>
          <pc:docMk/>
          <pc:sldMk cId="3892045771" sldId="1043"/>
        </pc:sldMkLst>
      </pc:sldChg>
      <pc:sldChg chg="new del">
        <pc:chgData name="Lê Hải" userId="33d688b4-8c69-421d-8449-84909330150c" providerId="ADAL" clId="{9AE4A038-5C38-4020-8DB7-E36947626A43}" dt="2021-07-29T19:28:08.940" v="3648" actId="47"/>
        <pc:sldMkLst>
          <pc:docMk/>
          <pc:sldMk cId="3398788561" sldId="1044"/>
        </pc:sldMkLst>
      </pc:sldChg>
      <pc:sldChg chg="addSp delSp modSp add mod delAnim modAnim modNotesTx">
        <pc:chgData name="Lê Hải" userId="33d688b4-8c69-421d-8449-84909330150c" providerId="ADAL" clId="{9AE4A038-5C38-4020-8DB7-E36947626A43}" dt="2021-08-02T08:46:00.536" v="3781" actId="1076"/>
        <pc:sldMkLst>
          <pc:docMk/>
          <pc:sldMk cId="1572069172" sldId="1045"/>
        </pc:sldMkLst>
        <pc:spChg chg="del">
          <ac:chgData name="Lê Hải" userId="33d688b4-8c69-421d-8449-84909330150c" providerId="ADAL" clId="{9AE4A038-5C38-4020-8DB7-E36947626A43}" dt="2021-07-29T17:48:52.149" v="1115" actId="478"/>
          <ac:spMkLst>
            <pc:docMk/>
            <pc:sldMk cId="1572069172" sldId="1045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28" creationId="{F7388DA3-8DB1-428D-9FE0-63D811B88F27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30" creationId="{5DE45140-5161-45B6-B118-03DDC4C48B7B}"/>
          </ac:spMkLst>
        </pc:spChg>
        <pc:spChg chg="mod">
          <ac:chgData name="Lê Hải" userId="33d688b4-8c69-421d-8449-84909330150c" providerId="ADAL" clId="{9AE4A038-5C38-4020-8DB7-E36947626A43}" dt="2021-07-29T17:32:49.567" v="901" actId="1036"/>
          <ac:spMkLst>
            <pc:docMk/>
            <pc:sldMk cId="1572069172" sldId="1045"/>
            <ac:spMk id="33" creationId="{FF1BE306-F7E1-431F-8751-80B1CA206B7B}"/>
          </ac:spMkLst>
        </pc:spChg>
        <pc:spChg chg="del mod">
          <ac:chgData name="Lê Hải" userId="33d688b4-8c69-421d-8449-84909330150c" providerId="ADAL" clId="{9AE4A038-5C38-4020-8DB7-E36947626A43}" dt="2021-07-29T17:27:40.212" v="764" actId="478"/>
          <ac:spMkLst>
            <pc:docMk/>
            <pc:sldMk cId="1572069172" sldId="1045"/>
            <ac:spMk id="34" creationId="{DD3A2127-82A1-4439-9078-400836CC42EC}"/>
          </ac:spMkLst>
        </pc:spChg>
        <pc:spChg chg="add mod ord">
          <ac:chgData name="Lê Hải" userId="33d688b4-8c69-421d-8449-84909330150c" providerId="ADAL" clId="{9AE4A038-5C38-4020-8DB7-E36947626A43}" dt="2021-07-29T17:34:35.582" v="912" actId="167"/>
          <ac:spMkLst>
            <pc:docMk/>
            <pc:sldMk cId="1572069172" sldId="1045"/>
            <ac:spMk id="35" creationId="{88557C27-EAB4-4AAF-B105-B4CD7A8A6602}"/>
          </ac:spMkLst>
        </pc:spChg>
        <pc:spChg chg="add mod">
          <ac:chgData name="Lê Hải" userId="33d688b4-8c69-421d-8449-84909330150c" providerId="ADAL" clId="{9AE4A038-5C38-4020-8DB7-E36947626A43}" dt="2021-07-29T17:48:53.577" v="1116"/>
          <ac:spMkLst>
            <pc:docMk/>
            <pc:sldMk cId="1572069172" sldId="1045"/>
            <ac:spMk id="37" creationId="{822FC636-07A7-4D43-96B6-8CFA01F1B19E}"/>
          </ac:spMkLst>
        </pc:spChg>
        <pc:spChg chg="mod">
          <ac:chgData name="Lê Hải" userId="33d688b4-8c69-421d-8449-84909330150c" providerId="ADAL" clId="{9AE4A038-5C38-4020-8DB7-E36947626A43}" dt="2021-07-29T17:16:07.048" v="587" actId="1037"/>
          <ac:spMkLst>
            <pc:docMk/>
            <pc:sldMk cId="1572069172" sldId="1045"/>
            <ac:spMk id="46" creationId="{3D4B2622-3FB7-41E7-9ECA-CB8293E39054}"/>
          </ac:spMkLst>
        </pc:spChg>
        <pc:grpChg chg="add del mod">
          <ac:chgData name="Lê Hải" userId="33d688b4-8c69-421d-8449-84909330150c" providerId="ADAL" clId="{9AE4A038-5C38-4020-8DB7-E36947626A43}" dt="2021-07-29T17:26:56.037" v="759" actId="478"/>
          <ac:grpSpMkLst>
            <pc:docMk/>
            <pc:sldMk cId="1572069172" sldId="1045"/>
            <ac:grpSpMk id="23" creationId="{EA4C7B3A-EB90-4BF0-8BA9-FD73CBFE2E21}"/>
          </ac:grpSpMkLst>
        </pc:grpChg>
        <pc:grpChg chg="add mod">
          <ac:chgData name="Lê Hải" userId="33d688b4-8c69-421d-8449-84909330150c" providerId="ADAL" clId="{9AE4A038-5C38-4020-8DB7-E36947626A43}" dt="2021-07-29T17:32:49.567" v="901" actId="1036"/>
          <ac:grpSpMkLst>
            <pc:docMk/>
            <pc:sldMk cId="1572069172" sldId="1045"/>
            <ac:grpSpMk id="31" creationId="{CFCB16E6-6693-4B7F-9422-142C75CA2D27}"/>
          </ac:grpSpMkLst>
        </pc:grpChg>
        <pc:grpChg chg="del">
          <ac:chgData name="Lê Hải" userId="33d688b4-8c69-421d-8449-84909330150c" providerId="ADAL" clId="{9AE4A038-5C38-4020-8DB7-E36947626A43}" dt="2021-07-29T17:16:11.223" v="588" actId="478"/>
          <ac:grpSpMkLst>
            <pc:docMk/>
            <pc:sldMk cId="1572069172" sldId="1045"/>
            <ac:grpSpMk id="49" creationId="{7115F163-7594-42FC-A7D6-B717D19D9166}"/>
          </ac:grpSpMkLst>
        </pc:grpChg>
        <pc:picChg chg="add mod">
          <ac:chgData name="Lê Hải" userId="33d688b4-8c69-421d-8449-84909330150c" providerId="ADAL" clId="{9AE4A038-5C38-4020-8DB7-E36947626A43}" dt="2021-08-02T08:46:00.536" v="3781" actId="1076"/>
          <ac:picMkLst>
            <pc:docMk/>
            <pc:sldMk cId="1572069172" sldId="1045"/>
            <ac:picMk id="2" creationId="{3D28D2FE-8599-42AD-88AC-C5C98D085FAB}"/>
          </ac:picMkLst>
        </pc:picChg>
        <pc:picChg chg="del">
          <ac:chgData name="Lê Hải" userId="33d688b4-8c69-421d-8449-84909330150c" providerId="ADAL" clId="{9AE4A038-5C38-4020-8DB7-E36947626A43}" dt="2021-07-29T17:48:50.543" v="1114" actId="478"/>
          <ac:picMkLst>
            <pc:docMk/>
            <pc:sldMk cId="1572069172" sldId="1045"/>
            <ac:picMk id="3" creationId="{D0D293AF-8F6A-41A2-91C9-E1A50D240775}"/>
          </ac:picMkLst>
        </pc:picChg>
        <pc:picChg chg="add del mod">
          <ac:chgData name="Lê Hải" userId="33d688b4-8c69-421d-8449-84909330150c" providerId="ADAL" clId="{9AE4A038-5C38-4020-8DB7-E36947626A43}" dt="2021-08-02T08:45:46.971" v="3767" actId="478"/>
          <ac:picMkLst>
            <pc:docMk/>
            <pc:sldMk cId="1572069172" sldId="1045"/>
            <ac:picMk id="22" creationId="{9410353E-2096-479F-9D99-C4C9D8CF18C8}"/>
          </ac:picMkLst>
        </pc:picChg>
        <pc:picChg chg="mod">
          <ac:chgData name="Lê Hải" userId="33d688b4-8c69-421d-8449-84909330150c" providerId="ADAL" clId="{9AE4A038-5C38-4020-8DB7-E36947626A43}" dt="2021-07-29T17:16:20.739" v="590"/>
          <ac:picMkLst>
            <pc:docMk/>
            <pc:sldMk cId="1572069172" sldId="1045"/>
            <ac:picMk id="24" creationId="{65F32B58-8FE7-43FA-A435-A80E7CEA0B90}"/>
          </ac:picMkLst>
        </pc:picChg>
        <pc:picChg chg="mod">
          <ac:chgData name="Lê Hải" userId="33d688b4-8c69-421d-8449-84909330150c" providerId="ADAL" clId="{9AE4A038-5C38-4020-8DB7-E36947626A43}" dt="2021-07-29T17:32:49.567" v="901" actId="1036"/>
          <ac:picMkLst>
            <pc:docMk/>
            <pc:sldMk cId="1572069172" sldId="1045"/>
            <ac:picMk id="32" creationId="{0B82CFEA-D557-4DD9-A83C-C9B6CAA05779}"/>
          </ac:picMkLst>
        </pc:picChg>
        <pc:picChg chg="add mod">
          <ac:chgData name="Lê Hải" userId="33d688b4-8c69-421d-8449-84909330150c" providerId="ADAL" clId="{9AE4A038-5C38-4020-8DB7-E36947626A43}" dt="2021-07-29T17:48:53.577" v="1116"/>
          <ac:picMkLst>
            <pc:docMk/>
            <pc:sldMk cId="1572069172" sldId="1045"/>
            <ac:picMk id="36" creationId="{9AD709D1-0121-4F9F-8C83-945CC83CE54F}"/>
          </ac:picMkLst>
        </pc:picChg>
        <pc:picChg chg="del">
          <ac:chgData name="Lê Hải" userId="33d688b4-8c69-421d-8449-84909330150c" providerId="ADAL" clId="{9AE4A038-5C38-4020-8DB7-E36947626A43}" dt="2021-07-29T17:16:12.387" v="589" actId="478"/>
          <ac:picMkLst>
            <pc:docMk/>
            <pc:sldMk cId="1572069172" sldId="1045"/>
            <ac:picMk id="48" creationId="{425F6A4C-0897-46EF-8AC6-BE15AF988C0B}"/>
          </ac:picMkLst>
        </pc:picChg>
      </pc:sldChg>
      <pc:sldChg chg="addSp delSp modSp add mod">
        <pc:chgData name="Lê Hải" userId="33d688b4-8c69-421d-8449-84909330150c" providerId="ADAL" clId="{9AE4A038-5C38-4020-8DB7-E36947626A43}" dt="2021-08-02T08:49:34.654" v="3793"/>
        <pc:sldMkLst>
          <pc:docMk/>
          <pc:sldMk cId="3118949257" sldId="1046"/>
        </pc:sldMkLst>
        <pc:spChg chg="del">
          <ac:chgData name="Lê Hải" userId="33d688b4-8c69-421d-8449-84909330150c" providerId="ADAL" clId="{9AE4A038-5C38-4020-8DB7-E36947626A43}" dt="2021-07-29T17:48:58.854" v="1118" actId="478"/>
          <ac:spMkLst>
            <pc:docMk/>
            <pc:sldMk cId="3118949257" sldId="1046"/>
            <ac:spMk id="19" creationId="{07B1319C-D716-450A-BD1F-5FB0115FCF04}"/>
          </ac:spMkLst>
        </pc:spChg>
        <pc:spChg chg="add mod ord">
          <ac:chgData name="Lê Hải" userId="33d688b4-8c69-421d-8449-84909330150c" providerId="ADAL" clId="{9AE4A038-5C38-4020-8DB7-E36947626A43}" dt="2021-07-29T17:34:50.524" v="914" actId="167"/>
          <ac:spMkLst>
            <pc:docMk/>
            <pc:sldMk cId="3118949257" sldId="1046"/>
            <ac:spMk id="31" creationId="{DA690F31-86C5-4A09-82D3-7B2CAD5379EC}"/>
          </ac:spMkLst>
        </pc:spChg>
        <pc:spChg chg="add mod">
          <ac:chgData name="Lê Hải" userId="33d688b4-8c69-421d-8449-84909330150c" providerId="ADAL" clId="{9AE4A038-5C38-4020-8DB7-E36947626A43}" dt="2021-07-29T17:49:00.103" v="1119"/>
          <ac:spMkLst>
            <pc:docMk/>
            <pc:sldMk cId="3118949257" sldId="1046"/>
            <ac:spMk id="33" creationId="{23CAEF24-11B0-4C7B-8383-081A06B103E4}"/>
          </ac:spMkLst>
        </pc:spChg>
        <pc:picChg chg="del">
          <ac:chgData name="Lê Hải" userId="33d688b4-8c69-421d-8449-84909330150c" providerId="ADAL" clId="{9AE4A038-5C38-4020-8DB7-E36947626A43}" dt="2021-07-29T17:48:57.485" v="1117" actId="478"/>
          <ac:picMkLst>
            <pc:docMk/>
            <pc:sldMk cId="3118949257" sldId="1046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8-02T08:49:30.375" v="3792" actId="478"/>
          <ac:picMkLst>
            <pc:docMk/>
            <pc:sldMk cId="3118949257" sldId="1046"/>
            <ac:picMk id="22" creationId="{9410353E-2096-479F-9D99-C4C9D8CF18C8}"/>
          </ac:picMkLst>
        </pc:picChg>
        <pc:picChg chg="add mod">
          <ac:chgData name="Lê Hải" userId="33d688b4-8c69-421d-8449-84909330150c" providerId="ADAL" clId="{9AE4A038-5C38-4020-8DB7-E36947626A43}" dt="2021-07-29T17:49:00.103" v="1119"/>
          <ac:picMkLst>
            <pc:docMk/>
            <pc:sldMk cId="3118949257" sldId="1046"/>
            <ac:picMk id="32" creationId="{A6E0F0F7-B734-4921-AAC9-39B90CC58FF4}"/>
          </ac:picMkLst>
        </pc:picChg>
        <pc:picChg chg="add mod">
          <ac:chgData name="Lê Hải" userId="33d688b4-8c69-421d-8449-84909330150c" providerId="ADAL" clId="{9AE4A038-5C38-4020-8DB7-E36947626A43}" dt="2021-08-02T08:49:34.654" v="3793"/>
          <ac:picMkLst>
            <pc:docMk/>
            <pc:sldMk cId="3118949257" sldId="1046"/>
            <ac:picMk id="34" creationId="{ACFE865F-C902-436A-8F2A-A6249B40F5B2}"/>
          </ac:picMkLst>
        </pc:picChg>
      </pc:sldChg>
      <pc:sldChg chg="addSp delSp modSp add mod modAnim modNotesTx">
        <pc:chgData name="Lê Hải" userId="33d688b4-8c69-421d-8449-84909330150c" providerId="ADAL" clId="{9AE4A038-5C38-4020-8DB7-E36947626A43}" dt="2021-07-29T18:14:57.976" v="1645" actId="1037"/>
        <pc:sldMkLst>
          <pc:docMk/>
          <pc:sldMk cId="3951801119" sldId="1047"/>
        </pc:sldMkLst>
        <pc:spChg chg="add mod">
          <ac:chgData name="Lê Hải" userId="33d688b4-8c69-421d-8449-84909330150c" providerId="ADAL" clId="{9AE4A038-5C38-4020-8DB7-E36947626A43}" dt="2021-07-29T18:14:48.200" v="1636" actId="2711"/>
          <ac:spMkLst>
            <pc:docMk/>
            <pc:sldMk cId="3951801119" sldId="1047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14:57.976" v="1645" actId="1037"/>
          <ac:spMkLst>
            <pc:docMk/>
            <pc:sldMk cId="3951801119" sldId="1047"/>
            <ac:spMk id="34" creationId="{3B125A1C-AE7F-41F9-B93D-F316791B458B}"/>
          </ac:spMkLst>
        </pc:spChg>
        <pc:spChg chg="add 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5" creationId="{0F4ADA2D-A2BA-43C7-B0DA-6296EA1E9C5D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8" creationId="{CA721443-5339-4304-B288-A146D3B5DC6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40" creationId="{912DAC5C-2985-4C39-A266-6C3088B7DE65}"/>
          </ac:spMkLst>
        </pc:spChg>
        <pc:spChg chg="del">
          <ac:chgData name="Lê Hải" userId="33d688b4-8c69-421d-8449-84909330150c" providerId="ADAL" clId="{9AE4A038-5C38-4020-8DB7-E36947626A43}" dt="2021-07-29T17:35:41.933" v="916" actId="478"/>
          <ac:spMkLst>
            <pc:docMk/>
            <pc:sldMk cId="3951801119" sldId="1047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0" creationId="{C035E2BB-CDCC-488A-B1D8-50B9458F24C5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1" creationId="{7741E9F8-490D-4AF2-AF4E-CEEF4AC797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2" creationId="{192FFB6D-88C3-4554-B1E0-2D464DCAFC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3" creationId="{25D86118-3C5C-4986-83CF-DE9B0263B6FD}"/>
          </ac:spMkLst>
        </pc:s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3" creationId="{EA4C7B3A-EB90-4BF0-8BA9-FD73CBFE2E21}"/>
          </ac:grpSpMkLst>
        </pc:gr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5" creationId="{1D79606A-DE83-48BF-980D-9D56EEF15742}"/>
          </ac:grpSpMkLst>
        </pc:grpChg>
        <pc:grpChg chg="add 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6" creationId="{59B704FA-41BB-4295-A60D-4A454766FCE1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7" creationId="{19C5BF24-C89D-438F-8D1A-BF36A331C677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9" creationId="{FE0F2E41-7BC2-412C-9A11-3FF69963D084}"/>
          </ac:grpSpMkLst>
        </pc:grpChg>
        <pc:grpChg chg="add mod ord">
          <ac:chgData name="Lê Hải" userId="33d688b4-8c69-421d-8449-84909330150c" providerId="ADAL" clId="{9AE4A038-5C38-4020-8DB7-E36947626A43}" dt="2021-07-29T17:40:18.680" v="927" actId="167"/>
          <ac:grpSpMkLst>
            <pc:docMk/>
            <pc:sldMk cId="3951801119" sldId="1047"/>
            <ac:grpSpMk id="47" creationId="{4B7CAB38-8FE1-43F6-9611-877BC9926390}"/>
          </ac:grpSpMkLst>
        </pc:grpChg>
        <pc:picChg chg="del">
          <ac:chgData name="Lê Hải" userId="33d688b4-8c69-421d-8449-84909330150c" providerId="ADAL" clId="{9AE4A038-5C38-4020-8DB7-E36947626A43}" dt="2021-07-29T17:35:41.933" v="916" actId="478"/>
          <ac:picMkLst>
            <pc:docMk/>
            <pc:sldMk cId="3951801119" sldId="1047"/>
            <ac:picMk id="22" creationId="{9410353E-2096-479F-9D99-C4C9D8CF18C8}"/>
          </ac:picMkLst>
        </pc:picChg>
        <pc:picChg chg="add del mod">
          <ac:chgData name="Lê Hải" userId="33d688b4-8c69-421d-8449-84909330150c" providerId="ADAL" clId="{9AE4A038-5C38-4020-8DB7-E36947626A43}" dt="2021-07-29T17:39:58.564" v="918" actId="478"/>
          <ac:picMkLst>
            <pc:docMk/>
            <pc:sldMk cId="3951801119" sldId="1047"/>
            <ac:picMk id="33" creationId="{4B348AC8-F6DC-42A5-95EC-BAFCDF4D9E7E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8" creationId="{C8465D46-1D3F-40F0-9FE0-2CF9CD7AE558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9" creationId="{92604D62-6FC6-4974-A988-3D94E48F9B27}"/>
          </ac:picMkLst>
        </pc:picChg>
        <pc:picChg chg="add mod">
          <ac:chgData name="Lê Hải" userId="33d688b4-8c69-421d-8449-84909330150c" providerId="ADAL" clId="{9AE4A038-5C38-4020-8DB7-E36947626A43}" dt="2021-07-29T17:40:06.835" v="925" actId="1036"/>
          <ac:picMkLst>
            <pc:docMk/>
            <pc:sldMk cId="3951801119" sldId="1047"/>
            <ac:picMk id="54" creationId="{699251DD-AB5E-4E85-BD64-A3A5496C8C05}"/>
          </ac:picMkLst>
        </pc:picChg>
        <pc:picChg chg="add mod">
          <ac:chgData name="Lê Hải" userId="33d688b4-8c69-421d-8449-84909330150c" providerId="ADAL" clId="{9AE4A038-5C38-4020-8DB7-E36947626A43}" dt="2021-07-29T17:50:47.861" v="1164" actId="14100"/>
          <ac:picMkLst>
            <pc:docMk/>
            <pc:sldMk cId="3951801119" sldId="1047"/>
            <ac:picMk id="55" creationId="{6174FDD1-C84A-4CD8-A8B3-2FFFF360D7D4}"/>
          </ac:picMkLst>
        </pc:pic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1" creationId="{F7779244-E17D-40B2-937F-54285C2DB419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2" creationId="{0836331B-2881-4276-AF82-EAEB9634EA47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3" creationId="{1EC21E24-2234-4735-9C59-2B61E92B97D5}"/>
          </ac:cxnSpMkLst>
        </pc:cxnChg>
      </pc:sldChg>
      <pc:sldChg chg="addSp delSp modSp add mod modAnim">
        <pc:chgData name="Lê Hải" userId="33d688b4-8c69-421d-8449-84909330150c" providerId="ADAL" clId="{9AE4A038-5C38-4020-8DB7-E36947626A43}" dt="2021-08-03T12:16:07.739" v="3823" actId="20577"/>
        <pc:sldMkLst>
          <pc:docMk/>
          <pc:sldMk cId="415141942" sldId="1048"/>
        </pc:sldMkLst>
        <pc:spChg chg="del">
          <ac:chgData name="Lê Hải" userId="33d688b4-8c69-421d-8449-84909330150c" providerId="ADAL" clId="{9AE4A038-5C38-4020-8DB7-E36947626A43}" dt="2021-07-29T17:49:48.283" v="1121" actId="478"/>
          <ac:spMkLst>
            <pc:docMk/>
            <pc:sldMk cId="415141942" sldId="104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00:52.271" v="1287" actId="207"/>
          <ac:spMkLst>
            <pc:docMk/>
            <pc:sldMk cId="415141942" sldId="1048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4" creationId="{3B125A1C-AE7F-41F9-B93D-F316791B458B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5" creationId="{0F4ADA2D-A2BA-43C7-B0DA-6296EA1E9C5D}"/>
          </ac:spMkLst>
        </pc:spChg>
        <pc:spChg chg="add mod">
          <ac:chgData name="Lê Hải" userId="33d688b4-8c69-421d-8449-84909330150c" providerId="ADAL" clId="{9AE4A038-5C38-4020-8DB7-E36947626A43}" dt="2021-07-29T17:58:03.546" v="1247" actId="2711"/>
          <ac:spMkLst>
            <pc:docMk/>
            <pc:sldMk cId="415141942" sldId="1048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6" creationId="{041F5725-3A99-4288-A5AB-B6E0BE0A192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7" creationId="{A8D48A19-FEC1-4253-8D91-0D41C575DA0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8" creationId="{4C0E6D28-7530-4237-9A1A-DED77AC8FAA6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9" creationId="{37B5C943-C6ED-4443-AF97-D88A50B70DF2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0" creationId="{8D3942A7-C8D8-4267-85DF-F829363EA44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1" creationId="{C0A47DAB-98C9-4DCF-822B-6A725660E57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3" creationId="{D3649068-6936-48E4-9260-30ADABB0365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4" creationId="{22FE2B4D-4F22-4468-A3FB-EC2717F73341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5" creationId="{A88B3247-A746-4A3D-A114-E820AA09A24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6" creationId="{1E309CD3-794B-46F8-ACA7-1A67DB015680}"/>
          </ac:spMkLst>
        </pc:spChg>
        <pc:spChg chg="add del mod">
          <ac:chgData name="Lê Hải" userId="33d688b4-8c69-421d-8449-84909330150c" providerId="ADAL" clId="{9AE4A038-5C38-4020-8DB7-E36947626A43}" dt="2021-07-29T17:58:57.655" v="1253" actId="478"/>
          <ac:spMkLst>
            <pc:docMk/>
            <pc:sldMk cId="415141942" sldId="1048"/>
            <ac:spMk id="67" creationId="{1776ED7C-0AE8-4B94-B1C0-06FB8E361D66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68" creationId="{3D8E7AC7-B178-4142-BC05-EB834F735185}"/>
          </ac:spMkLst>
        </pc:spChg>
        <pc:spChg chg="del mod">
          <ac:chgData name="Lê Hải" userId="33d688b4-8c69-421d-8449-84909330150c" providerId="ADAL" clId="{9AE4A038-5C38-4020-8DB7-E36947626A43}" dt="2021-07-29T17:58:59.407" v="1254" actId="478"/>
          <ac:spMkLst>
            <pc:docMk/>
            <pc:sldMk cId="415141942" sldId="1048"/>
            <ac:spMk id="71" creationId="{1B0D4DD2-12BB-4344-A5EC-98BCE3EE5010}"/>
          </ac:spMkLst>
        </pc:spChg>
        <pc:spChg chg="del mod">
          <ac:chgData name="Lê Hải" userId="33d688b4-8c69-421d-8449-84909330150c" providerId="ADAL" clId="{9AE4A038-5C38-4020-8DB7-E36947626A43}" dt="2021-07-29T17:59:01.746" v="1255" actId="478"/>
          <ac:spMkLst>
            <pc:docMk/>
            <pc:sldMk cId="415141942" sldId="1048"/>
            <ac:spMk id="72" creationId="{5CD6C007-2983-4B5B-8AE1-B0BE3737F0F7}"/>
          </ac:spMkLst>
        </pc:spChg>
        <pc:spChg chg="del mod">
          <ac:chgData name="Lê Hải" userId="33d688b4-8c69-421d-8449-84909330150c" providerId="ADAL" clId="{9AE4A038-5C38-4020-8DB7-E36947626A43}" dt="2021-07-29T17:59:03.436" v="1256" actId="478"/>
          <ac:spMkLst>
            <pc:docMk/>
            <pc:sldMk cId="415141942" sldId="1048"/>
            <ac:spMk id="73" creationId="{8D579F8E-5771-4501-A804-3ED8CF793161}"/>
          </ac:spMkLst>
        </pc:spChg>
        <pc:spChg chg="del mod">
          <ac:chgData name="Lê Hải" userId="33d688b4-8c69-421d-8449-84909330150c" providerId="ADAL" clId="{9AE4A038-5C38-4020-8DB7-E36947626A43}" dt="2021-07-29T17:59:04.831" v="1257" actId="478"/>
          <ac:spMkLst>
            <pc:docMk/>
            <pc:sldMk cId="415141942" sldId="1048"/>
            <ac:spMk id="74" creationId="{D4E2AF34-F14C-4DBC-A378-0E99C4F2C207}"/>
          </ac:spMkLst>
        </pc:spChg>
        <pc:spChg chg="del mod">
          <ac:chgData name="Lê Hải" userId="33d688b4-8c69-421d-8449-84909330150c" providerId="ADAL" clId="{9AE4A038-5C38-4020-8DB7-E36947626A43}" dt="2021-07-29T17:59:07.081" v="1258" actId="478"/>
          <ac:spMkLst>
            <pc:docMk/>
            <pc:sldMk cId="415141942" sldId="1048"/>
            <ac:spMk id="75" creationId="{ED8A5171-ECB6-4608-9DC9-9BC2FBDA0CE7}"/>
          </ac:spMkLst>
        </pc:spChg>
        <pc:spChg chg="mod ord topLvl">
          <ac:chgData name="Lê Hải" userId="33d688b4-8c69-421d-8449-84909330150c" providerId="ADAL" clId="{9AE4A038-5C38-4020-8DB7-E36947626A43}" dt="2021-07-29T18:00:21.702" v="1285" actId="14100"/>
          <ac:spMkLst>
            <pc:docMk/>
            <pc:sldMk cId="415141942" sldId="1048"/>
            <ac:spMk id="76" creationId="{048ABBFB-6596-4A1C-9C9F-9B184940553C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8" creationId="{51A4BF3D-758E-4EF1-B738-956099C68048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9" creationId="{35A62891-A221-4E9B-B65E-BE16186F61C0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0" creationId="{09FFCC6E-1201-496C-9751-D2B728890E9C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1" creationId="{D50CA979-D2ED-4598-B8B7-F0E13FA83D5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2" creationId="{007CC317-9BB9-45E9-BB31-30EEAC2D86FA}"/>
          </ac:spMkLst>
        </pc:spChg>
        <pc:spChg chg="add mod">
          <ac:chgData name="Lê Hải" userId="33d688b4-8c69-421d-8449-84909330150c" providerId="ADAL" clId="{9AE4A038-5C38-4020-8DB7-E36947626A43}" dt="2021-07-29T19:29:56.535" v="3653" actId="1035"/>
          <ac:spMkLst>
            <pc:docMk/>
            <pc:sldMk cId="415141942" sldId="1048"/>
            <ac:spMk id="83" creationId="{995CEFC7-357D-4161-8E27-9BC37369C918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5" creationId="{51050C40-8A51-4BCD-9243-27A71170B0E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6" creationId="{DAB7405C-71C8-40DA-8DA1-5DFBB1B0DD5A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7" creationId="{838DA824-95A5-4799-942D-E32FF414A83D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8" creationId="{830D577D-013D-4C7B-BDF3-528E26BFEA54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9" creationId="{866FF4D4-B212-4F91-AE6E-3E1266BB20A2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90" creationId="{E2EEBEC9-CF20-4B2F-9F2C-2593C6D997FE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1" creationId="{32E3E15B-FFFD-4122-A96E-FBF6C24CB8E4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2" creationId="{9FEB8765-04CB-427D-BE88-F63C1B41582E}"/>
          </ac:spMkLst>
        </pc:spChg>
        <pc:spChg chg="add mod">
          <ac:chgData name="Lê Hải" userId="33d688b4-8c69-421d-8449-84909330150c" providerId="ADAL" clId="{9AE4A038-5C38-4020-8DB7-E36947626A43}" dt="2021-08-03T12:16:07.739" v="3823" actId="20577"/>
          <ac:spMkLst>
            <pc:docMk/>
            <pc:sldMk cId="415141942" sldId="1048"/>
            <ac:spMk id="93" creationId="{1F7EA197-AADE-415E-BCDC-0E2E823DCBCE}"/>
          </ac:spMkLst>
        </pc:s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36" creationId="{59B704FA-41BB-4295-A60D-4A454766FCE1}"/>
          </ac:grpSpMkLst>
        </pc:grpChg>
        <pc:grpChg chg="add del mod">
          <ac:chgData name="Lê Hải" userId="33d688b4-8c69-421d-8449-84909330150c" providerId="ADAL" clId="{9AE4A038-5C38-4020-8DB7-E36947626A43}" dt="2021-07-29T17:58:43.727" v="1251"/>
          <ac:grpSpMkLst>
            <pc:docMk/>
            <pc:sldMk cId="415141942" sldId="1048"/>
            <ac:grpSpMk id="46" creationId="{25B2C7BB-3A34-4B69-926F-A2C24A8189F6}"/>
          </ac:grpSpMkLst>
        </pc:gr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47" creationId="{4B7CAB38-8FE1-43F6-9611-877BC9926390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55" creationId="{0FD7EFB5-B7BD-4FC0-B535-3E7E863C28F5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62" creationId="{BB842B76-A5DE-4FAD-949D-7FE17752CBB6}"/>
          </ac:grpSpMkLst>
        </pc:grpChg>
        <pc:grpChg chg="add del mod">
          <ac:chgData name="Lê Hải" userId="33d688b4-8c69-421d-8449-84909330150c" providerId="ADAL" clId="{9AE4A038-5C38-4020-8DB7-E36947626A43}" dt="2021-07-29T17:59:18.485" v="1260" actId="165"/>
          <ac:grpSpMkLst>
            <pc:docMk/>
            <pc:sldMk cId="415141942" sldId="1048"/>
            <ac:grpSpMk id="69" creationId="{49A37AC2-47DB-4806-AB57-E0233D9573EC}"/>
          </ac:grpSpMkLst>
        </pc:grpChg>
        <pc:grpChg chg="del mod topLvl">
          <ac:chgData name="Lê Hải" userId="33d688b4-8c69-421d-8449-84909330150c" providerId="ADAL" clId="{9AE4A038-5C38-4020-8DB7-E36947626A43}" dt="2021-07-29T17:59:25.235" v="1261" actId="165"/>
          <ac:grpSpMkLst>
            <pc:docMk/>
            <pc:sldMk cId="415141942" sldId="1048"/>
            <ac:grpSpMk id="70" creationId="{4C1E3405-0E2B-4D28-8147-788808E932E7}"/>
          </ac:grpSpMkLst>
        </pc:grpChg>
        <pc:grpChg chg="mod topLvl">
          <ac:chgData name="Lê Hải" userId="33d688b4-8c69-421d-8449-84909330150c" providerId="ADAL" clId="{9AE4A038-5C38-4020-8DB7-E36947626A43}" dt="2021-07-29T18:00:05.726" v="1281" actId="1076"/>
          <ac:grpSpMkLst>
            <pc:docMk/>
            <pc:sldMk cId="415141942" sldId="1048"/>
            <ac:grpSpMk id="77" creationId="{95BE7B2B-A231-4EC6-9428-D089CB42292A}"/>
          </ac:grpSpMkLst>
        </pc:grpChg>
        <pc:graphicFrameChg chg="add mod modGraphic">
          <ac:chgData name="Lê Hải" userId="33d688b4-8c69-421d-8449-84909330150c" providerId="ADAL" clId="{9AE4A038-5C38-4020-8DB7-E36947626A43}" dt="2021-07-29T17:59:52.667" v="1280" actId="207"/>
          <ac:graphicFrameMkLst>
            <pc:docMk/>
            <pc:sldMk cId="415141942" sldId="1048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7:50:29.441" v="1160" actId="1035"/>
          <ac:picMkLst>
            <pc:docMk/>
            <pc:sldMk cId="415141942" sldId="1048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7:49:50.142" v="1122" actId="478"/>
          <ac:picMkLst>
            <pc:docMk/>
            <pc:sldMk cId="415141942" sldId="1048"/>
            <ac:picMk id="3" creationId="{D0D293AF-8F6A-41A2-91C9-E1A50D240775}"/>
          </ac:picMkLst>
        </pc:picChg>
        <pc:picChg chg="add mod">
          <ac:chgData name="Lê Hải" userId="33d688b4-8c69-421d-8449-84909330150c" providerId="ADAL" clId="{9AE4A038-5C38-4020-8DB7-E36947626A43}" dt="2021-07-29T17:52:15.734" v="1167" actId="1076"/>
          <ac:picMkLst>
            <pc:docMk/>
            <pc:sldMk cId="415141942" sldId="1048"/>
            <ac:picMk id="44" creationId="{C36AD178-0455-4C6F-8901-36971D4D91B4}"/>
          </ac:picMkLst>
        </pc:picChg>
        <pc:picChg chg="del">
          <ac:chgData name="Lê Hải" userId="33d688b4-8c69-421d-8449-84909330150c" providerId="ADAL" clId="{9AE4A038-5C38-4020-8DB7-E36947626A43}" dt="2021-07-29T17:50:54.351" v="1165" actId="478"/>
          <ac:picMkLst>
            <pc:docMk/>
            <pc:sldMk cId="415141942" sldId="1048"/>
            <ac:picMk id="54" creationId="{699251DD-AB5E-4E85-BD64-A3A5496C8C05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4:34.409" v="1436" actId="1036"/>
        <pc:sldMkLst>
          <pc:docMk/>
          <pc:sldMk cId="2410785712" sldId="1049"/>
        </pc:sldMkLst>
        <pc:spChg chg="mod">
          <ac:chgData name="Lê Hải" userId="33d688b4-8c69-421d-8449-84909330150c" providerId="ADAL" clId="{9AE4A038-5C38-4020-8DB7-E36947626A43}" dt="2021-07-29T18:02:14.454" v="1334" actId="20577"/>
          <ac:spMkLst>
            <pc:docMk/>
            <pc:sldMk cId="2410785712" sldId="1049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03:22.262" v="1361" actId="14100"/>
          <ac:spMkLst>
            <pc:docMk/>
            <pc:sldMk cId="2410785712" sldId="1049"/>
            <ac:spMk id="34" creationId="{415E8BE7-9DC1-4A6C-A654-1E679F828774}"/>
          </ac:spMkLst>
        </pc:spChg>
        <pc:spChg chg="add mod">
          <ac:chgData name="Lê Hải" userId="33d688b4-8c69-421d-8449-84909330150c" providerId="ADAL" clId="{9AE4A038-5C38-4020-8DB7-E36947626A43}" dt="2021-07-29T18:04:34.409" v="1436" actId="1036"/>
          <ac:spMkLst>
            <pc:docMk/>
            <pc:sldMk cId="2410785712" sldId="1049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4:08.437" v="1416" actId="1035"/>
          <ac:spMkLst>
            <pc:docMk/>
            <pc:sldMk cId="2410785712" sldId="1049"/>
            <ac:spMk id="37" creationId="{7BFC5CB0-4BE6-456E-86F1-81FEA80C87C7}"/>
          </ac:spMkLst>
        </pc:spChg>
        <pc:spChg chg="mod">
          <ac:chgData name="Lê Hải" userId="33d688b4-8c69-421d-8449-84909330150c" providerId="ADAL" clId="{9AE4A038-5C38-4020-8DB7-E36947626A43}" dt="2021-07-29T18:03:56.989" v="1398" actId="1035"/>
          <ac:spMkLst>
            <pc:docMk/>
            <pc:sldMk cId="2410785712" sldId="1049"/>
            <ac:spMk id="38" creationId="{F233D830-E970-44E5-ACEA-87D0215A10F2}"/>
          </ac:spMkLst>
        </pc:spChg>
        <pc:spChg chg="mod">
          <ac:chgData name="Lê Hải" userId="33d688b4-8c69-421d-8449-84909330150c" providerId="ADAL" clId="{9AE4A038-5C38-4020-8DB7-E36947626A43}" dt="2021-07-29T18:03:47.318" v="1373" actId="1076"/>
          <ac:spMkLst>
            <pc:docMk/>
            <pc:sldMk cId="2410785712" sldId="1049"/>
            <ac:spMk id="39" creationId="{D190B3D1-CFED-406C-863B-784557397FCB}"/>
          </ac:spMkLst>
        </pc:spChg>
        <pc:spChg chg="mod">
          <ac:chgData name="Lê Hải" userId="33d688b4-8c69-421d-8449-84909330150c" providerId="ADAL" clId="{9AE4A038-5C38-4020-8DB7-E36947626A43}" dt="2021-07-29T18:03:08.946" v="1360"/>
          <ac:spMkLst>
            <pc:docMk/>
            <pc:sldMk cId="2410785712" sldId="1049"/>
            <ac:spMk id="40" creationId="{9DA30A80-A5C9-44CB-9554-CD440B439618}"/>
          </ac:spMkLst>
        </pc:spChg>
        <pc:spChg chg="mod">
          <ac:chgData name="Lê Hải" userId="33d688b4-8c69-421d-8449-84909330150c" providerId="ADAL" clId="{9AE4A038-5C38-4020-8DB7-E36947626A43}" dt="2021-07-29T18:02:37.086" v="1358" actId="20577"/>
          <ac:spMkLst>
            <pc:docMk/>
            <pc:sldMk cId="2410785712" sldId="1049"/>
            <ac:spMk id="45" creationId="{CC55CA24-7A73-4FDC-AF5E-FCB2696E180F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68" creationId="{3D8E7AC7-B178-4142-BC05-EB834F735185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6" creationId="{048ABBFB-6596-4A1C-9C9F-9B184940553C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8" creationId="{51A4BF3D-758E-4EF1-B738-956099C6804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9" creationId="{35A62891-A221-4E9B-B65E-BE16186F61C0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2" creationId="{007CC317-9BB9-45E9-BB31-30EEAC2D86F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3" creationId="{995CEFC7-357D-4161-8E27-9BC37369C91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5" creationId="{51050C40-8A51-4BCD-9243-27A71170B0E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6" creationId="{DAB7405C-71C8-40DA-8DA1-5DFBB1B0DD5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7" creationId="{838DA824-95A5-4799-942D-E32FF414A83D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8" creationId="{830D577D-013D-4C7B-BDF3-528E26BFEA5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9" creationId="{866FF4D4-B212-4F91-AE6E-3E1266BB20A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0" creationId="{E2EEBEC9-CF20-4B2F-9F2C-2593C6D997F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1" creationId="{32E3E15B-FFFD-4122-A96E-FBF6C24CB8E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2" creationId="{9FEB8765-04CB-427D-BE88-F63C1B41582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3" creationId="{1F7EA197-AADE-415E-BCDC-0E2E823DCBCE}"/>
          </ac:spMkLst>
        </pc:spChg>
        <pc:grpChg chg="add mod">
          <ac:chgData name="Lê Hải" userId="33d688b4-8c69-421d-8449-84909330150c" providerId="ADAL" clId="{9AE4A038-5C38-4020-8DB7-E36947626A43}" dt="2021-07-29T18:03:08.946" v="1360"/>
          <ac:grpSpMkLst>
            <pc:docMk/>
            <pc:sldMk cId="2410785712" sldId="1049"/>
            <ac:grpSpMk id="36" creationId="{FCE7564D-8966-4246-943A-7C9F5E3D3746}"/>
          </ac:grpSpMkLst>
        </pc:grpChg>
        <pc:grpChg chg="del">
          <ac:chgData name="Lê Hải" userId="33d688b4-8c69-421d-8449-84909330150c" providerId="ADAL" clId="{9AE4A038-5C38-4020-8DB7-E36947626A43}" dt="2021-07-29T18:02:59.154" v="1359" actId="478"/>
          <ac:grpSpMkLst>
            <pc:docMk/>
            <pc:sldMk cId="2410785712" sldId="1049"/>
            <ac:grpSpMk id="77" creationId="{95BE7B2B-A231-4EC6-9428-D089CB42292A}"/>
          </ac:grpSpMkLst>
        </pc:grpChg>
        <pc:graphicFrameChg chg="del">
          <ac:chgData name="Lê Hải" userId="33d688b4-8c69-421d-8449-84909330150c" providerId="ADAL" clId="{9AE4A038-5C38-4020-8DB7-E36947626A43}" dt="2021-07-29T18:02:59.154" v="1359" actId="478"/>
          <ac:graphicFrameMkLst>
            <pc:docMk/>
            <pc:sldMk cId="2410785712" sldId="1049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8:02:03.316" v="1313" actId="1038"/>
          <ac:picMkLst>
            <pc:docMk/>
            <pc:sldMk cId="2410785712" sldId="1049"/>
            <ac:picMk id="32" creationId="{60C20D3F-98ED-49C3-88ED-F75B65FDF6C3}"/>
          </ac:picMkLst>
        </pc:picChg>
        <pc:picChg chg="del">
          <ac:chgData name="Lê Hải" userId="33d688b4-8c69-421d-8449-84909330150c" providerId="ADAL" clId="{9AE4A038-5C38-4020-8DB7-E36947626A43}" dt="2021-07-29T18:01:49.361" v="1289" actId="478"/>
          <ac:picMkLst>
            <pc:docMk/>
            <pc:sldMk cId="2410785712" sldId="1049"/>
            <ac:picMk id="44" creationId="{C36AD178-0455-4C6F-8901-36971D4D91B4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9:28.525" v="1520" actId="14429"/>
        <pc:sldMkLst>
          <pc:docMk/>
          <pc:sldMk cId="548798716" sldId="1050"/>
        </pc:sldMkLst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0" creationId="{B6644A4E-ABE9-45B6-BF75-3DB509ED866A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1" creationId="{E7DAA04D-C31E-4328-9294-E47E8DC0B1E4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3" creationId="{ECF8C0BA-D1DA-466B-A5C5-3A5F02386DF2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4" creationId="{8D987D3E-988F-44BF-8E55-5C45925A651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5" creationId="{94D967BA-C57D-49DC-9AEC-058A6F38F33A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6" creationId="{3A35FCF7-4A3F-4C4A-8174-1FCBEC06343E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8" creationId="{E63DA510-410E-4253-843F-A3B8D1EF8140}"/>
          </ac:spMkLst>
        </pc:spChg>
        <pc:spChg chg="mod">
          <ac:chgData name="Lê Hải" userId="33d688b4-8c69-421d-8449-84909330150c" providerId="ADAL" clId="{9AE4A038-5C38-4020-8DB7-E36947626A43}" dt="2021-07-29T18:07:07.735" v="1488" actId="1037"/>
          <ac:spMkLst>
            <pc:docMk/>
            <pc:sldMk cId="548798716" sldId="1050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41" creationId="{84F57618-CCCB-4B37-A9DD-39DD2DB61E01}"/>
          </ac:spMkLst>
        </pc:spChg>
        <pc:spChg chg="mod">
          <ac:chgData name="Lê Hải" userId="33d688b4-8c69-421d-8449-84909330150c" providerId="ADAL" clId="{9AE4A038-5C38-4020-8DB7-E36947626A43}" dt="2021-07-29T18:07:24.988" v="1499" actId="1076"/>
          <ac:spMkLst>
            <pc:docMk/>
            <pc:sldMk cId="548798716" sldId="1050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08:16.085" v="1517" actId="1035"/>
          <ac:grpSpMkLst>
            <pc:docMk/>
            <pc:sldMk cId="548798716" sldId="1050"/>
            <ac:grpSpMk id="22" creationId="{4D1A0048-693A-45CA-A276-2CC1AC61AAE1}"/>
          </ac:grpSpMkLst>
        </pc:grpChg>
        <pc:grpChg chg="add mod modVis">
          <ac:chgData name="Lê Hải" userId="33d688b4-8c69-421d-8449-84909330150c" providerId="ADAL" clId="{9AE4A038-5C38-4020-8DB7-E36947626A43}" dt="2021-07-29T18:09:28.525" v="1520" actId="14429"/>
          <ac:grpSpMkLst>
            <pc:docMk/>
            <pc:sldMk cId="548798716" sldId="1050"/>
            <ac:grpSpMk id="29" creationId="{A62B77F4-D7C3-4ED4-AB09-6CEC6C9FFC14}"/>
          </ac:grpSpMkLst>
        </pc:grpChg>
        <pc:grpChg chg="del">
          <ac:chgData name="Lê Hải" userId="33d688b4-8c69-421d-8449-84909330150c" providerId="ADAL" clId="{9AE4A038-5C38-4020-8DB7-E36947626A43}" dt="2021-07-29T18:07:34.152" v="1500" actId="478"/>
          <ac:grpSpMkLst>
            <pc:docMk/>
            <pc:sldMk cId="548798716" sldId="1050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27" creationId="{BE617877-EACC-477C-8720-4C7ACF5A1348}"/>
          </ac:picMkLst>
        </pc:picChg>
        <pc:picChg chg="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30" creationId="{B079C53F-C6C9-4681-A407-715E9B13709A}"/>
          </ac:picMkLst>
        </pc:picChg>
        <pc:picChg chg="mod">
          <ac:chgData name="Lê Hải" userId="33d688b4-8c69-421d-8449-84909330150c" providerId="ADAL" clId="{9AE4A038-5C38-4020-8DB7-E36947626A43}" dt="2021-07-29T18:07:12.675" v="1498" actId="1037"/>
          <ac:picMkLst>
            <pc:docMk/>
            <pc:sldMk cId="548798716" sldId="1050"/>
            <ac:picMk id="32" creationId="{60C20D3F-98ED-49C3-88ED-F75B65FDF6C3}"/>
          </ac:picMkLst>
        </pc:picChg>
      </pc:sldChg>
      <pc:sldChg chg="addSp delSp modSp add mod ord delAnim modAnim">
        <pc:chgData name="Lê Hải" userId="33d688b4-8c69-421d-8449-84909330150c" providerId="ADAL" clId="{9AE4A038-5C38-4020-8DB7-E36947626A43}" dt="2021-08-02T08:52:17.576" v="3796"/>
        <pc:sldMkLst>
          <pc:docMk/>
          <pc:sldMk cId="2125337773" sldId="1051"/>
        </pc:sldMkLst>
        <pc:spChg chg="add mod ord">
          <ac:chgData name="Lê Hải" userId="33d688b4-8c69-421d-8449-84909330150c" providerId="ADAL" clId="{9AE4A038-5C38-4020-8DB7-E36947626A43}" dt="2021-07-29T19:30:53.367" v="3655" actId="167"/>
          <ac:spMkLst>
            <pc:docMk/>
            <pc:sldMk cId="2125337773" sldId="1051"/>
            <ac:spMk id="21" creationId="{D35F0DAC-DC9F-4C8B-8F2B-EC7E0531434D}"/>
          </ac:spMkLst>
        </pc:spChg>
        <pc:spChg chg="add mod">
          <ac:chgData name="Lê Hải" userId="33d688b4-8c69-421d-8449-84909330150c" providerId="ADAL" clId="{9AE4A038-5C38-4020-8DB7-E36947626A43}" dt="2021-07-29T18:13:56.856" v="1635" actId="1036"/>
          <ac:spMkLst>
            <pc:docMk/>
            <pc:sldMk cId="2125337773" sldId="1051"/>
            <ac:spMk id="23" creationId="{5F92A6FB-6141-49BD-B722-AC98418A3DA2}"/>
          </ac:spMkLst>
        </pc:spChg>
        <pc:spChg chg="add mod">
          <ac:chgData name="Lê Hải" userId="33d688b4-8c69-421d-8449-84909330150c" providerId="ADAL" clId="{9AE4A038-5C38-4020-8DB7-E36947626A43}" dt="2021-07-29T18:13:19.036" v="1610" actId="1036"/>
          <ac:spMkLst>
            <pc:docMk/>
            <pc:sldMk cId="2125337773" sldId="1051"/>
            <ac:spMk id="24" creationId="{03EBD22A-8034-4592-B1DB-43B10B8776A2}"/>
          </ac:spMkLst>
        </pc:spChg>
        <pc:spChg chg="add mod">
          <ac:chgData name="Lê Hải" userId="33d688b4-8c69-421d-8449-84909330150c" providerId="ADAL" clId="{9AE4A038-5C38-4020-8DB7-E36947626A43}" dt="2021-07-29T18:13:15.333" v="1607" actId="1036"/>
          <ac:spMkLst>
            <pc:docMk/>
            <pc:sldMk cId="2125337773" sldId="1051"/>
            <ac:spMk id="25" creationId="{E80CA212-B2E6-47BD-A81E-6C35442FFA48}"/>
          </ac:spMkLst>
        </pc:spChg>
        <pc:spChg chg="add mod">
          <ac:chgData name="Lê Hải" userId="33d688b4-8c69-421d-8449-84909330150c" providerId="ADAL" clId="{9AE4A038-5C38-4020-8DB7-E36947626A43}" dt="2021-07-29T18:12:27.628" v="1603"/>
          <ac:spMkLst>
            <pc:docMk/>
            <pc:sldMk cId="2125337773" sldId="1051"/>
            <ac:spMk id="26" creationId="{4839CAA0-2B8B-41D0-8AB2-5632E700902B}"/>
          </ac:spMkLst>
        </pc:spChg>
        <pc:spChg chg="add mod">
          <ac:chgData name="Lê Hải" userId="33d688b4-8c69-421d-8449-84909330150c" providerId="ADAL" clId="{9AE4A038-5C38-4020-8DB7-E36947626A43}" dt="2021-07-29T18:13:24.344" v="1618" actId="1036"/>
          <ac:spMkLst>
            <pc:docMk/>
            <pc:sldMk cId="2125337773" sldId="1051"/>
            <ac:spMk id="27" creationId="{CDAD152D-79D0-45DD-A6A8-F4BFED825713}"/>
          </ac:spMkLst>
        </pc:spChg>
        <pc:spChg chg="mod">
          <ac:chgData name="Lê Hải" userId="33d688b4-8c69-421d-8449-84909330150c" providerId="ADAL" clId="{9AE4A038-5C38-4020-8DB7-E36947626A43}" dt="2021-07-29T18:13:45.931" v="1631" actId="1035"/>
          <ac:spMkLst>
            <pc:docMk/>
            <pc:sldMk cId="2125337773" sldId="1051"/>
            <ac:spMk id="30" creationId="{BD9C5CBC-C098-46B2-B4AA-120846D8823D}"/>
          </ac:spMkLst>
        </pc:spChg>
        <pc:spChg chg="mod">
          <ac:chgData name="Lê Hải" userId="33d688b4-8c69-421d-8449-84909330150c" providerId="ADAL" clId="{9AE4A038-5C38-4020-8DB7-E36947626A43}" dt="2021-07-29T18:11:16.003" v="1545" actId="207"/>
          <ac:spMkLst>
            <pc:docMk/>
            <pc:sldMk cId="2125337773" sldId="1051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11:39.348" v="1601" actId="20577"/>
          <ac:spMkLst>
            <pc:docMk/>
            <pc:sldMk cId="2125337773" sldId="1051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13:45.931" v="1631" actId="1035"/>
          <ac:grpSpMkLst>
            <pc:docMk/>
            <pc:sldMk cId="2125337773" sldId="1051"/>
            <ac:grpSpMk id="28" creationId="{FD31C874-38AE-4E15-8536-13424927A9DC}"/>
          </ac:grpSpMkLst>
        </pc:grpChg>
        <pc:grpChg chg="del">
          <ac:chgData name="Lê Hải" userId="33d688b4-8c69-421d-8449-84909330150c" providerId="ADAL" clId="{9AE4A038-5C38-4020-8DB7-E36947626A43}" dt="2021-07-29T18:12:13.473" v="1602" actId="478"/>
          <ac:grpSpMkLst>
            <pc:docMk/>
            <pc:sldMk cId="2125337773" sldId="1051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10:49.614" v="1529" actId="1076"/>
          <ac:picMkLst>
            <pc:docMk/>
            <pc:sldMk cId="2125337773" sldId="1051"/>
            <ac:picMk id="20" creationId="{A60C09DE-8D7C-450A-9755-D37C2D763F74}"/>
          </ac:picMkLst>
        </pc:picChg>
        <pc:picChg chg="add mod ord">
          <ac:chgData name="Lê Hải" userId="33d688b4-8c69-421d-8449-84909330150c" providerId="ADAL" clId="{9AE4A038-5C38-4020-8DB7-E36947626A43}" dt="2021-07-29T19:31:10.714" v="3656"/>
          <ac:picMkLst>
            <pc:docMk/>
            <pc:sldMk cId="2125337773" sldId="1051"/>
            <ac:picMk id="22" creationId="{1F2FF75C-B2B7-43FB-AE0D-ED1FBFA2AE41}"/>
          </ac:picMkLst>
        </pc:picChg>
        <pc:picChg chg="mod">
          <ac:chgData name="Lê Hải" userId="33d688b4-8c69-421d-8449-84909330150c" providerId="ADAL" clId="{9AE4A038-5C38-4020-8DB7-E36947626A43}" dt="2021-07-29T18:13:45.931" v="1631" actId="1035"/>
          <ac:picMkLst>
            <pc:docMk/>
            <pc:sldMk cId="2125337773" sldId="1051"/>
            <ac:picMk id="29" creationId="{AACEED0C-AE6C-449A-8249-1852E3EF28DD}"/>
          </ac:picMkLst>
        </pc:picChg>
        <pc:picChg chg="del">
          <ac:chgData name="Lê Hải" userId="33d688b4-8c69-421d-8449-84909330150c" providerId="ADAL" clId="{9AE4A038-5C38-4020-8DB7-E36947626A43}" dt="2021-07-29T18:10:33.210" v="1524" actId="478"/>
          <ac:picMkLst>
            <pc:docMk/>
            <pc:sldMk cId="2125337773" sldId="1051"/>
            <ac:picMk id="32" creationId="{60C20D3F-98ED-49C3-88ED-F75B65FDF6C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17:53.678" v="1768" actId="166"/>
        <pc:sldMkLst>
          <pc:docMk/>
          <pc:sldMk cId="4264144784" sldId="1052"/>
        </pc:sldMkLst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1" creationId="{D35F0DAC-DC9F-4C8B-8F2B-EC7E0531434D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3" creationId="{5F92A6FB-6141-49BD-B722-AC98418A3D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4" creationId="{03EBD22A-8034-4592-B1DB-43B10B8776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5" creationId="{E80CA212-B2E6-47BD-A81E-6C35442FFA48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6" creationId="{4839CAA0-2B8B-41D0-8AB2-5632E700902B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7" creationId="{CDAD152D-79D0-45DD-A6A8-F4BFED825713}"/>
          </ac:spMkLst>
        </pc:spChg>
        <pc:spChg chg="add mod">
          <ac:chgData name="Lê Hải" userId="33d688b4-8c69-421d-8449-84909330150c" providerId="ADAL" clId="{9AE4A038-5C38-4020-8DB7-E36947626A43}" dt="2021-07-29T18:15:57.418" v="1669"/>
          <ac:spMkLst>
            <pc:docMk/>
            <pc:sldMk cId="4264144784" sldId="1052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15:34.018" v="1650" actId="478"/>
          <ac:spMkLst>
            <pc:docMk/>
            <pc:sldMk cId="4264144784" sldId="1052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16:47.963" v="1753" actId="1038"/>
          <ac:spMkLst>
            <pc:docMk/>
            <pc:sldMk cId="4264144784" sldId="1052"/>
            <ac:spMk id="35" creationId="{B38A172A-CD97-4C04-B4DB-26B3D75280A0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6" creationId="{93785508-E726-4C8D-BFF6-34FD4EEDCB01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7" creationId="{910B1F29-60A9-47CE-9F87-7D9D278B2AC1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8" creationId="{E5384AB3-C39B-4FBF-BEF2-8A079E145978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9" creationId="{669BE26B-C1FA-478C-87F8-3306704D7FB3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1" creationId="{195CD834-9B9D-4632-A5C6-793DB97F48CC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2" creationId="{16CEBB91-CA2F-47AE-970E-AD9F1552BDA0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3" creationId="{3264F180-777A-414D-A8BB-3EB1810ADCF1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4" creationId="{E1DF9740-F84D-4117-A08C-B28DCA45E783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6" creationId="{01C38FC7-33C2-4D70-B7CC-CFDA75DAA96C}"/>
          </ac:spMkLst>
        </pc:spChg>
        <pc:grpChg chg="ord">
          <ac:chgData name="Lê Hải" userId="33d688b4-8c69-421d-8449-84909330150c" providerId="ADAL" clId="{9AE4A038-5C38-4020-8DB7-E36947626A43}" dt="2021-07-29T18:17:53.678" v="1768" actId="166"/>
          <ac:grpSpMkLst>
            <pc:docMk/>
            <pc:sldMk cId="4264144784" sldId="1052"/>
            <ac:grpSpMk id="10" creationId="{D4EF09CF-3362-453A-9463-F6669A9D3E01}"/>
          </ac:grpSpMkLst>
        </pc:grpChg>
        <pc:grpChg chg="del">
          <ac:chgData name="Lê Hải" userId="33d688b4-8c69-421d-8449-84909330150c" providerId="ADAL" clId="{9AE4A038-5C38-4020-8DB7-E36947626A43}" dt="2021-07-29T18:15:24.997" v="1647" actId="478"/>
          <ac:grpSpMkLst>
            <pc:docMk/>
            <pc:sldMk cId="4264144784" sldId="1052"/>
            <ac:grpSpMk id="28" creationId="{FD31C874-38AE-4E15-8536-13424927A9DC}"/>
          </ac:grpSpMkLst>
        </pc:grpChg>
        <pc:grpChg chg="add mod">
          <ac:chgData name="Lê Hải" userId="33d688b4-8c69-421d-8449-84909330150c" providerId="ADAL" clId="{9AE4A038-5C38-4020-8DB7-E36947626A43}" dt="2021-07-29T18:17:44.439" v="1767" actId="1036"/>
          <ac:grpSpMkLst>
            <pc:docMk/>
            <pc:sldMk cId="4264144784" sldId="1052"/>
            <ac:grpSpMk id="40" creationId="{96D3CD87-6BAE-4154-BA96-23BBA4B5B69C}"/>
          </ac:grpSpMkLst>
        </pc:grpChg>
        <pc:picChg chg="del">
          <ac:chgData name="Lê Hải" userId="33d688b4-8c69-421d-8449-84909330150c" providerId="ADAL" clId="{9AE4A038-5C38-4020-8DB7-E36947626A43}" dt="2021-07-29T18:15:32.873" v="1649" actId="478"/>
          <ac:picMkLst>
            <pc:docMk/>
            <pc:sldMk cId="4264144784" sldId="1052"/>
            <ac:picMk id="20" creationId="{A60C09DE-8D7C-450A-9755-D37C2D763F74}"/>
          </ac:picMkLst>
        </pc:picChg>
        <pc:picChg chg="del">
          <ac:chgData name="Lê Hải" userId="33d688b4-8c69-421d-8449-84909330150c" providerId="ADAL" clId="{9AE4A038-5C38-4020-8DB7-E36947626A43}" dt="2021-07-29T18:15:30.786" v="1648" actId="478"/>
          <ac:picMkLst>
            <pc:docMk/>
            <pc:sldMk cId="4264144784" sldId="1052"/>
            <ac:picMk id="22" creationId="{1F2FF75C-B2B7-43FB-AE0D-ED1FBFA2AE41}"/>
          </ac:picMkLst>
        </pc:picChg>
        <pc:picChg chg="add mod">
          <ac:chgData name="Lê Hải" userId="33d688b4-8c69-421d-8449-84909330150c" providerId="ADAL" clId="{9AE4A038-5C38-4020-8DB7-E36947626A43}" dt="2021-07-29T18:15:39.391" v="1653" actId="1076"/>
          <ac:picMkLst>
            <pc:docMk/>
            <pc:sldMk cId="4264144784" sldId="1052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3T12:18:02.403" v="3835" actId="207"/>
        <pc:sldMkLst>
          <pc:docMk/>
          <pc:sldMk cId="1955603368" sldId="1053"/>
        </pc:sldMkLst>
        <pc:spChg chg="mod">
          <ac:chgData name="Lê Hải" userId="33d688b4-8c69-421d-8449-84909330150c" providerId="ADAL" clId="{9AE4A038-5C38-4020-8DB7-E36947626A43}" dt="2021-07-29T18:20:56.748" v="1911" actId="14100"/>
          <ac:spMkLst>
            <pc:docMk/>
            <pc:sldMk cId="1955603368" sldId="1053"/>
            <ac:spMk id="4" creationId="{403AE892-EBD6-40F1-851B-FEADBD59429F}"/>
          </ac:spMkLst>
        </pc:spChg>
        <pc:spChg chg="add mod">
          <ac:chgData name="Lê Hải" userId="33d688b4-8c69-421d-8449-84909330150c" providerId="ADAL" clId="{9AE4A038-5C38-4020-8DB7-E36947626A43}" dt="2021-08-03T12:18:02.403" v="3835" actId="207"/>
          <ac:spMkLst>
            <pc:docMk/>
            <pc:sldMk cId="1955603368" sldId="1053"/>
            <ac:spMk id="21" creationId="{EA7B6B03-57F2-4AAD-9804-BEB9F425D232}"/>
          </ac:spMkLst>
        </pc:spChg>
        <pc:spChg chg="add mod">
          <ac:chgData name="Lê Hải" userId="33d688b4-8c69-421d-8449-84909330150c" providerId="ADAL" clId="{9AE4A038-5C38-4020-8DB7-E36947626A43}" dt="2021-08-02T08:53:32.186" v="3800" actId="207"/>
          <ac:spMkLst>
            <pc:docMk/>
            <pc:sldMk cId="1955603368" sldId="1053"/>
            <ac:spMk id="22" creationId="{58135B28-8FF5-470A-A814-C245E3A33E06}"/>
          </ac:spMkLst>
        </pc:spChg>
        <pc:spChg chg="add mod">
          <ac:chgData name="Lê Hải" userId="33d688b4-8c69-421d-8449-84909330150c" providerId="ADAL" clId="{9AE4A038-5C38-4020-8DB7-E36947626A43}" dt="2021-08-03T12:17:52.529" v="3834" actId="207"/>
          <ac:spMkLst>
            <pc:docMk/>
            <pc:sldMk cId="1955603368" sldId="1053"/>
            <ac:spMk id="23" creationId="{3AEDB8B0-60F1-4722-BF79-B601D76EB582}"/>
          </ac:spMkLst>
        </pc:spChg>
        <pc:spChg chg="add 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4" creationId="{D64D8760-D52E-4441-89C4-C42EE611BF20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6" creationId="{1D45D91A-40A5-4EE9-808C-3C44E7F77AA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7" creationId="{5C722326-AA04-42DE-A99D-1DBEA632769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8" creationId="{FF6877A5-C297-4A1E-8622-961E73A8370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9" creationId="{F8F855AC-6595-41B3-A9D1-C2CECBA8AB5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30" creationId="{60CD014E-2D59-49F4-952A-4D4C16301815}"/>
          </ac:spMkLst>
        </pc:spChg>
        <pc:spChg chg="ord">
          <ac:chgData name="Lê Hải" userId="33d688b4-8c69-421d-8449-84909330150c" providerId="ADAL" clId="{9AE4A038-5C38-4020-8DB7-E36947626A43}" dt="2021-07-29T18:20:14.854" v="1892" actId="166"/>
          <ac:spMkLst>
            <pc:docMk/>
            <pc:sldMk cId="1955603368" sldId="1053"/>
            <ac:spMk id="31" creationId="{DA690F31-86C5-4A09-82D3-7B2CAD5379EC}"/>
          </ac:spMkLst>
        </pc:spChg>
        <pc:spChg chg="mod">
          <ac:chgData name="Lê Hải" userId="33d688b4-8c69-421d-8449-84909330150c" providerId="ADAL" clId="{9AE4A038-5C38-4020-8DB7-E36947626A43}" dt="2021-07-29T18:19:32.239" v="1886" actId="1036"/>
          <ac:spMkLst>
            <pc:docMk/>
            <pc:sldMk cId="1955603368" sldId="1053"/>
            <ac:spMk id="32" creationId="{70EAE13C-9736-4527-A8A0-6988F6F5A3F4}"/>
          </ac:spMkLst>
        </pc:spChg>
        <pc:spChg chg="mod">
          <ac:chgData name="Lê Hải" userId="33d688b4-8c69-421d-8449-84909330150c" providerId="ADAL" clId="{9AE4A038-5C38-4020-8DB7-E36947626A43}" dt="2021-07-29T18:19:41.310" v="1887" actId="1076"/>
          <ac:spMkLst>
            <pc:docMk/>
            <pc:sldMk cId="1955603368" sldId="1053"/>
            <ac:spMk id="35" creationId="{B38A172A-CD97-4C04-B4DB-26B3D75280A0}"/>
          </ac:spMkLst>
        </pc:spChg>
        <pc:spChg chg="del">
          <ac:chgData name="Lê Hải" userId="33d688b4-8c69-421d-8449-84909330150c" providerId="ADAL" clId="{9AE4A038-5C38-4020-8DB7-E36947626A43}" dt="2021-07-29T18:19:46.534" v="1888" actId="478"/>
          <ac:spMkLst>
            <pc:docMk/>
            <pc:sldMk cId="1955603368" sldId="1053"/>
            <ac:spMk id="38" creationId="{E5384AB3-C39B-4FBF-BEF2-8A079E145978}"/>
          </ac:spMkLst>
        </pc:spChg>
        <pc:spChg chg="del">
          <ac:chgData name="Lê Hải" userId="33d688b4-8c69-421d-8449-84909330150c" providerId="ADAL" clId="{9AE4A038-5C38-4020-8DB7-E36947626A43}" dt="2021-07-29T18:19:50.290" v="1890" actId="478"/>
          <ac:spMkLst>
            <pc:docMk/>
            <pc:sldMk cId="1955603368" sldId="1053"/>
            <ac:spMk id="39" creationId="{669BE26B-C1FA-478C-87F8-3306704D7FB3}"/>
          </ac:spMkLst>
        </pc:spChg>
        <pc:grpChg chg="mod ord">
          <ac:chgData name="Lê Hải" userId="33d688b4-8c69-421d-8449-84909330150c" providerId="ADAL" clId="{9AE4A038-5C38-4020-8DB7-E36947626A43}" dt="2021-07-29T18:21:15.737" v="1962" actId="1038"/>
          <ac:grpSpMkLst>
            <pc:docMk/>
            <pc:sldMk cId="1955603368" sldId="1053"/>
            <ac:grpSpMk id="10" creationId="{D4EF09CF-3362-453A-9463-F6669A9D3E01}"/>
          </ac:grpSpMkLst>
        </pc:grpChg>
        <pc:grpChg chg="add mod">
          <ac:chgData name="Lê Hải" userId="33d688b4-8c69-421d-8449-84909330150c" providerId="ADAL" clId="{9AE4A038-5C38-4020-8DB7-E36947626A43}" dt="2021-07-29T18:20:05.645" v="1891"/>
          <ac:grpSpMkLst>
            <pc:docMk/>
            <pc:sldMk cId="1955603368" sldId="1053"/>
            <ac:grpSpMk id="25" creationId="{7C8082D0-C287-4C03-902B-B7835484590D}"/>
          </ac:grpSpMkLst>
        </pc:grpChg>
        <pc:grpChg chg="del">
          <ac:chgData name="Lê Hải" userId="33d688b4-8c69-421d-8449-84909330150c" providerId="ADAL" clId="{9AE4A038-5C38-4020-8DB7-E36947626A43}" dt="2021-07-29T18:19:48.912" v="1889" actId="478"/>
          <ac:grpSpMkLst>
            <pc:docMk/>
            <pc:sldMk cId="1955603368" sldId="1053"/>
            <ac:grpSpMk id="40" creationId="{96D3CD87-6BAE-4154-BA96-23BBA4B5B69C}"/>
          </ac:grpSpMkLst>
        </pc:grpChg>
        <pc:picChg chg="ord">
          <ac:chgData name="Lê Hải" userId="33d688b4-8c69-421d-8449-84909330150c" providerId="ADAL" clId="{9AE4A038-5C38-4020-8DB7-E36947626A43}" dt="2021-07-29T18:20:17.316" v="1893" actId="166"/>
          <ac:picMkLst>
            <pc:docMk/>
            <pc:sldMk cId="1955603368" sldId="1053"/>
            <ac:picMk id="2" creationId="{87F18A24-B19D-4F48-BB44-EC1A16AE4B7B}"/>
          </ac:picMkLst>
        </pc:picChg>
        <pc:picChg chg="mod">
          <ac:chgData name="Lê Hải" userId="33d688b4-8c69-421d-8449-84909330150c" providerId="ADAL" clId="{9AE4A038-5C38-4020-8DB7-E36947626A43}" dt="2021-07-29T18:20:21.379" v="1894" actId="166"/>
          <ac:picMkLst>
            <pc:docMk/>
            <pc:sldMk cId="1955603368" sldId="1053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28:10.317" v="2068" actId="167"/>
        <pc:sldMkLst>
          <pc:docMk/>
          <pc:sldMk cId="3776744606" sldId="1054"/>
        </pc:sldMkLst>
        <pc:spChg chg="del mod">
          <ac:chgData name="Lê Hải" userId="33d688b4-8c69-421d-8449-84909330150c" providerId="ADAL" clId="{9AE4A038-5C38-4020-8DB7-E36947626A43}" dt="2021-07-29T18:24:17.264" v="1969" actId="478"/>
          <ac:spMkLst>
            <pc:docMk/>
            <pc:sldMk cId="3776744606" sldId="1054"/>
            <ac:spMk id="21" creationId="{EA7B6B03-57F2-4AAD-9804-BEB9F425D232}"/>
          </ac:spMkLst>
        </pc:spChg>
        <pc:spChg chg="del">
          <ac:chgData name="Lê Hải" userId="33d688b4-8c69-421d-8449-84909330150c" providerId="ADAL" clId="{9AE4A038-5C38-4020-8DB7-E36947626A43}" dt="2021-07-29T18:24:19.379" v="1970" actId="478"/>
          <ac:spMkLst>
            <pc:docMk/>
            <pc:sldMk cId="3776744606" sldId="1054"/>
            <ac:spMk id="22" creationId="{58135B28-8FF5-470A-A814-C245E3A33E06}"/>
          </ac:spMkLst>
        </pc:spChg>
        <pc:spChg chg="del">
          <ac:chgData name="Lê Hải" userId="33d688b4-8c69-421d-8449-84909330150c" providerId="ADAL" clId="{9AE4A038-5C38-4020-8DB7-E36947626A43}" dt="2021-07-29T18:24:20.937" v="1971" actId="478"/>
          <ac:spMkLst>
            <pc:docMk/>
            <pc:sldMk cId="3776744606" sldId="1054"/>
            <ac:spMk id="23" creationId="{3AEDB8B0-60F1-4722-BF79-B601D76EB582}"/>
          </ac:spMkLst>
        </pc:spChg>
        <pc:spChg chg="del">
          <ac:chgData name="Lê Hải" userId="33d688b4-8c69-421d-8449-84909330150c" providerId="ADAL" clId="{9AE4A038-5C38-4020-8DB7-E36947626A43}" dt="2021-07-29T18:24:22.470" v="1972" actId="478"/>
          <ac:spMkLst>
            <pc:docMk/>
            <pc:sldMk cId="3776744606" sldId="1054"/>
            <ac:spMk id="24" creationId="{D64D8760-D52E-4441-89C4-C42EE611BF20}"/>
          </ac:spMkLst>
        </pc:spChg>
        <pc:spChg chg="ord">
          <ac:chgData name="Lê Hải" userId="33d688b4-8c69-421d-8449-84909330150c" providerId="ADAL" clId="{9AE4A038-5C38-4020-8DB7-E36947626A43}" dt="2021-07-29T18:28:10.317" v="2068" actId="167"/>
          <ac:spMkLst>
            <pc:docMk/>
            <pc:sldMk cId="3776744606" sldId="1054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4:11.383" v="1965" actId="478"/>
          <ac:spMkLst>
            <pc:docMk/>
            <pc:sldMk cId="3776744606" sldId="1054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24:13.307" v="1966" actId="478"/>
          <ac:spMkLst>
            <pc:docMk/>
            <pc:sldMk cId="3776744606" sldId="1054"/>
            <ac:spMk id="35" creationId="{B38A172A-CD97-4C04-B4DB-26B3D75280A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6" creationId="{74EA649C-B9B2-4DD5-872D-C302996619AD}"/>
          </ac:spMkLst>
        </pc:spChg>
        <pc:spChg chg="add mo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7" creationId="{46DD52C5-ADA4-4DC3-A8DD-A80CB25761E8}"/>
          </ac:spMkLst>
        </pc:spChg>
        <pc:spChg chg="add mod or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8" creationId="{92BFDD36-7DCF-4600-A4E3-34F0369F8C92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9" creationId="{24A81BF9-A52C-443E-AA36-BEF061381A6D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1" creationId="{84F5730D-69AC-441E-BE4C-080385460D35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5" creationId="{390D51AB-37CC-472C-848E-A853D74C7095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8" creationId="{06FD4C48-BA45-44B3-8E44-1BC188BDF8E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4:15.149" v="1967" actId="478"/>
          <ac:grpSpMkLst>
            <pc:docMk/>
            <pc:sldMk cId="3776744606" sldId="1054"/>
            <ac:grpSpMk id="25" creationId="{7C8082D0-C287-4C03-902B-B7835484590D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0" creationId="{F627E245-2F91-4565-88D1-F2F151AA8882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4" creationId="{52653C31-8717-4B18-96F4-65C7E71B465F}"/>
          </ac:grpSpMkLst>
        </pc:grpChg>
        <pc:picChg chg="mod ord">
          <ac:chgData name="Lê Hải" userId="33d688b4-8c69-421d-8449-84909330150c" providerId="ADAL" clId="{9AE4A038-5C38-4020-8DB7-E36947626A43}" dt="2021-07-29T18:25:09.684" v="2036" actId="1037"/>
          <ac:picMkLst>
            <pc:docMk/>
            <pc:sldMk cId="3776744606" sldId="1054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8:25:31.854" v="2041"/>
          <ac:picMkLst>
            <pc:docMk/>
            <pc:sldMk cId="3776744606" sldId="1054"/>
            <ac:picMk id="33" creationId="{29270896-9426-42FA-BD52-EB2361CF4EEC}"/>
          </ac:picMkLst>
        </pc:picChg>
        <pc:picChg chg="del">
          <ac:chgData name="Lê Hải" userId="33d688b4-8c69-421d-8449-84909330150c" providerId="ADAL" clId="{9AE4A038-5C38-4020-8DB7-E36947626A43}" dt="2021-07-29T18:24:08.727" v="1964" actId="478"/>
          <ac:picMkLst>
            <pc:docMk/>
            <pc:sldMk cId="3776744606" sldId="1054"/>
            <ac:picMk id="34" creationId="{335BD25E-AE03-40D8-9649-A1D318E4D1E6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2" creationId="{645B2E7B-AEF2-4DFE-888D-FD03322BE75B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3" creationId="{60EF833A-BBA6-49CF-89E4-82A70128476D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6" creationId="{D4E1AED0-9D17-43A0-89CE-033EC4DCE839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7" creationId="{6F66AD81-B496-4831-B877-EB61B4E2A14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2T08:54:16.296" v="3803"/>
        <pc:sldMkLst>
          <pc:docMk/>
          <pc:sldMk cId="90194595" sldId="1055"/>
        </pc:sldMkLst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5" creationId="{6118751E-5F07-4870-AD04-A5A26721ABDD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6" creationId="{8971738C-A54C-45C8-AE1F-278B1753440B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7" creationId="{A26F3FCE-33BE-4B62-8C5E-FDB73D1C045F}"/>
          </ac:spMkLst>
        </pc:spChg>
        <pc:spChg chg="add mod">
          <ac:chgData name="Lê Hải" userId="33d688b4-8c69-421d-8449-84909330150c" providerId="ADAL" clId="{9AE4A038-5C38-4020-8DB7-E36947626A43}" dt="2021-07-29T18:30:28.134" v="2165" actId="14100"/>
          <ac:spMkLst>
            <pc:docMk/>
            <pc:sldMk cId="90194595" sldId="1055"/>
            <ac:spMk id="28" creationId="{9D16B4D9-AF66-40B2-97EF-E0EC295852D0}"/>
          </ac:spMkLst>
        </pc:spChg>
        <pc:spChg chg="add mod">
          <ac:chgData name="Lê Hải" userId="33d688b4-8c69-421d-8449-84909330150c" providerId="ADAL" clId="{9AE4A038-5C38-4020-8DB7-E36947626A43}" dt="2021-07-29T18:29:27.070" v="2113" actId="14100"/>
          <ac:spMkLst>
            <pc:docMk/>
            <pc:sldMk cId="90194595" sldId="1055"/>
            <ac:spMk id="29" creationId="{148A3B7D-C1CD-4E3E-AA56-3041F5F5E120}"/>
          </ac:spMkLst>
        </pc:spChg>
        <pc:spChg chg="ord">
          <ac:chgData name="Lê Hải" userId="33d688b4-8c69-421d-8449-84909330150c" providerId="ADAL" clId="{9AE4A038-5C38-4020-8DB7-E36947626A43}" dt="2021-07-29T18:28:17.324" v="2069" actId="167"/>
          <ac:spMkLst>
            <pc:docMk/>
            <pc:sldMk cId="90194595" sldId="1055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6" creationId="{74EA649C-B9B2-4DD5-872D-C302996619AD}"/>
          </ac:spMkLst>
        </pc:spChg>
        <pc:spChg chg="mod">
          <ac:chgData name="Lê Hải" userId="33d688b4-8c69-421d-8449-84909330150c" providerId="ADAL" clId="{9AE4A038-5C38-4020-8DB7-E36947626A43}" dt="2021-07-29T18:29:49.713" v="2134"/>
          <ac:spMkLst>
            <pc:docMk/>
            <pc:sldMk cId="90194595" sldId="1055"/>
            <ac:spMk id="37" creationId="{46DD52C5-ADA4-4DC3-A8DD-A80CB25761E8}"/>
          </ac:spMkLst>
        </pc:spChg>
        <pc:spChg chg="del mod">
          <ac:chgData name="Lê Hải" userId="33d688b4-8c69-421d-8449-84909330150c" providerId="ADAL" clId="{9AE4A038-5C38-4020-8DB7-E36947626A43}" dt="2021-07-29T18:28:58.696" v="2109" actId="478"/>
          <ac:spMkLst>
            <pc:docMk/>
            <pc:sldMk cId="90194595" sldId="1055"/>
            <ac:spMk id="38" creationId="{92BFDD36-7DCF-4600-A4E3-34F0369F8C92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9" creationId="{24A81BF9-A52C-443E-AA36-BEF061381A6D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8" creationId="{06FD4C48-BA45-44B3-8E44-1BC188BDF8E0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0" creationId="{F627E245-2F91-4565-88D1-F2F151AA8882}"/>
          </ac:grpSpMkLst>
        </pc:gr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4" creationId="{52653C31-8717-4B18-96F4-65C7E71B465F}"/>
          </ac:grpSpMkLst>
        </pc:grpChg>
        <pc:picChg chg="mod">
          <ac:chgData name="Lê Hải" userId="33d688b4-8c69-421d-8449-84909330150c" providerId="ADAL" clId="{9AE4A038-5C38-4020-8DB7-E36947626A43}" dt="2021-07-29T18:29:35.773" v="2125" actId="1035"/>
          <ac:picMkLst>
            <pc:docMk/>
            <pc:sldMk cId="90194595" sldId="1055"/>
            <ac:picMk id="33" creationId="{29270896-9426-42FA-BD52-EB2361CF4EEC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9:33:29.772" v="3663" actId="1037"/>
        <pc:sldMkLst>
          <pc:docMk/>
          <pc:sldMk cId="528742827" sldId="1056"/>
        </pc:sldMkLst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1" creationId="{E42C1AFE-1EEE-4AFA-857C-948CAC646DA5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2" creationId="{8A02707A-9115-4ACF-84B0-2F98C3F62E94}"/>
          </ac:spMkLst>
        </pc:spChg>
        <pc:spChg chg="add del mod">
          <ac:chgData name="Lê Hải" userId="33d688b4-8c69-421d-8449-84909330150c" providerId="ADAL" clId="{9AE4A038-5C38-4020-8DB7-E36947626A43}" dt="2021-07-29T19:00:43.625" v="2828" actId="478"/>
          <ac:spMkLst>
            <pc:docMk/>
            <pc:sldMk cId="528742827" sldId="1056"/>
            <ac:spMk id="18" creationId="{0E9EF3BF-4A3C-4F7F-BD6D-8C6BFE3DD78D}"/>
          </ac:spMkLst>
        </pc:spChg>
        <pc:spChg chg="add mod">
          <ac:chgData name="Lê Hải" userId="33d688b4-8c69-421d-8449-84909330150c" providerId="ADAL" clId="{9AE4A038-5C38-4020-8DB7-E36947626A43}" dt="2021-07-29T18:59:00.957" v="2779" actId="1035"/>
          <ac:spMkLst>
            <pc:docMk/>
            <pc:sldMk cId="528742827" sldId="1056"/>
            <ac:spMk id="19" creationId="{81A30BDD-6AA6-4792-A330-37BEE4F5DBAF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23" creationId="{AEC8042B-9FE7-4738-873C-3C17F35E418F}"/>
          </ac:spMkLst>
        </pc:spChg>
        <pc:spChg chg="del">
          <ac:chgData name="Lê Hải" userId="33d688b4-8c69-421d-8449-84909330150c" providerId="ADAL" clId="{9AE4A038-5C38-4020-8DB7-E36947626A43}" dt="2021-07-29T18:38:48.317" v="2171" actId="478"/>
          <ac:spMkLst>
            <pc:docMk/>
            <pc:sldMk cId="528742827" sldId="1056"/>
            <ac:spMk id="25" creationId="{6118751E-5F07-4870-AD04-A5A26721ABDD}"/>
          </ac:spMkLst>
        </pc:spChg>
        <pc:spChg chg="del">
          <ac:chgData name="Lê Hải" userId="33d688b4-8c69-421d-8449-84909330150c" providerId="ADAL" clId="{9AE4A038-5C38-4020-8DB7-E36947626A43}" dt="2021-07-29T18:38:51.774" v="2173" actId="478"/>
          <ac:spMkLst>
            <pc:docMk/>
            <pc:sldMk cId="528742827" sldId="1056"/>
            <ac:spMk id="26" creationId="{8971738C-A54C-45C8-AE1F-278B1753440B}"/>
          </ac:spMkLst>
        </pc:spChg>
        <pc:spChg chg="del">
          <ac:chgData name="Lê Hải" userId="33d688b4-8c69-421d-8449-84909330150c" providerId="ADAL" clId="{9AE4A038-5C38-4020-8DB7-E36947626A43}" dt="2021-07-29T18:38:49.987" v="2172" actId="478"/>
          <ac:spMkLst>
            <pc:docMk/>
            <pc:sldMk cId="528742827" sldId="1056"/>
            <ac:spMk id="27" creationId="{A26F3FCE-33BE-4B62-8C5E-FDB73D1C045F}"/>
          </ac:spMkLst>
        </pc:spChg>
        <pc:spChg chg="del">
          <ac:chgData name="Lê Hải" userId="33d688b4-8c69-421d-8449-84909330150c" providerId="ADAL" clId="{9AE4A038-5C38-4020-8DB7-E36947626A43}" dt="2021-07-29T18:38:41.264" v="2167" actId="478"/>
          <ac:spMkLst>
            <pc:docMk/>
            <pc:sldMk cId="528742827" sldId="1056"/>
            <ac:spMk id="28" creationId="{9D16B4D9-AF66-40B2-97EF-E0EC295852D0}"/>
          </ac:spMkLst>
        </pc:spChg>
        <pc:spChg chg="del">
          <ac:chgData name="Lê Hải" userId="33d688b4-8c69-421d-8449-84909330150c" providerId="ADAL" clId="{9AE4A038-5C38-4020-8DB7-E36947626A43}" dt="2021-07-29T18:38:43.519" v="2168" actId="478"/>
          <ac:spMkLst>
            <pc:docMk/>
            <pc:sldMk cId="528742827" sldId="1056"/>
            <ac:spMk id="29" creationId="{148A3B7D-C1CD-4E3E-AA56-3041F5F5E120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0" creationId="{8258B472-3136-4E97-8BE5-EBBB37A4A4D4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2" creationId="{0C0F9493-02AB-44CB-8335-A480452D5E6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4" creationId="{423E38B7-2B22-47E6-B9A2-45F3D799F93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5" creationId="{3D564447-BB26-4B86-B073-C5EE9A3170B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6" creationId="{7E729261-63C4-4B67-B1DF-DBE1F0189922}"/>
          </ac:spMkLst>
        </pc:spChg>
        <pc:spChg chg="del">
          <ac:chgData name="Lê Hải" userId="33d688b4-8c69-421d-8449-84909330150c" providerId="ADAL" clId="{9AE4A038-5C38-4020-8DB7-E36947626A43}" dt="2021-07-29T18:38:46.428" v="2170" actId="478"/>
          <ac:spMkLst>
            <pc:docMk/>
            <pc:sldMk cId="528742827" sldId="1056"/>
            <ac:spMk id="37" creationId="{46DD52C5-ADA4-4DC3-A8DD-A80CB25761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8" creationId="{F45EDF15-1B26-4D9F-B043-F62FFFC5A23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9" creationId="{2218D6E0-4815-46A1-BB78-5B34574CFE8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0" creationId="{91C8EAC2-3C5A-49D5-BEE1-FF8029C36DA0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1" creationId="{291B95DB-1544-4F51-89D0-ACACE488BE0A}"/>
          </ac:spMkLst>
        </pc:spChg>
        <pc:spChg chg="add mod">
          <ac:chgData name="Lê Hải" userId="33d688b4-8c69-421d-8449-84909330150c" providerId="ADAL" clId="{9AE4A038-5C38-4020-8DB7-E36947626A43}" dt="2021-07-29T19:00:29.748" v="2823"/>
          <ac:spMkLst>
            <pc:docMk/>
            <pc:sldMk cId="528742827" sldId="1056"/>
            <ac:spMk id="42" creationId="{CAEBE114-4571-454C-890B-9935F77E5E3B}"/>
          </ac:spMkLst>
        </pc:spChg>
        <pc:spChg chg="add mod">
          <ac:chgData name="Lê Hải" userId="33d688b4-8c69-421d-8449-84909330150c" providerId="ADAL" clId="{9AE4A038-5C38-4020-8DB7-E36947626A43}" dt="2021-07-29T19:00:32.657" v="2825"/>
          <ac:spMkLst>
            <pc:docMk/>
            <pc:sldMk cId="528742827" sldId="1056"/>
            <ac:spMk id="43" creationId="{DEFC87A9-28F0-4B6A-AB27-02F2AF374541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4" creationId="{53CFD132-A343-46FE-9EB0-AE944778946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5" creationId="{A52B170E-DCC1-4834-A406-B7971F32964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6" creationId="{9CF80B4C-057B-456E-8FCD-2DE503B538E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7" creationId="{6BFC9980-20CF-43B4-B437-F73F88E96C13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8" creationId="{5424F67C-05BF-4F69-824B-F15AC91FD2FC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9" creationId="{51D3FC12-62C3-4B8F-9CB6-A16B9EB0D42B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0" creationId="{54A535F5-8934-43E9-A6BD-BB61070ABB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1" creationId="{FF6B9044-B2E2-41B2-ADA9-F587AF6B2F7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2" creationId="{AA71756E-ED63-481D-917D-9274CB5B6B2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3" creationId="{D902FDF9-D766-4C80-8E27-63DE7D9AE472}"/>
          </ac:spMkLst>
        </pc:spChg>
        <pc:spChg chg="add del mod">
          <ac:chgData name="Lê Hải" userId="33d688b4-8c69-421d-8449-84909330150c" providerId="ADAL" clId="{9AE4A038-5C38-4020-8DB7-E36947626A43}" dt="2021-07-29T19:04:24.323" v="3027" actId="478"/>
          <ac:spMkLst>
            <pc:docMk/>
            <pc:sldMk cId="528742827" sldId="1056"/>
            <ac:spMk id="54" creationId="{01157D77-14BD-4420-8DC6-4AB2048E165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5" creationId="{83323563-964D-4149-B27C-E3337D3095B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6" creationId="{7491FADA-9448-4BBE-9323-4F158411A7E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7" creationId="{0B781E4B-320A-4BB3-ACBA-69B51C3931FE}"/>
          </ac:spMkLst>
        </pc:spChg>
        <pc:grpChg chg="add mod">
          <ac:chgData name="Lê Hải" userId="33d688b4-8c69-421d-8449-84909330150c" providerId="ADAL" clId="{9AE4A038-5C38-4020-8DB7-E36947626A43}" dt="2021-07-29T18:57:57.117" v="2757" actId="1037"/>
          <ac:grpSpMkLst>
            <pc:docMk/>
            <pc:sldMk cId="528742827" sldId="1056"/>
            <ac:grpSpMk id="13" creationId="{2AF97364-3142-4DCF-B7B8-18073DF9CED5}"/>
          </ac:grpSpMkLst>
        </pc:grpChg>
        <pc:grpChg chg="add mod">
          <ac:chgData name="Lê Hải" userId="33d688b4-8c69-421d-8449-84909330150c" providerId="ADAL" clId="{9AE4A038-5C38-4020-8DB7-E36947626A43}" dt="2021-07-29T19:06:58.494" v="3091" actId="164"/>
          <ac:grpSpMkLst>
            <pc:docMk/>
            <pc:sldMk cId="528742827" sldId="1056"/>
            <ac:grpSpMk id="21" creationId="{4A683BD6-AE83-4AB2-8E70-A0347CBAFA57}"/>
          </ac:grpSpMkLst>
        </pc:grpChg>
        <pc:grpChg chg="add del mod">
          <ac:chgData name="Lê Hải" userId="33d688b4-8c69-421d-8449-84909330150c" providerId="ADAL" clId="{9AE4A038-5C38-4020-8DB7-E36947626A43}" dt="2021-07-29T19:08:11.948" v="3100" actId="165"/>
          <ac:grpSpMkLst>
            <pc:docMk/>
            <pc:sldMk cId="528742827" sldId="1056"/>
            <ac:grpSpMk id="22" creationId="{37BDCB10-4BA7-4D5D-A764-13BA4D551AC0}"/>
          </ac:grpSpMkLst>
        </pc:grpChg>
        <pc:grpChg chg="add del mod">
          <ac:chgData name="Lê Hải" userId="33d688b4-8c69-421d-8449-84909330150c" providerId="ADAL" clId="{9AE4A038-5C38-4020-8DB7-E36947626A43}" dt="2021-07-29T19:08:43.314" v="3103" actId="165"/>
          <ac:grpSpMkLst>
            <pc:docMk/>
            <pc:sldMk cId="528742827" sldId="1056"/>
            <ac:grpSpMk id="24" creationId="{50F6241B-08BD-4463-9955-1F9F5EC3E1AE}"/>
          </ac:grpSpMkLst>
        </pc:grpChg>
        <pc:grpChg chg="add mod">
          <ac:chgData name="Lê Hải" userId="33d688b4-8c69-421d-8449-84909330150c" providerId="ADAL" clId="{9AE4A038-5C38-4020-8DB7-E36947626A43}" dt="2021-07-29T19:08:51.278" v="3104" actId="338"/>
          <ac:grpSpMkLst>
            <pc:docMk/>
            <pc:sldMk cId="528742827" sldId="1056"/>
            <ac:grpSpMk id="58" creationId="{E940D03C-338D-4D74-B145-0EF3DBC2F23C}"/>
          </ac:grpSpMkLst>
        </pc:grpChg>
        <pc:grpChg chg="add mod">
          <ac:chgData name="Lê Hải" userId="33d688b4-8c69-421d-8449-84909330150c" providerId="ADAL" clId="{9AE4A038-5C38-4020-8DB7-E36947626A43}" dt="2021-07-29T19:10:04.330" v="3109" actId="164"/>
          <ac:grpSpMkLst>
            <pc:docMk/>
            <pc:sldMk cId="528742827" sldId="1056"/>
            <ac:grpSpMk id="59" creationId="{ECD5CCD8-9B2F-4C1A-89D8-16B824C55A90}"/>
          </ac:grpSpMkLst>
        </pc:grpChg>
        <pc:graphicFrameChg chg="add del mod">
          <ac:chgData name="Lê Hải" userId="33d688b4-8c69-421d-8449-84909330150c" providerId="ADAL" clId="{9AE4A038-5C38-4020-8DB7-E36947626A43}" dt="2021-07-29T18:39:08.391" v="2176"/>
          <ac:graphicFrameMkLst>
            <pc:docMk/>
            <pc:sldMk cId="528742827" sldId="1056"/>
            <ac:graphicFrameMk id="3" creationId="{0184E67D-2EDA-43A3-9475-FF311972793F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8:46:05.180" v="2335"/>
          <ac:graphicFrameMkLst>
            <pc:docMk/>
            <pc:sldMk cId="528742827" sldId="1056"/>
            <ac:graphicFrameMk id="14" creationId="{7F7FBB69-18D9-4AA5-9710-52032CED43B6}"/>
          </ac:graphicFrameMkLst>
        </pc:graphicFrameChg>
        <pc:graphicFrameChg chg="add mod modGraphic">
          <ac:chgData name="Lê Hải" userId="33d688b4-8c69-421d-8449-84909330150c" providerId="ADAL" clId="{9AE4A038-5C38-4020-8DB7-E36947626A43}" dt="2021-07-29T18:58:09.038" v="2760" actId="14734"/>
          <ac:graphicFrameMkLst>
            <pc:docMk/>
            <pc:sldMk cId="528742827" sldId="1056"/>
            <ac:graphicFrameMk id="17" creationId="{2D1DD8E9-BD39-4397-9C35-430A2960DD80}"/>
          </ac:graphicFrameMkLst>
        </pc:graphicFrameChg>
        <pc:picChg chg="mod">
          <ac:chgData name="Lê Hải" userId="33d688b4-8c69-421d-8449-84909330150c" providerId="ADAL" clId="{9AE4A038-5C38-4020-8DB7-E36947626A43}" dt="2021-07-29T19:33:29.772" v="3663" actId="1037"/>
          <ac:picMkLst>
            <pc:docMk/>
            <pc:sldMk cId="528742827" sldId="1056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8:38:44.794" v="2169" actId="478"/>
          <ac:picMkLst>
            <pc:docMk/>
            <pc:sldMk cId="528742827" sldId="1056"/>
            <ac:picMk id="33" creationId="{29270896-9426-42FA-BD52-EB2361CF4EEC}"/>
          </ac:picMkLst>
        </pc:picChg>
        <pc:picChg chg="add mod">
          <ac:chgData name="Lê Hải" userId="33d688b4-8c69-421d-8449-84909330150c" providerId="ADAL" clId="{9AE4A038-5C38-4020-8DB7-E36947626A43}" dt="2021-07-29T19:12:18.041" v="3138" actId="1076"/>
          <ac:picMkLst>
            <pc:docMk/>
            <pc:sldMk cId="528742827" sldId="1056"/>
            <ac:picMk id="60" creationId="{0604E2B6-E77B-48F4-8447-553AE7CEEACD}"/>
          </ac:picMkLst>
        </pc:picChg>
        <pc:picChg chg="add del mod">
          <ac:chgData name="Lê Hải" userId="33d688b4-8c69-421d-8449-84909330150c" providerId="ADAL" clId="{9AE4A038-5C38-4020-8DB7-E36947626A43}" dt="2021-07-29T19:11:21.412" v="3114" actId="478"/>
          <ac:picMkLst>
            <pc:docMk/>
            <pc:sldMk cId="528742827" sldId="1056"/>
            <ac:picMk id="61" creationId="{D1220AA3-96E5-4E5A-A254-E3548D4702D4}"/>
          </ac:picMkLst>
        </pc:picChg>
        <pc:picChg chg="add mod">
          <ac:chgData name="Lê Hải" userId="33d688b4-8c69-421d-8449-84909330150c" providerId="ADAL" clId="{9AE4A038-5C38-4020-8DB7-E36947626A43}" dt="2021-07-29T18:57:57.117" v="2757" actId="1037"/>
          <ac:picMkLst>
            <pc:docMk/>
            <pc:sldMk cId="528742827" sldId="1056"/>
            <ac:picMk id="1026" creationId="{D629FF6C-11FF-4E48-A180-6610892E67B0}"/>
          </ac:picMkLst>
        </pc:picChg>
      </pc:sldChg>
      <pc:sldChg chg="addSp delSp modSp add del mod">
        <pc:chgData name="Lê Hải" userId="33d688b4-8c69-421d-8449-84909330150c" providerId="ADAL" clId="{9AE4A038-5C38-4020-8DB7-E36947626A43}" dt="2021-07-29T19:16:07.541" v="3312" actId="47"/>
        <pc:sldMkLst>
          <pc:docMk/>
          <pc:sldMk cId="914834755" sldId="1057"/>
        </pc:sldMkLst>
        <pc:grpChg chg="del">
          <ac:chgData name="Lê Hải" userId="33d688b4-8c69-421d-8449-84909330150c" providerId="ADAL" clId="{9AE4A038-5C38-4020-8DB7-E36947626A43}" dt="2021-07-29T19:12:59.590" v="3193" actId="478"/>
          <ac:grpSpMkLst>
            <pc:docMk/>
            <pc:sldMk cId="914834755" sldId="1057"/>
            <ac:grpSpMk id="13" creationId="{2AF97364-3142-4DCF-B7B8-18073DF9CED5}"/>
          </ac:grpSpMkLst>
        </pc:grpChg>
        <pc:picChg chg="del">
          <ac:chgData name="Lê Hải" userId="33d688b4-8c69-421d-8449-84909330150c" providerId="ADAL" clId="{9AE4A038-5C38-4020-8DB7-E36947626A43}" dt="2021-07-29T19:12:33.177" v="3141" actId="478"/>
          <ac:picMkLst>
            <pc:docMk/>
            <pc:sldMk cId="914834755" sldId="1057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9:12:43.965" v="3192" actId="1035"/>
          <ac:picMkLst>
            <pc:docMk/>
            <pc:sldMk cId="914834755" sldId="1057"/>
            <ac:picMk id="3" creationId="{60A72127-33DB-4719-932A-D27F667D7C17}"/>
          </ac:picMkLst>
        </pc:picChg>
        <pc:picChg chg="del">
          <ac:chgData name="Lê Hải" userId="33d688b4-8c69-421d-8449-84909330150c" providerId="ADAL" clId="{9AE4A038-5C38-4020-8DB7-E36947626A43}" dt="2021-07-29T19:12:30.882" v="3140" actId="478"/>
          <ac:picMkLst>
            <pc:docMk/>
            <pc:sldMk cId="914834755" sldId="1057"/>
            <ac:picMk id="60" creationId="{0604E2B6-E77B-48F4-8447-553AE7CEEAC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7-29T19:35:26.409" v="3673" actId="20577"/>
        <pc:sldMkLst>
          <pc:docMk/>
          <pc:sldMk cId="3759323835" sldId="1058"/>
        </pc:sldMkLst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5" creationId="{360C6579-5A36-4BC8-AE6B-BB1AAA8C2EC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4:47.659" v="3265" actId="2711"/>
          <ac:spMkLst>
            <pc:docMk/>
            <pc:sldMk cId="3759323835" sldId="1058"/>
            <ac:spMk id="20" creationId="{57C41885-C65D-49D7-BF68-A9199F2429B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35:26.409" v="3673" actId="20577"/>
          <ac:spMkLst>
            <pc:docMk/>
            <pc:sldMk cId="3759323835" sldId="1058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8" creationId="{8F76D52E-3C05-4FDF-807B-B11E0311A13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9" creationId="{07E678B2-739D-4086-9E3E-BDC56D9B13AE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0" creationId="{58466275-E18C-47A7-948C-11D110F0E5E5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1" creationId="{60785064-1EC8-4255-8104-C98265D75A6D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2" creationId="{9651EF6F-87DF-4303-BE60-E5A9AC4E4807}"/>
          </ac:spMkLst>
        </pc:spChg>
        <pc:grpChg chg="add mod">
          <ac:chgData name="Lê Hải" userId="33d688b4-8c69-421d-8449-84909330150c" providerId="ADAL" clId="{9AE4A038-5C38-4020-8DB7-E36947626A43}" dt="2021-07-29T19:16:52.687" v="3340" actId="1076"/>
          <ac:grpSpMkLst>
            <pc:docMk/>
            <pc:sldMk cId="3759323835" sldId="1058"/>
            <ac:grpSpMk id="27" creationId="{B44C5100-FBF8-4C26-884B-8D067D5882D0}"/>
          </ac:grpSpMkLst>
        </pc:grpChg>
        <pc:picChg chg="del">
          <ac:chgData name="Lê Hải" userId="33d688b4-8c69-421d-8449-84909330150c" providerId="ADAL" clId="{9AE4A038-5C38-4020-8DB7-E36947626A43}" dt="2021-07-29T19:13:54.133" v="3195" actId="478"/>
          <ac:picMkLst>
            <pc:docMk/>
            <pc:sldMk cId="3759323835" sldId="1058"/>
            <ac:picMk id="21" creationId="{D55CBEF6-38DE-4BB8-9524-FA33041145D8}"/>
          </ac:picMkLst>
        </pc:picChg>
        <pc:picChg chg="add mod">
          <ac:chgData name="Lê Hải" userId="33d688b4-8c69-421d-8449-84909330150c" providerId="ADAL" clId="{9AE4A038-5C38-4020-8DB7-E36947626A43}" dt="2021-07-29T19:34:45.627" v="3664"/>
          <ac:picMkLst>
            <pc:docMk/>
            <pc:sldMk cId="3759323835" sldId="1058"/>
            <ac:picMk id="24" creationId="{B107195D-20BF-4C1F-AA93-1C1E241DEF7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8-02T08:55:18.018" v="3812" actId="1035"/>
        <pc:sldMkLst>
          <pc:docMk/>
          <pc:sldMk cId="2402163383" sldId="1059"/>
        </pc:sldMkLst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5" creationId="{360C6579-5A36-4BC8-AE6B-BB1AAA8C2EC6}"/>
          </ac:spMkLst>
        </pc:spChg>
        <pc:spChg chg="add del mod">
          <ac:chgData name="Lê Hải" userId="33d688b4-8c69-421d-8449-84909330150c" providerId="ADAL" clId="{9AE4A038-5C38-4020-8DB7-E36947626A43}" dt="2021-07-29T19:40:35.379" v="3716" actId="478"/>
          <ac:spMkLst>
            <pc:docMk/>
            <pc:sldMk cId="2402163383" sldId="1059"/>
            <ac:spMk id="6" creationId="{F12BAEDC-8187-4F2E-814E-AC9DB36929C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9:30.989" v="3370" actId="1035"/>
          <ac:spMkLst>
            <pc:docMk/>
            <pc:sldMk cId="2402163383" sldId="1059"/>
            <ac:spMk id="11" creationId="{C389E121-72A8-4EDF-89E2-73852E32A0D1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8" creationId="{F8D272FC-B77F-4C7E-AE4D-CFFB898E1524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9" creationId="{E2C254E6-0E57-4783-AE5F-685680DC4D0E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30" creationId="{9DABD20E-A456-4C5E-A88A-877701F06D80}"/>
          </ac:spMkLst>
        </pc:spChg>
        <pc:spChg chg="mod">
          <ac:chgData name="Lê Hải" userId="33d688b4-8c69-421d-8449-84909330150c" providerId="ADAL" clId="{9AE4A038-5C38-4020-8DB7-E36947626A43}" dt="2021-07-29T19:19:57.253" v="3376" actId="1035"/>
          <ac:spMkLst>
            <pc:docMk/>
            <pc:sldMk cId="2402163383" sldId="1059"/>
            <ac:spMk id="31" creationId="{9E16E657-8675-421B-A9C4-C4E1DAAEEADC}"/>
          </ac:spMkLst>
        </pc:spChg>
        <pc:spChg chg="mod">
          <ac:chgData name="Lê Hải" userId="33d688b4-8c69-421d-8449-84909330150c" providerId="ADAL" clId="{9AE4A038-5C38-4020-8DB7-E36947626A43}" dt="2021-07-29T19:18:48.226" v="3355" actId="14100"/>
          <ac:spMkLst>
            <pc:docMk/>
            <pc:sldMk cId="2402163383" sldId="1059"/>
            <ac:spMk id="32" creationId="{9F664832-82FD-4EBA-9F83-8295A9774BFD}"/>
          </ac:spMkLst>
        </pc:spChg>
        <pc:spChg chg="mod">
          <ac:chgData name="Lê Hải" userId="33d688b4-8c69-421d-8449-84909330150c" providerId="ADAL" clId="{9AE4A038-5C38-4020-8DB7-E36947626A43}" dt="2021-07-29T19:19:15.201" v="3362" actId="1036"/>
          <ac:spMkLst>
            <pc:docMk/>
            <pc:sldMk cId="2402163383" sldId="1059"/>
            <ac:spMk id="33" creationId="{FC703A43-66F5-4961-86C6-2FB50B45902C}"/>
          </ac:spMkLst>
        </pc:spChg>
        <pc:spChg chg="mod">
          <ac:chgData name="Lê Hải" userId="33d688b4-8c69-421d-8449-84909330150c" providerId="ADAL" clId="{9AE4A038-5C38-4020-8DB7-E36947626A43}" dt="2021-07-29T19:18:18.031" v="3354" actId="1036"/>
          <ac:spMkLst>
            <pc:docMk/>
            <pc:sldMk cId="2402163383" sldId="1059"/>
            <ac:spMk id="36" creationId="{B2C84274-875D-4930-A1AA-0C4CD7791D25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8" creationId="{C315ECC6-C1E0-4D54-B459-2B689CE2D6F6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9" creationId="{2A964E48-EF15-4691-B1D2-5719472AF0A7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0" creationId="{A44CD85A-AD56-418E-A78A-8C6CDDF941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1" creationId="{D2F82E9D-22EF-4F34-A9BB-F838435888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2" creationId="{5C9C968D-F942-4937-A45A-75486E706433}"/>
          </ac:spMkLst>
        </pc:spChg>
        <pc:grpChg chg="add mod">
          <ac:chgData name="Lê Hải" userId="33d688b4-8c69-421d-8449-84909330150c" providerId="ADAL" clId="{9AE4A038-5C38-4020-8DB7-E36947626A43}" dt="2021-07-29T19:21:09.880" v="3403" actId="1038"/>
          <ac:grpSpMkLst>
            <pc:docMk/>
            <pc:sldMk cId="2402163383" sldId="1059"/>
            <ac:grpSpMk id="37" creationId="{0BD2643A-2DDD-464B-B576-CB9B9BA13AC9}"/>
          </ac:grpSpMkLst>
        </pc:grpChg>
        <pc:picChg chg="add mod">
          <ac:chgData name="Lê Hải" userId="33d688b4-8c69-421d-8449-84909330150c" providerId="ADAL" clId="{9AE4A038-5C38-4020-8DB7-E36947626A43}" dt="2021-07-29T19:42:11.392" v="3735" actId="1076"/>
          <ac:picMkLst>
            <pc:docMk/>
            <pc:sldMk cId="2402163383" sldId="1059"/>
            <ac:picMk id="9" creationId="{B72BF89B-EA5F-44D9-A1E8-0CD6EE82E475}"/>
          </ac:picMkLst>
        </pc:picChg>
        <pc:picChg chg="add mod">
          <ac:chgData name="Lê Hải" userId="33d688b4-8c69-421d-8449-84909330150c" providerId="ADAL" clId="{9AE4A038-5C38-4020-8DB7-E36947626A43}" dt="2021-07-29T19:14:21.348" v="3264" actId="1037"/>
          <ac:picMkLst>
            <pc:docMk/>
            <pc:sldMk cId="2402163383" sldId="1059"/>
            <ac:picMk id="27" creationId="{92BB56D3-3767-4F41-B402-59582656F896}"/>
          </ac:picMkLst>
        </pc:picChg>
        <pc:picChg chg="del">
          <ac:chgData name="Lê Hải" userId="33d688b4-8c69-421d-8449-84909330150c" providerId="ADAL" clId="{9AE4A038-5C38-4020-8DB7-E36947626A43}" dt="2021-07-29T19:13:59.207" v="3197" actId="478"/>
          <ac:picMkLst>
            <pc:docMk/>
            <pc:sldMk cId="2402163383" sldId="1059"/>
            <ac:picMk id="35" creationId="{87F2E633-0FB7-4C5C-B8AC-B7EECB123AF8}"/>
          </ac:picMkLst>
        </pc:picChg>
        <pc:picChg chg="add mod">
          <ac:chgData name="Lê Hải" userId="33d688b4-8c69-421d-8449-84909330150c" providerId="ADAL" clId="{9AE4A038-5C38-4020-8DB7-E36947626A43}" dt="2021-07-29T19:42:24.401" v="3751" actId="1037"/>
          <ac:picMkLst>
            <pc:docMk/>
            <pc:sldMk cId="2402163383" sldId="1059"/>
            <ac:picMk id="43" creationId="{8F609D95-63DC-4E63-AE6F-B7EFBC8CB450}"/>
          </ac:picMkLst>
        </pc:picChg>
        <pc:picChg chg="add mod">
          <ac:chgData name="Lê Hải" userId="33d688b4-8c69-421d-8449-84909330150c" providerId="ADAL" clId="{9AE4A038-5C38-4020-8DB7-E36947626A43}" dt="2021-07-29T19:42:27.536" v="3752"/>
          <ac:picMkLst>
            <pc:docMk/>
            <pc:sldMk cId="2402163383" sldId="1059"/>
            <ac:picMk id="44" creationId="{EC0DF7C6-8E71-4E7F-93AE-351CDB84DEBB}"/>
          </ac:picMkLst>
        </pc:picChg>
        <pc:picChg chg="add mod">
          <ac:chgData name="Lê Hải" userId="33d688b4-8c69-421d-8449-84909330150c" providerId="ADAL" clId="{9AE4A038-5C38-4020-8DB7-E36947626A43}" dt="2021-07-29T19:42:27.962" v="3753"/>
          <ac:picMkLst>
            <pc:docMk/>
            <pc:sldMk cId="2402163383" sldId="1059"/>
            <ac:picMk id="45" creationId="{7BD908CB-433E-4B5E-84B5-9B869F14D5CB}"/>
          </ac:picMkLst>
        </pc:picChg>
        <pc:picChg chg="add mod">
          <ac:chgData name="Lê Hải" userId="33d688b4-8c69-421d-8449-84909330150c" providerId="ADAL" clId="{9AE4A038-5C38-4020-8DB7-E36947626A43}" dt="2021-07-29T19:42:28.378" v="3754"/>
          <ac:picMkLst>
            <pc:docMk/>
            <pc:sldMk cId="2402163383" sldId="1059"/>
            <ac:picMk id="46" creationId="{F5799110-B76C-4612-B59B-E16E0DDB8BF0}"/>
          </ac:picMkLst>
        </pc:picChg>
        <pc:picChg chg="add mod">
          <ac:chgData name="Lê Hải" userId="33d688b4-8c69-421d-8449-84909330150c" providerId="ADAL" clId="{9AE4A038-5C38-4020-8DB7-E36947626A43}" dt="2021-07-29T19:42:28.765" v="3755"/>
          <ac:picMkLst>
            <pc:docMk/>
            <pc:sldMk cId="2402163383" sldId="1059"/>
            <ac:picMk id="47" creationId="{665E93B1-21A0-4B6D-A452-6DF56D00330E}"/>
          </ac:picMkLst>
        </pc:picChg>
        <pc:picChg chg="add mod">
          <ac:chgData name="Lê Hải" userId="33d688b4-8c69-421d-8449-84909330150c" providerId="ADAL" clId="{9AE4A038-5C38-4020-8DB7-E36947626A43}" dt="2021-07-29T19:42:28.930" v="3756"/>
          <ac:picMkLst>
            <pc:docMk/>
            <pc:sldMk cId="2402163383" sldId="1059"/>
            <ac:picMk id="48" creationId="{B0E22000-495A-4B8E-9A41-0DC9743DC24D}"/>
          </ac:picMkLst>
        </pc:picChg>
        <pc:picChg chg="add mod">
          <ac:chgData name="Lê Hải" userId="33d688b4-8c69-421d-8449-84909330150c" providerId="ADAL" clId="{9AE4A038-5C38-4020-8DB7-E36947626A43}" dt="2021-07-29T19:42:29.561" v="3757"/>
          <ac:picMkLst>
            <pc:docMk/>
            <pc:sldMk cId="2402163383" sldId="1059"/>
            <ac:picMk id="49" creationId="{AC77471C-F840-4380-99A9-48E2375A468A}"/>
          </ac:picMkLst>
        </pc:picChg>
        <pc:picChg chg="add mod">
          <ac:chgData name="Lê Hải" userId="33d688b4-8c69-421d-8449-84909330150c" providerId="ADAL" clId="{9AE4A038-5C38-4020-8DB7-E36947626A43}" dt="2021-07-29T19:42:29.580" v="3758"/>
          <ac:picMkLst>
            <pc:docMk/>
            <pc:sldMk cId="2402163383" sldId="1059"/>
            <ac:picMk id="50" creationId="{64727731-86A1-43F7-B057-3A0D0304D7DC}"/>
          </ac:picMkLst>
        </pc:picChg>
        <pc:picChg chg="add mod">
          <ac:chgData name="Lê Hải" userId="33d688b4-8c69-421d-8449-84909330150c" providerId="ADAL" clId="{9AE4A038-5C38-4020-8DB7-E36947626A43}" dt="2021-07-29T19:42:30.126" v="3759"/>
          <ac:picMkLst>
            <pc:docMk/>
            <pc:sldMk cId="2402163383" sldId="1059"/>
            <ac:picMk id="51" creationId="{E72F19AA-EAA6-4FBF-97F4-F8D3136293B5}"/>
          </ac:picMkLst>
        </pc:picChg>
        <pc:picChg chg="add mod">
          <ac:chgData name="Lê Hải" userId="33d688b4-8c69-421d-8449-84909330150c" providerId="ADAL" clId="{9AE4A038-5C38-4020-8DB7-E36947626A43}" dt="2021-07-29T19:42:30.145" v="3760"/>
          <ac:picMkLst>
            <pc:docMk/>
            <pc:sldMk cId="2402163383" sldId="1059"/>
            <ac:picMk id="52" creationId="{CBB8AD75-10A9-4A41-9122-2E9C35124BD6}"/>
          </ac:picMkLst>
        </pc:picChg>
        <pc:picChg chg="add mod">
          <ac:chgData name="Lê Hải" userId="33d688b4-8c69-421d-8449-84909330150c" providerId="ADAL" clId="{9AE4A038-5C38-4020-8DB7-E36947626A43}" dt="2021-07-29T19:42:30.554" v="3761"/>
          <ac:picMkLst>
            <pc:docMk/>
            <pc:sldMk cId="2402163383" sldId="1059"/>
            <ac:picMk id="53" creationId="{F934FEFD-4F0A-4B9C-8C4C-CE94A66A5EB5}"/>
          </ac:picMkLst>
        </pc:picChg>
        <pc:picChg chg="add mod">
          <ac:chgData name="Lê Hải" userId="33d688b4-8c69-421d-8449-84909330150c" providerId="ADAL" clId="{9AE4A038-5C38-4020-8DB7-E36947626A43}" dt="2021-07-29T19:42:31.106" v="3762"/>
          <ac:picMkLst>
            <pc:docMk/>
            <pc:sldMk cId="2402163383" sldId="1059"/>
            <ac:picMk id="54" creationId="{F524682A-1AAE-4E07-9DC5-7B846DBF79A6}"/>
          </ac:picMkLst>
        </pc:picChg>
        <pc:picChg chg="add mod">
          <ac:chgData name="Lê Hải" userId="33d688b4-8c69-421d-8449-84909330150c" providerId="ADAL" clId="{9AE4A038-5C38-4020-8DB7-E36947626A43}" dt="2021-07-29T19:42:31.425" v="3763"/>
          <ac:picMkLst>
            <pc:docMk/>
            <pc:sldMk cId="2402163383" sldId="1059"/>
            <ac:picMk id="55" creationId="{BFF694BF-B24A-424C-A409-F768A644BEC8}"/>
          </ac:picMkLst>
        </pc:picChg>
        <pc:picChg chg="add mod">
          <ac:chgData name="Lê Hải" userId="33d688b4-8c69-421d-8449-84909330150c" providerId="ADAL" clId="{9AE4A038-5C38-4020-8DB7-E36947626A43}" dt="2021-07-29T19:42:31.912" v="3764"/>
          <ac:picMkLst>
            <pc:docMk/>
            <pc:sldMk cId="2402163383" sldId="1059"/>
            <ac:picMk id="56" creationId="{82B48858-79E0-4DE3-A4D7-36D9E8D22DDC}"/>
          </ac:picMkLst>
        </pc:picChg>
        <pc:picChg chg="add del mod">
          <ac:chgData name="Lê Hải" userId="33d688b4-8c69-421d-8449-84909330150c" providerId="ADAL" clId="{9AE4A038-5C38-4020-8DB7-E36947626A43}" dt="2021-07-29T19:38:11.611" v="3712" actId="478"/>
          <ac:picMkLst>
            <pc:docMk/>
            <pc:sldMk cId="2402163383" sldId="1059"/>
            <ac:picMk id="3074" creationId="{B5F62BC3-D2E9-493B-9437-572D9AAB2CFF}"/>
          </ac:picMkLst>
        </pc:picChg>
      </pc:sldChg>
      <pc:sldChg chg="addSp delSp modSp add mod delAnim">
        <pc:chgData name="Lê Hải" userId="33d688b4-8c69-421d-8449-84909330150c" providerId="ADAL" clId="{9AE4A038-5C38-4020-8DB7-E36947626A43}" dt="2021-07-29T19:27:39.046" v="3647" actId="1036"/>
        <pc:sldMkLst>
          <pc:docMk/>
          <pc:sldMk cId="2550284520" sldId="1060"/>
        </pc:sldMkLst>
        <pc:spChg chg="del">
          <ac:chgData name="Lê Hải" userId="33d688b4-8c69-421d-8449-84909330150c" providerId="ADAL" clId="{9AE4A038-5C38-4020-8DB7-E36947626A43}" dt="2021-07-29T19:22:35.028" v="3417" actId="478"/>
          <ac:spMkLst>
            <pc:docMk/>
            <pc:sldMk cId="2550284520" sldId="1060"/>
            <ac:spMk id="8" creationId="{708B22D8-ED28-43F6-9399-253BB0E9B5E8}"/>
          </ac:spMkLst>
        </pc:spChg>
        <pc:spChg chg="del topLvl">
          <ac:chgData name="Lê Hải" userId="33d688b4-8c69-421d-8449-84909330150c" providerId="ADAL" clId="{9AE4A038-5C38-4020-8DB7-E36947626A43}" dt="2021-07-29T19:21:59.725" v="3412" actId="478"/>
          <ac:spMkLst>
            <pc:docMk/>
            <pc:sldMk cId="2550284520" sldId="1060"/>
            <ac:spMk id="12" creationId="{6E9201F3-213A-49DB-A84D-C8143F8F5D5C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4" creationId="{1E855508-E6EC-465A-9C47-B750371F7782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5" creationId="{060A1083-F658-4751-AD16-CB1FACD7F717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6" creationId="{B78102A4-8695-4E9C-8C68-D0A3DBBC6FBA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7" creationId="{A16254D3-A974-4AB5-A8E5-0B8471EF1BA4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8" creationId="{CCC8AA5D-D995-427F-A977-2DC47F48F997}"/>
          </ac:spMkLst>
        </pc:spChg>
        <pc:spChg chg="mod">
          <ac:chgData name="Lê Hải" userId="33d688b4-8c69-421d-8449-84909330150c" providerId="ADAL" clId="{9AE4A038-5C38-4020-8DB7-E36947626A43}" dt="2021-07-29T19:26:33.727" v="3618" actId="20577"/>
          <ac:spMkLst>
            <pc:docMk/>
            <pc:sldMk cId="2550284520" sldId="1060"/>
            <ac:spMk id="144" creationId="{1B9179D5-FE78-48FE-8AA2-DC2E2FF20C60}"/>
          </ac:spMkLst>
        </pc:spChg>
        <pc:spChg chg="mod">
          <ac:chgData name="Lê Hải" userId="33d688b4-8c69-421d-8449-84909330150c" providerId="ADAL" clId="{9AE4A038-5C38-4020-8DB7-E36947626A43}" dt="2021-07-29T19:26:40.636" v="3627" actId="1035"/>
          <ac:spMkLst>
            <pc:docMk/>
            <pc:sldMk cId="2550284520" sldId="1060"/>
            <ac:spMk id="146" creationId="{7EC611EF-C451-4F7C-BCE9-FDC066A0CD3F}"/>
          </ac:spMkLst>
        </pc:spChg>
        <pc:spChg chg="mod">
          <ac:chgData name="Lê Hải" userId="33d688b4-8c69-421d-8449-84909330150c" providerId="ADAL" clId="{9AE4A038-5C38-4020-8DB7-E36947626A43}" dt="2021-07-29T19:26:42.306" v="3629" actId="1035"/>
          <ac:spMkLst>
            <pc:docMk/>
            <pc:sldMk cId="2550284520" sldId="1060"/>
            <ac:spMk id="148" creationId="{2B217216-4FC2-4802-A61A-2F78D494E029}"/>
          </ac:spMkLst>
        </pc:spChg>
        <pc:grpChg chg="del">
          <ac:chgData name="Lê Hải" userId="33d688b4-8c69-421d-8449-84909330150c" providerId="ADAL" clId="{9AE4A038-5C38-4020-8DB7-E36947626A43}" dt="2021-07-29T19:21:59.725" v="3412" actId="478"/>
          <ac:grpSpMkLst>
            <pc:docMk/>
            <pc:sldMk cId="2550284520" sldId="1060"/>
            <ac:grpSpMk id="10" creationId="{A59573EA-0518-40D0-BC5D-6437172D14CF}"/>
          </ac:grpSpMkLst>
        </pc:grpChg>
        <pc:grpChg chg="add mod">
          <ac:chgData name="Lê Hải" userId="33d688b4-8c69-421d-8449-84909330150c" providerId="ADAL" clId="{9AE4A038-5C38-4020-8DB7-E36947626A43}" dt="2021-07-29T19:27:39.046" v="3647" actId="1036"/>
          <ac:grpSpMkLst>
            <pc:docMk/>
            <pc:sldMk cId="2550284520" sldId="1060"/>
            <ac:grpSpMk id="13" creationId="{0DDB981C-535C-4F8E-8A5B-4DFD2A2BC605}"/>
          </ac:grpSpMkLst>
        </pc:grpChg>
        <pc:graphicFrameChg chg="add del mod">
          <ac:chgData name="Lê Hải" userId="33d688b4-8c69-421d-8449-84909330150c" providerId="ADAL" clId="{9AE4A038-5C38-4020-8DB7-E36947626A43}" dt="2021-07-29T19:21:49.674" v="3408"/>
          <ac:graphicFrameMkLst>
            <pc:docMk/>
            <pc:sldMk cId="2550284520" sldId="1060"/>
            <ac:graphicFrameMk id="2" creationId="{25CDC4CC-3ECD-4F30-B8D2-8D106BF8DEA8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9:22:12.735" v="3415"/>
          <ac:graphicFrameMkLst>
            <pc:docMk/>
            <pc:sldMk cId="2550284520" sldId="1060"/>
            <ac:graphicFrameMk id="3" creationId="{F713C8F2-B0DE-4EAA-9178-BAEDE3908FDC}"/>
          </ac:graphicFrameMkLst>
        </pc:graphicFrameChg>
        <pc:picChg chg="topLvl">
          <ac:chgData name="Lê Hải" userId="33d688b4-8c69-421d-8449-84909330150c" providerId="ADAL" clId="{9AE4A038-5C38-4020-8DB7-E36947626A43}" dt="2021-07-29T19:21:59.725" v="3412" actId="478"/>
          <ac:picMkLst>
            <pc:docMk/>
            <pc:sldMk cId="2550284520" sldId="1060"/>
            <ac:picMk id="11" creationId="{AEFE1E07-C2A4-4B1D-BD4C-D3EF5DF4F836}"/>
          </ac:picMkLst>
        </pc:picChg>
      </pc:sldChg>
    </pc:docChg>
  </pc:docChgLst>
  <pc:docChgLst>
    <pc:chgData name="Lê Hải" userId="33d688b4-8c69-421d-8449-84909330150c" providerId="ADAL" clId="{1813F9CF-D38E-4F1A-B8FC-AD150EC20751}"/>
    <pc:docChg chg="undo redo custSel addSld modSld">
      <pc:chgData name="Lê Hải" userId="33d688b4-8c69-421d-8449-84909330150c" providerId="ADAL" clId="{1813F9CF-D38E-4F1A-B8FC-AD150EC20751}" dt="2021-07-29T16:31:46.503" v="1169" actId="2711"/>
      <pc:docMkLst>
        <pc:docMk/>
      </pc:docMkLst>
      <pc:sldChg chg="modSp">
        <pc:chgData name="Lê Hải" userId="33d688b4-8c69-421d-8449-84909330150c" providerId="ADAL" clId="{1813F9CF-D38E-4F1A-B8FC-AD150EC20751}" dt="2021-07-29T15:29:10.716" v="404"/>
        <pc:sldMkLst>
          <pc:docMk/>
          <pc:sldMk cId="2490499145" sldId="257"/>
        </pc:sldMkLst>
        <pc:spChg chg="mod">
          <ac:chgData name="Lê Hải" userId="33d688b4-8c69-421d-8449-84909330150c" providerId="ADAL" clId="{1813F9CF-D38E-4F1A-B8FC-AD150EC20751}" dt="2021-07-29T15:28:56.566" v="402"/>
          <ac:spMkLst>
            <pc:docMk/>
            <pc:sldMk cId="2490499145" sldId="257"/>
            <ac:spMk id="11" creationId="{D51CF7F8-5EC9-4255-B3A3-2F499E2AB60D}"/>
          </ac:spMkLst>
        </pc:spChg>
        <pc:spChg chg="mod">
          <ac:chgData name="Lê Hải" userId="33d688b4-8c69-421d-8449-84909330150c" providerId="ADAL" clId="{1813F9CF-D38E-4F1A-B8FC-AD150EC20751}" dt="2021-07-29T15:28:48.473" v="401"/>
          <ac:spMkLst>
            <pc:docMk/>
            <pc:sldMk cId="2490499145" sldId="257"/>
            <ac:spMk id="20" creationId="{3530544B-1E42-44E5-B382-294EB69D9040}"/>
          </ac:spMkLst>
        </pc:spChg>
        <pc:spChg chg="mod">
          <ac:chgData name="Lê Hải" userId="33d688b4-8c69-421d-8449-84909330150c" providerId="ADAL" clId="{1813F9CF-D38E-4F1A-B8FC-AD150EC20751}" dt="2021-07-29T15:29:05.206" v="403"/>
          <ac:spMkLst>
            <pc:docMk/>
            <pc:sldMk cId="2490499145" sldId="257"/>
            <ac:spMk id="36" creationId="{AFB49755-FB10-40F0-86DD-38320EA65C44}"/>
          </ac:spMkLst>
        </pc:spChg>
        <pc:spChg chg="mod">
          <ac:chgData name="Lê Hải" userId="33d688b4-8c69-421d-8449-84909330150c" providerId="ADAL" clId="{1813F9CF-D38E-4F1A-B8FC-AD150EC20751}" dt="2021-07-29T15:29:10.716" v="404"/>
          <ac:spMkLst>
            <pc:docMk/>
            <pc:sldMk cId="2490499145" sldId="257"/>
            <ac:spMk id="37" creationId="{C8AACA3E-CD73-4A93-8B4F-DDE85A74281F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32.228" v="491"/>
        <pc:sldMkLst>
          <pc:docMk/>
          <pc:sldMk cId="1937327130" sldId="285"/>
        </pc:sldMkLst>
        <pc:spChg chg="add mod">
          <ac:chgData name="Lê Hải" userId="33d688b4-8c69-421d-8449-84909330150c" providerId="ADAL" clId="{1813F9CF-D38E-4F1A-B8FC-AD150EC20751}" dt="2021-07-29T15:45:33.865" v="485" actId="1076"/>
          <ac:spMkLst>
            <pc:docMk/>
            <pc:sldMk cId="1937327130" sldId="285"/>
            <ac:spMk id="27" creationId="{B908BEF1-25BC-4F6D-9156-1F565FE24E29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03.404" v="490"/>
        <pc:sldMkLst>
          <pc:docMk/>
          <pc:sldMk cId="2646098729" sldId="286"/>
        </pc:sldMkLst>
        <pc:spChg chg="add mod">
          <ac:chgData name="Lê Hải" userId="33d688b4-8c69-421d-8449-84909330150c" providerId="ADAL" clId="{1813F9CF-D38E-4F1A-B8FC-AD150EC20751}" dt="2021-07-29T15:46:58.466" v="489" actId="1076"/>
          <ac:spMkLst>
            <pc:docMk/>
            <pc:sldMk cId="2646098729" sldId="286"/>
            <ac:spMk id="28" creationId="{3885D398-0724-490F-B305-88E6B2612826}"/>
          </ac:spMkLst>
        </pc:spChg>
      </pc:sldChg>
      <pc:sldChg chg="modSp mod">
        <pc:chgData name="Lê Hải" userId="33d688b4-8c69-421d-8449-84909330150c" providerId="ADAL" clId="{1813F9CF-D38E-4F1A-B8FC-AD150EC20751}" dt="2021-07-29T15:11:11.333" v="137" actId="2711"/>
        <pc:sldMkLst>
          <pc:docMk/>
          <pc:sldMk cId="1626003213" sldId="287"/>
        </pc:sldMkLst>
        <pc:spChg chg="mod">
          <ac:chgData name="Lê Hải" userId="33d688b4-8c69-421d-8449-84909330150c" providerId="ADAL" clId="{1813F9CF-D38E-4F1A-B8FC-AD150EC20751}" dt="2021-07-29T15:11:02.954" v="136" actId="113"/>
          <ac:spMkLst>
            <pc:docMk/>
            <pc:sldMk cId="1626003213" sldId="287"/>
            <ac:spMk id="14" creationId="{6938C0D2-AA85-45AF-A623-7D1A8BD30819}"/>
          </ac:spMkLst>
        </pc:spChg>
        <pc:spChg chg="mod">
          <ac:chgData name="Lê Hải" userId="33d688b4-8c69-421d-8449-84909330150c" providerId="ADAL" clId="{1813F9CF-D38E-4F1A-B8FC-AD150EC20751}" dt="2021-07-29T15:11:11.333" v="137" actId="2711"/>
          <ac:spMkLst>
            <pc:docMk/>
            <pc:sldMk cId="1626003213" sldId="287"/>
            <ac:spMk id="15" creationId="{8BEF1FE5-3509-4D42-BCB0-8A3DA964F60E}"/>
          </ac:spMkLst>
        </pc:spChg>
      </pc:sldChg>
      <pc:sldChg chg="addSp delSp modSp mod addAnim delAnim modAnim">
        <pc:chgData name="Lê Hải" userId="33d688b4-8c69-421d-8449-84909330150c" providerId="ADAL" clId="{1813F9CF-D38E-4F1A-B8FC-AD150EC20751}" dt="2021-07-29T16:15:48.868" v="825" actId="478"/>
        <pc:sldMkLst>
          <pc:docMk/>
          <pc:sldMk cId="2361288366" sldId="288"/>
        </pc:sldMkLst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8" creationId="{CEE36A42-5C43-4582-9EF6-E1C185988ABF}"/>
          </ac:spMkLst>
        </pc:spChg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9" creationId="{21476A15-0F3D-46E6-8A94-C709673C406F}"/>
          </ac:spMkLst>
        </pc:spChg>
        <pc:spChg chg="mod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23" creationId="{7595F040-2C97-42A5-829B-DE87A4FF43BF}"/>
          </ac:spMkLst>
        </pc:spChg>
        <pc:spChg chg="add del mod ord">
          <ac:chgData name="Lê Hải" userId="33d688b4-8c69-421d-8449-84909330150c" providerId="ADAL" clId="{1813F9CF-D38E-4F1A-B8FC-AD150EC20751}" dt="2021-07-29T16:15:48.868" v="825" actId="478"/>
          <ac:spMkLst>
            <pc:docMk/>
            <pc:sldMk cId="2361288366" sldId="288"/>
            <ac:spMk id="27" creationId="{AE381B65-FFC3-4112-BEF7-E3420E14EB12}"/>
          </ac:spMkLst>
        </pc:spChg>
        <pc:grpChg chg="add del 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3" creationId="{C53125DA-B497-4AEA-8912-8C80746C6104}"/>
          </ac:grpSpMkLst>
        </pc:grpChg>
        <pc:grpChg chg="del mod ord">
          <ac:chgData name="Lê Hải" userId="33d688b4-8c69-421d-8449-84909330150c" providerId="ADAL" clId="{1813F9CF-D38E-4F1A-B8FC-AD150EC20751}" dt="2021-07-29T16:04:55.901" v="594" actId="165"/>
          <ac:grpSpMkLst>
            <pc:docMk/>
            <pc:sldMk cId="2361288366" sldId="288"/>
            <ac:grpSpMk id="16" creationId="{EE410F91-AFA9-4494-B15E-B8C5BE3FFF14}"/>
          </ac:grpSpMkLst>
        </pc:grpChg>
        <pc:grpChg chg="mod topLvl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17" creationId="{237387B4-0301-444F-A363-83F2CF3D3E27}"/>
          </ac:grpSpMkLst>
        </pc:grpChg>
        <pc:grpChg chg="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20" creationId="{B35BA7B6-2A37-4674-B16B-D36477765F5A}"/>
          </ac:grpSpMkLst>
        </pc:grp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4" creationId="{F96C5271-6948-48EB-BBCB-F04F66CC08B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5" creationId="{94CD09D9-84B4-47D1-A148-69A34D97469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6" creationId="{0CF28D8D-7633-45B0-BED5-3DC27C5D6BD8}"/>
          </ac:cxnSpMkLst>
        </pc:cxnChg>
      </pc:sldChg>
      <pc:sldChg chg="modSp mod modNotesTx">
        <pc:chgData name="Lê Hải" userId="33d688b4-8c69-421d-8449-84909330150c" providerId="ADAL" clId="{1813F9CF-D38E-4F1A-B8FC-AD150EC20751}" dt="2021-07-29T16:15:16.764" v="806" actId="14100"/>
        <pc:sldMkLst>
          <pc:docMk/>
          <pc:sldMk cId="2166614550" sldId="289"/>
        </pc:sldMkLst>
        <pc:picChg chg="mod">
          <ac:chgData name="Lê Hải" userId="33d688b4-8c69-421d-8449-84909330150c" providerId="ADAL" clId="{1813F9CF-D38E-4F1A-B8FC-AD150EC20751}" dt="2021-07-29T16:15:16.764" v="806" actId="14100"/>
          <ac:picMkLst>
            <pc:docMk/>
            <pc:sldMk cId="2166614550" sldId="289"/>
            <ac:picMk id="23" creationId="{37A4658F-2D3B-465D-ADF0-15E23FB7E83D}"/>
          </ac:picMkLst>
        </pc:picChg>
      </pc:sldChg>
      <pc:sldChg chg="addSp delSp modSp mod modAnim modNotesTx">
        <pc:chgData name="Lê Hải" userId="33d688b4-8c69-421d-8449-84909330150c" providerId="ADAL" clId="{1813F9CF-D38E-4F1A-B8FC-AD150EC20751}" dt="2021-07-29T16:23:39.599" v="989" actId="1036"/>
        <pc:sldMkLst>
          <pc:docMk/>
          <pc:sldMk cId="3267765394" sldId="290"/>
        </pc:sldMkLst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3" creationId="{658999EB-0034-413D-A055-75CFF2A2F3A0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5" creationId="{F05B6B97-B061-49ED-A723-81F4F6CFF6BA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6" creationId="{A94294C4-2DAA-4D19-B67C-ED3E605A8372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0" creationId="{1A431C33-9E2A-40C0-BB26-13DC932EACA5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21" creationId="{934AA90F-F6BC-40CC-95DA-91B52C600324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4" creationId="{E3C8AFA0-88EC-479A-9F2F-43DD38C98E09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5" creationId="{0E9D148B-212D-458D-8CC5-A5E14D40967B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26" creationId="{0FF12273-FC5F-4204-A81B-EED0985F49AF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7" creationId="{D588240E-3F46-4BBF-9AB8-4257ABCE7391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8" creationId="{38F68221-2EE9-4EE3-A6A9-BBC6A05AD3F3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9" creationId="{641496C2-C900-4F0C-ACDC-508385A2D97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1" creationId="{A6AB2E6A-478A-43A4-AE4A-6D045BB84C75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2" creationId="{0E739DC6-1104-42B9-B548-CDE28FEA2DB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3" creationId="{C0902B67-0092-416C-A957-438BB5EF71C8}"/>
          </ac:spMkLst>
        </pc:spChg>
        <pc:grpChg chg="add del 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3" creationId="{383E60D1-AFC9-47BF-B7F0-99E6E6BD7F80}"/>
          </ac:grpSpMkLst>
        </pc:grpChg>
        <pc:grpChg chg="add mod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9" creationId="{534521E0-2C80-43B4-80F4-AE5E5CD115B4}"/>
          </ac:grpSpMkLst>
        </pc:grpChg>
        <pc:grpChg chg="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14" creationId="{5C0B635C-3DA9-4467-82E7-8C71DE61C267}"/>
          </ac:grpSpMkLst>
        </pc:grpChg>
        <pc:grpChg chg="mod topLvl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17" creationId="{E88F3B14-78B1-4DBC-895A-F01A251F719C}"/>
          </ac:grpSpMkLst>
        </pc:grpChg>
        <pc:grpChg chg="del mod">
          <ac:chgData name="Lê Hải" userId="33d688b4-8c69-421d-8449-84909330150c" providerId="ADAL" clId="{1813F9CF-D38E-4F1A-B8FC-AD150EC20751}" dt="2021-07-29T16:16:00.139" v="826" actId="165"/>
          <ac:grpSpMkLst>
            <pc:docMk/>
            <pc:sldMk cId="3267765394" sldId="290"/>
            <ac:grpSpMk id="30" creationId="{31328727-3C18-4E88-A04D-890204BFF4F1}"/>
          </ac:grpSpMkLst>
        </pc:grpChg>
        <pc:picChg chg="add mod">
          <ac:chgData name="Lê Hải" userId="33d688b4-8c69-421d-8449-84909330150c" providerId="ADAL" clId="{1813F9CF-D38E-4F1A-B8FC-AD150EC20751}" dt="2021-07-29T16:23:39.599" v="989" actId="1036"/>
          <ac:picMkLst>
            <pc:docMk/>
            <pc:sldMk cId="3267765394" sldId="290"/>
            <ac:picMk id="34" creationId="{B1E30C31-A9DE-432E-A5C2-82D27E83F54F}"/>
          </ac:picMkLst>
        </pc:picChg>
      </pc:sldChg>
      <pc:sldChg chg="addSp delSp modSp mod modAnim">
        <pc:chgData name="Lê Hải" userId="33d688b4-8c69-421d-8449-84909330150c" providerId="ADAL" clId="{1813F9CF-D38E-4F1A-B8FC-AD150EC20751}" dt="2021-07-29T16:26:16.302" v="1096" actId="1037"/>
        <pc:sldMkLst>
          <pc:docMk/>
          <pc:sldMk cId="3453448428" sldId="291"/>
        </pc:sldMkLst>
        <pc:spChg chg="mod">
          <ac:chgData name="Lê Hải" userId="33d688b4-8c69-421d-8449-84909330150c" providerId="ADAL" clId="{1813F9CF-D38E-4F1A-B8FC-AD150EC20751}" dt="2021-07-29T16:26:16.302" v="1096" actId="1037"/>
          <ac:spMkLst>
            <pc:docMk/>
            <pc:sldMk cId="3453448428" sldId="291"/>
            <ac:spMk id="32" creationId="{448E337B-463A-4D64-A880-85B8962F3768}"/>
          </ac:spMkLst>
        </pc:spChg>
        <pc:graphicFrameChg chg="add del mod">
          <ac:chgData name="Lê Hải" userId="33d688b4-8c69-421d-8449-84909330150c" providerId="ADAL" clId="{1813F9CF-D38E-4F1A-B8FC-AD150EC20751}" dt="2021-07-29T16:24:19.294" v="992"/>
          <ac:graphicFrameMkLst>
            <pc:docMk/>
            <pc:sldMk cId="3453448428" sldId="291"/>
            <ac:graphicFrameMk id="3" creationId="{40DF7FCB-FFA1-4922-AB62-4CB11A671D63}"/>
          </ac:graphicFrameMkLst>
        </pc:graphicFrameChg>
        <pc:picChg chg="mod">
          <ac:chgData name="Lê Hải" userId="33d688b4-8c69-421d-8449-84909330150c" providerId="ADAL" clId="{1813F9CF-D38E-4F1A-B8FC-AD150EC20751}" dt="2021-07-29T16:26:10.752" v="1093" actId="1037"/>
          <ac:picMkLst>
            <pc:docMk/>
            <pc:sldMk cId="3453448428" sldId="291"/>
            <ac:picMk id="31" creationId="{1DE095D2-69C2-4420-AF94-144A32A969E2}"/>
          </ac:picMkLst>
        </pc:picChg>
      </pc:sldChg>
      <pc:sldChg chg="modAnim">
        <pc:chgData name="Lê Hải" userId="33d688b4-8c69-421d-8449-84909330150c" providerId="ADAL" clId="{1813F9CF-D38E-4F1A-B8FC-AD150EC20751}" dt="2021-07-29T15:14:02.091" v="286"/>
        <pc:sldMkLst>
          <pc:docMk/>
          <pc:sldMk cId="607267255" sldId="296"/>
        </pc:sldMkLst>
      </pc:sldChg>
      <pc:sldChg chg="modSp mod">
        <pc:chgData name="Lê Hải" userId="33d688b4-8c69-421d-8449-84909330150c" providerId="ADAL" clId="{1813F9CF-D38E-4F1A-B8FC-AD150EC20751}" dt="2021-07-29T15:15:51.535" v="334" actId="114"/>
        <pc:sldMkLst>
          <pc:docMk/>
          <pc:sldMk cId="4229708694" sldId="300"/>
        </pc:sldMkLst>
        <pc:spChg chg="mod">
          <ac:chgData name="Lê Hải" userId="33d688b4-8c69-421d-8449-84909330150c" providerId="ADAL" clId="{1813F9CF-D38E-4F1A-B8FC-AD150EC20751}" dt="2021-07-29T15:15:51.535" v="334" actId="114"/>
          <ac:spMkLst>
            <pc:docMk/>
            <pc:sldMk cId="4229708694" sldId="300"/>
            <ac:spMk id="16" creationId="{A60DE426-4D79-4E1E-8DDD-C99D1645A065}"/>
          </ac:spMkLst>
        </pc:spChg>
      </pc:sldChg>
      <pc:sldChg chg="addSp delSp modSp mod">
        <pc:chgData name="Lê Hải" userId="33d688b4-8c69-421d-8449-84909330150c" providerId="ADAL" clId="{1813F9CF-D38E-4F1A-B8FC-AD150EC20751}" dt="2021-07-29T16:29:42.779" v="1168" actId="14100"/>
        <pc:sldMkLst>
          <pc:docMk/>
          <pc:sldMk cId="411557408" sldId="301"/>
        </pc:sldMkLst>
        <pc:spChg chg="add del mod">
          <ac:chgData name="Lê Hải" userId="33d688b4-8c69-421d-8449-84909330150c" providerId="ADAL" clId="{1813F9CF-D38E-4F1A-B8FC-AD150EC20751}" dt="2021-07-29T16:28:46.290" v="1119"/>
          <ac:spMkLst>
            <pc:docMk/>
            <pc:sldMk cId="411557408" sldId="301"/>
            <ac:spMk id="2" creationId="{51B21DC6-3582-4ACA-94BE-55E767628E6F}"/>
          </ac:spMkLst>
        </pc:spChg>
        <pc:spChg chg="add mod">
          <ac:chgData name="Lê Hải" userId="33d688b4-8c69-421d-8449-84909330150c" providerId="ADAL" clId="{1813F9CF-D38E-4F1A-B8FC-AD150EC20751}" dt="2021-07-29T16:29:23.994" v="1134" actId="1076"/>
          <ac:spMkLst>
            <pc:docMk/>
            <pc:sldMk cId="411557408" sldId="301"/>
            <ac:spMk id="35" creationId="{2A1F9D8F-AFE1-4E62-B702-AE1C5E767B7D}"/>
          </ac:spMkLst>
        </pc:spChg>
        <pc:spChg chg="add mod">
          <ac:chgData name="Lê Hải" userId="33d688b4-8c69-421d-8449-84909330150c" providerId="ADAL" clId="{1813F9CF-D38E-4F1A-B8FC-AD150EC20751}" dt="2021-07-29T16:29:39.123" v="1167" actId="14100"/>
          <ac:spMkLst>
            <pc:docMk/>
            <pc:sldMk cId="411557408" sldId="301"/>
            <ac:spMk id="36" creationId="{FDC0B2C8-FBE5-448B-B493-DA11806EC047}"/>
          </ac:spMkLst>
        </pc:spChg>
        <pc:picChg chg="add del mod">
          <ac:chgData name="Lê Hải" userId="33d688b4-8c69-421d-8449-84909330150c" providerId="ADAL" clId="{1813F9CF-D38E-4F1A-B8FC-AD150EC20751}" dt="2021-07-29T16:28:46.288" v="1117" actId="478"/>
          <ac:picMkLst>
            <pc:docMk/>
            <pc:sldMk cId="411557408" sldId="301"/>
            <ac:picMk id="9" creationId="{D2F2AA0E-DA09-403B-9443-6FA51BFC51B1}"/>
          </ac:picMkLst>
        </pc:picChg>
        <pc:cxnChg chg="add mod">
          <ac:chgData name="Lê Hải" userId="33d688b4-8c69-421d-8449-84909330150c" providerId="ADAL" clId="{1813F9CF-D38E-4F1A-B8FC-AD150EC20751}" dt="2021-07-29T16:29:42.779" v="1168" actId="14100"/>
          <ac:cxnSpMkLst>
            <pc:docMk/>
            <pc:sldMk cId="411557408" sldId="301"/>
            <ac:cxnSpMk id="13" creationId="{06392112-CF4F-4DE9-AE8A-3A6680506AB8}"/>
          </ac:cxnSpMkLst>
        </pc:cxnChg>
      </pc:sldChg>
      <pc:sldChg chg="modSp mod">
        <pc:chgData name="Lê Hải" userId="33d688b4-8c69-421d-8449-84909330150c" providerId="ADAL" clId="{1813F9CF-D38E-4F1A-B8FC-AD150EC20751}" dt="2021-07-27T16:30:44.137" v="16" actId="2711"/>
        <pc:sldMkLst>
          <pc:docMk/>
          <pc:sldMk cId="539115293" sldId="1030"/>
        </pc:sldMkLst>
        <pc:spChg chg="mod">
          <ac:chgData name="Lê Hải" userId="33d688b4-8c69-421d-8449-84909330150c" providerId="ADAL" clId="{1813F9CF-D38E-4F1A-B8FC-AD150EC20751}" dt="2021-07-27T16:30:44.137" v="16" actId="2711"/>
          <ac:spMkLst>
            <pc:docMk/>
            <pc:sldMk cId="539115293" sldId="1030"/>
            <ac:spMk id="34" creationId="{B7C38D44-E85A-4808-AA90-1C1C75E29B40}"/>
          </ac:spMkLst>
        </pc:spChg>
        <pc:picChg chg="ord">
          <ac:chgData name="Lê Hải" userId="33d688b4-8c69-421d-8449-84909330150c" providerId="ADAL" clId="{1813F9CF-D38E-4F1A-B8FC-AD150EC20751}" dt="2021-07-27T15:21:48.238" v="2" actId="166"/>
          <ac:picMkLst>
            <pc:docMk/>
            <pc:sldMk cId="539115293" sldId="1030"/>
            <ac:picMk id="4" creationId="{7941B446-3129-4B7C-9853-D02AE4C216E3}"/>
          </ac:picMkLst>
        </pc:picChg>
        <pc:picChg chg="ord">
          <ac:chgData name="Lê Hải" userId="33d688b4-8c69-421d-8449-84909330150c" providerId="ADAL" clId="{1813F9CF-D38E-4F1A-B8FC-AD150EC20751}" dt="2021-07-27T15:21:55.827" v="13" actId="171"/>
          <ac:picMkLst>
            <pc:docMk/>
            <pc:sldMk cId="539115293" sldId="1030"/>
            <ac:picMk id="79" creationId="{CCD1BF35-B5DD-4DE3-98F1-2BE8B1039495}"/>
          </ac:picMkLst>
        </pc:picChg>
      </pc:sldChg>
      <pc:sldChg chg="addSp delSp modSp mod addAnim delAnim modAnim">
        <pc:chgData name="Lê Hải" userId="33d688b4-8c69-421d-8449-84909330150c" providerId="ADAL" clId="{1813F9CF-D38E-4F1A-B8FC-AD150EC20751}" dt="2021-07-29T15:17:20.400" v="340"/>
        <pc:sldMkLst>
          <pc:docMk/>
          <pc:sldMk cId="3761335493" sldId="1031"/>
        </pc:sldMkLst>
        <pc:spChg chg="mod">
          <ac:chgData name="Lê Hải" userId="33d688b4-8c69-421d-8449-84909330150c" providerId="ADAL" clId="{1813F9CF-D38E-4F1A-B8FC-AD150EC20751}" dt="2021-07-27T16:31:35.465" v="19"/>
          <ac:spMkLst>
            <pc:docMk/>
            <pc:sldMk cId="3761335493" sldId="1031"/>
            <ac:spMk id="69" creationId="{F7F21A2E-289D-4A93-BA8B-B793FA289534}"/>
          </ac:spMkLst>
        </pc:spChg>
        <pc:grpChg chg="add mod">
          <ac:chgData name="Lê Hải" userId="33d688b4-8c69-421d-8449-84909330150c" providerId="ADAL" clId="{1813F9CF-D38E-4F1A-B8FC-AD150EC20751}" dt="2021-07-27T16:33:43.641" v="117" actId="164"/>
          <ac:grpSpMkLst>
            <pc:docMk/>
            <pc:sldMk cId="3761335493" sldId="1031"/>
            <ac:grpSpMk id="3" creationId="{5F88BFA7-79B3-4837-926D-C628D8488F64}"/>
          </ac:grpSpMkLst>
        </pc:grpChg>
        <pc:grpChg chg="add del">
          <ac:chgData name="Lê Hải" userId="33d688b4-8c69-421d-8449-84909330150c" providerId="ADAL" clId="{1813F9CF-D38E-4F1A-B8FC-AD150EC20751}" dt="2021-07-27T16:32:23.293" v="60" actId="478"/>
          <ac:grpSpMkLst>
            <pc:docMk/>
            <pc:sldMk cId="3761335493" sldId="1031"/>
            <ac:grpSpMk id="55" creationId="{74A49E1B-D1CF-4F11-82CF-59F18C97BABA}"/>
          </ac:grpSpMkLst>
        </pc:grpChg>
        <pc:grpChg chg="add del mod">
          <ac:chgData name="Lê Hải" userId="33d688b4-8c69-421d-8449-84909330150c" providerId="ADAL" clId="{1813F9CF-D38E-4F1A-B8FC-AD150EC20751}" dt="2021-07-27T16:31:37.886" v="20" actId="478"/>
          <ac:grpSpMkLst>
            <pc:docMk/>
            <pc:sldMk cId="3761335493" sldId="1031"/>
            <ac:grpSpMk id="65" creationId="{BA1E8676-9641-49A4-AB03-37B86F3FF645}"/>
          </ac:grpSpMkLst>
        </pc:grpChg>
        <pc:picChg chg="ord">
          <ac:chgData name="Lê Hải" userId="33d688b4-8c69-421d-8449-84909330150c" providerId="ADAL" clId="{1813F9CF-D38E-4F1A-B8FC-AD150EC20751}" dt="2021-07-27T16:31:21.712" v="18" actId="171"/>
          <ac:picMkLst>
            <pc:docMk/>
            <pc:sldMk cId="3761335493" sldId="1031"/>
            <ac:picMk id="7" creationId="{7DC41149-AE6F-4D3B-84A6-37C254E459CE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29" creationId="{56D67A1E-4D7C-4488-B3A2-941E7162E4F7}"/>
          </ac:picMkLst>
        </pc:picChg>
        <pc:picChg chg="del">
          <ac:chgData name="Lê Hải" userId="33d688b4-8c69-421d-8449-84909330150c" providerId="ADAL" clId="{1813F9CF-D38E-4F1A-B8FC-AD150EC20751}" dt="2021-07-27T16:32:31.671" v="61" actId="478"/>
          <ac:picMkLst>
            <pc:docMk/>
            <pc:sldMk cId="3761335493" sldId="1031"/>
            <ac:picMk id="37" creationId="{AF5A9F3B-CE01-48BA-BD72-73F56EE30193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61" creationId="{5AC66408-2178-40EF-9831-8A8258B5DDBC}"/>
          </ac:picMkLst>
        </pc:picChg>
        <pc:picChg chg="del">
          <ac:chgData name="Lê Hải" userId="33d688b4-8c69-421d-8449-84909330150c" providerId="ADAL" clId="{1813F9CF-D38E-4F1A-B8FC-AD150EC20751}" dt="2021-07-29T15:16:45.365" v="335" actId="478"/>
          <ac:picMkLst>
            <pc:docMk/>
            <pc:sldMk cId="3761335493" sldId="1031"/>
            <ac:picMk id="62" creationId="{1F8877C6-678D-41D6-AC49-84440CA677FC}"/>
          </ac:picMkLst>
        </pc:picChg>
        <pc:picChg chg="add mod">
          <ac:chgData name="Lê Hải" userId="33d688b4-8c69-421d-8449-84909330150c" providerId="ADAL" clId="{1813F9CF-D38E-4F1A-B8FC-AD150EC20751}" dt="2021-07-29T15:16:46.555" v="336"/>
          <ac:picMkLst>
            <pc:docMk/>
            <pc:sldMk cId="3761335493" sldId="1031"/>
            <ac:picMk id="65" creationId="{336BFE5F-DD9C-4FD3-9D27-B247EC166C26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6" creationId="{B818F369-4811-4301-9FC2-0612E035C1A8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7" creationId="{936FF152-3810-4599-A53F-681E1F77592E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8" creationId="{E7CE583D-F818-4F04-A7C2-9A20A129F6C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0" creationId="{09E39B10-F12A-4FBC-AD0B-560357F45DA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1" creationId="{68E810B1-C9EE-4643-BD7B-4729EA974178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2" creationId="{42C2F476-A3B2-45C9-83CA-53E91F35660C}"/>
          </ac:picMkLst>
        </pc:picChg>
        <pc:picChg chg="add mod ord">
          <ac:chgData name="Lê Hải" userId="33d688b4-8c69-421d-8449-84909330150c" providerId="ADAL" clId="{1813F9CF-D38E-4F1A-B8FC-AD150EC20751}" dt="2021-07-27T16:33:06.393" v="116" actId="1035"/>
          <ac:picMkLst>
            <pc:docMk/>
            <pc:sldMk cId="3761335493" sldId="1031"/>
            <ac:picMk id="73" creationId="{A13BFD58-D258-465A-9772-4A2A59AF024F}"/>
          </ac:picMkLst>
        </pc:picChg>
      </pc:sldChg>
      <pc:sldChg chg="modSp mod">
        <pc:chgData name="Lê Hải" userId="33d688b4-8c69-421d-8449-84909330150c" providerId="ADAL" clId="{1813F9CF-D38E-4F1A-B8FC-AD150EC20751}" dt="2021-07-27T16:34:09.879" v="132" actId="171"/>
        <pc:sldMkLst>
          <pc:docMk/>
          <pc:sldMk cId="418606498" sldId="1032"/>
        </pc:sldMkLst>
        <pc:picChg chg="ord">
          <ac:chgData name="Lê Hải" userId="33d688b4-8c69-421d-8449-84909330150c" providerId="ADAL" clId="{1813F9CF-D38E-4F1A-B8FC-AD150EC20751}" dt="2021-07-27T16:34:09.879" v="132" actId="171"/>
          <ac:picMkLst>
            <pc:docMk/>
            <pc:sldMk cId="418606498" sldId="1032"/>
            <ac:picMk id="61" creationId="{2F5C442C-0E81-43E3-B0CC-99913B982094}"/>
          </ac:picMkLst>
        </pc:picChg>
      </pc:sldChg>
      <pc:sldChg chg="addSp delSp modSp mod">
        <pc:chgData name="Lê Hải" userId="33d688b4-8c69-421d-8449-84909330150c" providerId="ADAL" clId="{1813F9CF-D38E-4F1A-B8FC-AD150EC20751}" dt="2021-07-27T16:33:56.199" v="127" actId="171"/>
        <pc:sldMkLst>
          <pc:docMk/>
          <pc:sldMk cId="397503271" sldId="1033"/>
        </pc:sldMkLst>
        <pc:grpChg chg="add mod ord">
          <ac:chgData name="Lê Hải" userId="33d688b4-8c69-421d-8449-84909330150c" providerId="ADAL" clId="{1813F9CF-D38E-4F1A-B8FC-AD150EC20751}" dt="2021-07-27T16:33:56.199" v="127" actId="171"/>
          <ac:grpSpMkLst>
            <pc:docMk/>
            <pc:sldMk cId="397503271" sldId="1033"/>
            <ac:grpSpMk id="65" creationId="{BBA91BFB-DA39-4878-99B5-7E5973D80671}"/>
          </ac:grpSpMkLst>
        </pc:grpChg>
        <pc:picChg chg="del">
          <ac:chgData name="Lê Hải" userId="33d688b4-8c69-421d-8449-84909330150c" providerId="ADAL" clId="{1813F9CF-D38E-4F1A-B8FC-AD150EC20751}" dt="2021-07-27T16:33:48.646" v="118" actId="478"/>
          <ac:picMkLst>
            <pc:docMk/>
            <pc:sldMk cId="397503271" sldId="1033"/>
            <ac:picMk id="4" creationId="{7941B446-3129-4B7C-9853-D02AE4C216E3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6" creationId="{6A745008-C3C9-41F4-A6BD-E679F16E3F5E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7" creationId="{8A98AD49-ABEC-4BAC-941C-FF23F4F2A6B9}"/>
          </ac:picMkLst>
        </pc:picChg>
      </pc:sldChg>
      <pc:sldChg chg="addSp delSp modSp mod">
        <pc:chgData name="Lê Hải" userId="33d688b4-8c69-421d-8449-84909330150c" providerId="ADAL" clId="{1813F9CF-D38E-4F1A-B8FC-AD150EC20751}" dt="2021-07-29T16:31:46.503" v="1169" actId="2711"/>
        <pc:sldMkLst>
          <pc:docMk/>
          <pc:sldMk cId="970274104" sldId="1039"/>
        </pc:sldMkLst>
        <pc:spChg chg="mod">
          <ac:chgData name="Lê Hải" userId="33d688b4-8c69-421d-8449-84909330150c" providerId="ADAL" clId="{1813F9CF-D38E-4F1A-B8FC-AD150EC20751}" dt="2021-07-29T16:31:46.503" v="1169" actId="2711"/>
          <ac:spMkLst>
            <pc:docMk/>
            <pc:sldMk cId="970274104" sldId="1039"/>
            <ac:spMk id="2" creationId="{F4B5F415-7490-4054-85B4-10F7AE6D3385}"/>
          </ac:spMkLst>
        </pc:spChg>
        <pc:spChg chg="del">
          <ac:chgData name="Lê Hải" userId="33d688b4-8c69-421d-8449-84909330150c" providerId="ADAL" clId="{1813F9CF-D38E-4F1A-B8FC-AD150EC20751}" dt="2021-07-29T15:21:07.331" v="397" actId="478"/>
          <ac:spMkLst>
            <pc:docMk/>
            <pc:sldMk cId="970274104" sldId="1039"/>
            <ac:spMk id="3" creationId="{D05F6415-1E7C-453D-B6B7-DBF76BDA691B}"/>
          </ac:spMkLst>
        </pc:spChg>
        <pc:spChg chg="add del mod">
          <ac:chgData name="Lê Hải" userId="33d688b4-8c69-421d-8449-84909330150c" providerId="ADAL" clId="{1813F9CF-D38E-4F1A-B8FC-AD150EC20751}" dt="2021-07-29T15:21:09.804" v="398" actId="478"/>
          <ac:spMkLst>
            <pc:docMk/>
            <pc:sldMk cId="970274104" sldId="1039"/>
            <ac:spMk id="6" creationId="{B1E1F579-3FEB-4311-863F-EAEAC5D5D54A}"/>
          </ac:spMkLst>
        </pc:spChg>
      </pc:sldChg>
      <pc:sldChg chg="modSp add modAnim">
        <pc:chgData name="Lê Hải" userId="33d688b4-8c69-421d-8449-84909330150c" providerId="ADAL" clId="{1813F9CF-D38E-4F1A-B8FC-AD150EC20751}" dt="2021-07-29T16:15:45.301" v="823"/>
        <pc:sldMkLst>
          <pc:docMk/>
          <pc:sldMk cId="115046801" sldId="1041"/>
        </pc:sldMkLst>
        <pc:spChg chg="mod">
          <ac:chgData name="Lê Hải" userId="33d688b4-8c69-421d-8449-84909330150c" providerId="ADAL" clId="{1813F9CF-D38E-4F1A-B8FC-AD150EC20751}" dt="2021-07-29T16:13:39.294" v="802" actId="6549"/>
          <ac:spMkLst>
            <pc:docMk/>
            <pc:sldMk cId="115046801" sldId="1041"/>
            <ac:spMk id="19" creationId="{21476A15-0F3D-46E6-8A94-C709673C40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6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TRÒ CHƠI DÂN GIAN NHIỀU HƠN THAY VÌ TRÒ TRƠI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05250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6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865F-4A71-439B-9FF1-393ACF5FAABC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435-4220-46BB-B94C-55CE5F91FF1C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454C-F4F5-4824-9DDD-8D512397A426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925E-5DFE-443F-B384-623E05A5B287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7136-F71A-440E-8640-8B6BC724E6B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4B6-118B-490E-88C1-5581069CB55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EE86-38DE-4DE4-876E-36AE876C27C8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A23-8625-4479-805F-02E016357FD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965-0331-4A0F-896E-474E907AB1DF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70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CF4A-2E90-4F91-87E9-0D816E4B190B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.png"/><Relationship Id="rId7" Type="http://schemas.openxmlformats.org/officeDocument/2006/relationships/image" Target="../media/image270.png"/><Relationship Id="rId17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18.jpe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15" Type="http://schemas.openxmlformats.org/officeDocument/2006/relationships/image" Target="../media/image220.png"/><Relationship Id="rId10" Type="http://schemas.openxmlformats.org/officeDocument/2006/relationships/image" Target="../media/image18.jpeg"/><Relationship Id="rId4" Type="http://schemas.openxmlformats.org/officeDocument/2006/relationships/image" Target="../media/image27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7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.png"/><Relationship Id="rId18" Type="http://schemas.openxmlformats.org/officeDocument/2006/relationships/image" Target="../media/image25.png"/><Relationship Id="rId3" Type="http://schemas.openxmlformats.org/officeDocument/2006/relationships/image" Target="../media/image51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510.png"/><Relationship Id="rId19" Type="http://schemas.microsoft.com/office/2007/relationships/hdphoto" Target="../media/hdphoto7.wdp"/><Relationship Id="rId4" Type="http://schemas.openxmlformats.org/officeDocument/2006/relationships/image" Target="../media/image52.png"/><Relationship Id="rId1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3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microsoft.com/office/2007/relationships/hdphoto" Target="../media/hdphoto6.wdp"/><Relationship Id="rId9" Type="http://schemas.openxmlformats.org/officeDocument/2006/relationships/image" Target="../media/image4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microsoft.com/office/2007/relationships/hdphoto" Target="../media/hdphoto7.wdp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0AD73A-D257-41CA-B8D4-294A3287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360" y="6468549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4C6323-75EB-40F2-ACF7-B245DDF76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363" y="1936265"/>
            <a:ext cx="7697274" cy="1562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8C68AA5-B010-43A3-AA96-1649B8D181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287" y="17894"/>
            <a:ext cx="4732970" cy="65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7968C23-FB91-4A81-9F09-4293E6324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0211" y="3376373"/>
            <a:ext cx="1853832" cy="8796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D8461F2-A495-44A2-BF56-1DD71AD255F9}"/>
              </a:ext>
            </a:extLst>
          </p:cNvPr>
          <p:cNvSpPr/>
          <p:nvPr/>
        </p:nvSpPr>
        <p:spPr>
          <a:xfrm>
            <a:off x="3079149" y="7204762"/>
            <a:ext cx="5219008" cy="1154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!!1">
            <a:extLst>
              <a:ext uri="{FF2B5EF4-FFF2-40B4-BE49-F238E27FC236}">
                <a16:creationId xmlns="" xmlns:a16="http://schemas.microsoft.com/office/drawing/2014/main" id="{247ECA64-9E22-4B97-9B82-F76949BB5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776" y="7259220"/>
            <a:ext cx="7622495" cy="1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8965592" y="2114309"/>
            <a:ext cx="3071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739914" y="667059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=""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001" y="298092"/>
            <a:ext cx="1791238" cy="1791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6644A4E-ABE9-45B6-BF75-3DB509ED866A}"/>
              </a:ext>
            </a:extLst>
          </p:cNvPr>
          <p:cNvSpPr txBox="1"/>
          <p:nvPr/>
        </p:nvSpPr>
        <p:spPr>
          <a:xfrm>
            <a:off x="2234452" y="2402808"/>
            <a:ext cx="831924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E7DAA04D-C31E-4328-9294-E47E8DC0B1E4}"/>
                  </a:ext>
                </a:extLst>
              </p:cNvPr>
              <p:cNvSpPr txBox="1"/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pt-BR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D1A0048-693A-45CA-A276-2CC1AC61AAE1}"/>
              </a:ext>
            </a:extLst>
          </p:cNvPr>
          <p:cNvGrpSpPr/>
          <p:nvPr/>
        </p:nvGrpSpPr>
        <p:grpSpPr>
          <a:xfrm>
            <a:off x="250560" y="2252395"/>
            <a:ext cx="8791840" cy="3733532"/>
            <a:chOff x="8552444" y="1380122"/>
            <a:chExt cx="9031488" cy="373353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CF8C0BA-D1DA-466B-A5C5-3A5F02386DF2}"/>
                </a:ext>
              </a:extLst>
            </p:cNvPr>
            <p:cNvSpPr txBox="1"/>
            <p:nvPr/>
          </p:nvSpPr>
          <p:spPr>
            <a:xfrm>
              <a:off x="8675370" y="13801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8D987D3E-988F-44BF-8E55-5C45925A6519}"/>
                    </a:ext>
                  </a:extLst>
                </p:cNvPr>
                <p:cNvSpPr txBox="1"/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6E21F4-3A78-4C8E-90A7-8B3BB5D14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blipFill>
                  <a:blip r:embed="rId6"/>
                  <a:stretch>
                    <a:fillRect t="-12963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94D967BA-C57D-49DC-9AEC-058A6F38F33A}"/>
                    </a:ext>
                  </a:extLst>
                </p:cNvPr>
                <p:cNvSpPr txBox="1"/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3600" b="1" spc="-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576B4A-9ADB-4FCB-98D2-16033E00D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blipFill>
                  <a:blip r:embed="rId7"/>
                  <a:stretch>
                    <a:fillRect t="-11927" b="-339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3A35FCF7-4A3F-4C4A-8174-1FCBEC06343E}"/>
                    </a:ext>
                  </a:extLst>
                </p:cNvPr>
                <p:cNvSpPr txBox="1"/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EBA961F-8C81-4566-AEC1-7F6B375F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blipFill>
                  <a:blip r:embed="rId8"/>
                  <a:stretch>
                    <a:fillRect t="-1388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E617877-EACC-477C-8720-4C7ACF5A1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050" y="4256429"/>
            <a:ext cx="4943906" cy="74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E63DA510-410E-4253-843F-A3B8D1EF8140}"/>
                  </a:ext>
                </a:extLst>
              </p:cNvPr>
              <p:cNvSpPr txBox="1"/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3600" b="1" spc="-15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600" b="1" spc="-15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62B77F4-D7C3-4ED4-AB09-6CEC6C9FFC14}"/>
              </a:ext>
            </a:extLst>
          </p:cNvPr>
          <p:cNvGrpSpPr/>
          <p:nvPr/>
        </p:nvGrpSpPr>
        <p:grpSpPr>
          <a:xfrm>
            <a:off x="250560" y="1933799"/>
            <a:ext cx="11690880" cy="2237989"/>
            <a:chOff x="2229249" y="2563935"/>
            <a:chExt cx="7890704" cy="3786778"/>
          </a:xfrm>
        </p:grpSpPr>
        <p:pic>
          <p:nvPicPr>
            <p:cNvPr id="30" name="Picture 4" descr="Ideias para as Moças SUD: Mutuais | Chalkboard background, Powerpoint  background design, School chalkboard">
              <a:extLst>
                <a:ext uri="{FF2B5EF4-FFF2-40B4-BE49-F238E27FC236}">
                  <a16:creationId xmlns="" xmlns:a16="http://schemas.microsoft.com/office/drawing/2014/main" id="{B079C53F-C6C9-4681-A407-715E9B137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2229249" y="2563935"/>
              <a:ext cx="7890704" cy="37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84F57618-CCCB-4B37-A9DD-39DD2DB61E01}"/>
                    </a:ext>
                  </a:extLst>
                </p:cNvPr>
                <p:cNvSpPr txBox="1"/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Khái quát: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pt-BR" sz="6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6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F32802-3D05-4C0B-A46F-F54EFC803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blipFill>
                  <a:blip r:embed="rId17"/>
                  <a:stretch>
                    <a:fillRect l="-2898" b="-67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79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D35F0DAC-DC9F-4C8B-8F2B-EC7E0531434D}"/>
              </a:ext>
            </a:extLst>
          </p:cNvPr>
          <p:cNvSpPr/>
          <p:nvPr/>
        </p:nvSpPr>
        <p:spPr>
          <a:xfrm>
            <a:off x="978920" y="2835524"/>
            <a:ext cx="10234159" cy="3233543"/>
          </a:xfrm>
          <a:prstGeom prst="roundRect">
            <a:avLst>
              <a:gd name="adj" fmla="val 1098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F2FF75C-B2B7-43FB-AE0D-ED1FBFA2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68" y="5515220"/>
            <a:ext cx="1371600" cy="13716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giá trị biểu thức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Student Learning Writing - Boy Doing Homework Drawing - Free Transparent PNG  Download - PNGkey">
            <a:extLst>
              <a:ext uri="{FF2B5EF4-FFF2-40B4-BE49-F238E27FC236}">
                <a16:creationId xmlns="" xmlns:a16="http://schemas.microsoft.com/office/drawing/2014/main" id="{A60C09DE-8D7C-450A-9755-D37C2D76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93" y="403210"/>
            <a:ext cx="2834880" cy="24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F92A6FB-6141-49BD-B722-AC98418A3DA2}"/>
              </a:ext>
            </a:extLst>
          </p:cNvPr>
          <p:cNvSpPr txBox="1"/>
          <p:nvPr/>
        </p:nvSpPr>
        <p:spPr>
          <a:xfrm>
            <a:off x="3988159" y="6145267"/>
            <a:ext cx="441421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 bảng trình bày</a:t>
            </a: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03EBD22A-8034-4592-B1DB-43B10B8776A2}"/>
                  </a:ext>
                </a:extLst>
              </p:cNvPr>
              <p:cNvSpPr txBox="1"/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blipFill>
                <a:blip r:embed="rId7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E80CA212-B2E6-47BD-A81E-6C35442FFA48}"/>
                  </a:ext>
                </a:extLst>
              </p:cNvPr>
              <p:cNvSpPr txBox="1"/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000" b="1" i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blipFill>
                <a:blip r:embed="rId8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839CAA0-2B8B-41D0-8AB2-5632E700902B}"/>
                  </a:ext>
                </a:extLst>
              </p:cNvPr>
              <p:cNvSpPr txBox="1"/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blipFill>
                <a:blip r:embed="rId9"/>
                <a:stretch>
                  <a:fillRect l="-328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AD152D-79D0-45DD-A6A8-F4BFED825713}"/>
              </a:ext>
            </a:extLst>
          </p:cNvPr>
          <p:cNvSpPr txBox="1"/>
          <p:nvPr/>
        </p:nvSpPr>
        <p:spPr>
          <a:xfrm>
            <a:off x="1177449" y="3028127"/>
            <a:ext cx="1003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Tính giá trị của biểu thức trong mỗi trường hợp sau: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D31C874-38AE-4E15-8536-13424927A9DC}"/>
              </a:ext>
            </a:extLst>
          </p:cNvPr>
          <p:cNvGrpSpPr/>
          <p:nvPr/>
        </p:nvGrpSpPr>
        <p:grpSpPr>
          <a:xfrm>
            <a:off x="160352" y="157738"/>
            <a:ext cx="11883346" cy="3448146"/>
            <a:chOff x="154327" y="104174"/>
            <a:chExt cx="11883346" cy="3448146"/>
          </a:xfrm>
        </p:grpSpPr>
        <p:pic>
          <p:nvPicPr>
            <p:cNvPr id="29" name="Picture 4" descr="Ideias para as Moças SUD: Mutuais | Chalkboard background, Powerpoint  background design, School chalkboard">
              <a:extLst>
                <a:ext uri="{FF2B5EF4-FFF2-40B4-BE49-F238E27FC236}">
                  <a16:creationId xmlns="" xmlns:a16="http://schemas.microsoft.com/office/drawing/2014/main" id="{AACEED0C-AE6C-449A-8249-1852E3EF2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BD9C5CBC-C098-46B2-B4AA-120846D8823D}"/>
                    </a:ext>
                  </a:extLst>
                </p:cNvPr>
                <p:cNvSpPr txBox="1"/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>
                      <a:solidFill>
                        <a:srgbClr val="FEE60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  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endPara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B52EF2-3DD5-41C1-8BBD-92834E5EB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blipFill>
                  <a:blip r:embed="rId15"/>
                  <a:stretch>
                    <a:fillRect l="-2666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5337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3252171" y="1174989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=""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" y="475647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795451" y="180954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5384AB3-C39B-4FBF-BEF2-8A079E145978}"/>
              </a:ext>
            </a:extLst>
          </p:cNvPr>
          <p:cNvSpPr/>
          <p:nvPr/>
        </p:nvSpPr>
        <p:spPr>
          <a:xfrm>
            <a:off x="482600" y="3244850"/>
            <a:ext cx="11168003" cy="263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69BE26B-C1FA-478C-87F8-3306704D7FB3}"/>
              </a:ext>
            </a:extLst>
          </p:cNvPr>
          <p:cNvSpPr txBox="1"/>
          <p:nvPr/>
        </p:nvSpPr>
        <p:spPr>
          <a:xfrm>
            <a:off x="2820448" y="6082804"/>
            <a:ext cx="831924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bạn làm 2 ý a và b;   1 bạn làm 2 ý c và d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96D3CD87-6BAE-4154-BA96-23BBA4B5B69C}"/>
              </a:ext>
            </a:extLst>
          </p:cNvPr>
          <p:cNvGrpSpPr/>
          <p:nvPr/>
        </p:nvGrpSpPr>
        <p:grpSpPr>
          <a:xfrm>
            <a:off x="642997" y="3371080"/>
            <a:ext cx="11007606" cy="2265249"/>
            <a:chOff x="-2562106" y="6908123"/>
            <a:chExt cx="11007606" cy="2265249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95CD834-9B9D-4632-A5C6-793DB97F48CC}"/>
                </a:ext>
              </a:extLst>
            </p:cNvPr>
            <p:cNvSpPr txBox="1"/>
            <p:nvPr/>
          </p:nvSpPr>
          <p:spPr>
            <a:xfrm>
              <a:off x="-2562106" y="6908123"/>
              <a:ext cx="4484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16CEBB91-CA2F-47AE-970E-AD9F1552BDA0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DB01FB-8C87-45A6-BE9A-ED1D66AC6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="" xmlns:a16="http://schemas.microsoft.com/office/drawing/2014/main" id="{3264F180-777A-414D-A8BB-3EB1810ADCF1}"/>
                    </a:ext>
                  </a:extLst>
                </p:cNvPr>
                <p:cNvSpPr txBox="1"/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EB2ED6-E3B8-4773-B459-785A04027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E1DF9740-F84D-4117-A08C-B28DCA45E783}"/>
                    </a:ext>
                  </a:extLst>
                </p:cNvPr>
                <p:cNvSpPr txBox="1"/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68AF7B6-1DA9-45BE-9D6A-D3F9D390C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01C38FC7-33C2-4D70-B7CC-CFDA75DAA96C}"/>
                    </a:ext>
                  </a:extLst>
                </p:cNvPr>
                <p:cNvSpPr txBox="1"/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769529-D187-40CE-977D-11557FE0F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14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8414194" y="2092723"/>
            <a:ext cx="4088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549845" y="725848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EA7B6B03-57F2-4AAD-9804-BEB9F425D232}"/>
                  </a:ext>
                </a:extLst>
              </p:cNvPr>
              <p:cNvSpPr txBox="1"/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1" i="1" spc="3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d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𝟓𝟔𝟎</m:t>
                      </m:r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58135B28-8FF5-470A-A814-C245E3A33E06}"/>
                  </a:ext>
                </a:extLst>
              </p:cNvPr>
              <p:cNvSpPr txBox="1"/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1071C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</m:oMath>
                  </m:oMathPara>
                </a14:m>
                <a:endParaRPr lang="en-US" sz="3400" b="1" spc="-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3AEDB8B0-60F1-4722-BF79-B601D76EB582}"/>
                  </a:ext>
                </a:extLst>
              </p:cNvPr>
              <p:cNvSpPr txBox="1"/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).(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)=…=−</m:t>
                      </m:r>
                      <m:r>
                        <a:rPr lang="vi-VN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𝟗𝟓𝟎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64D8760-D52E-4441-89C4-C42EE611BF20}"/>
                  </a:ext>
                </a:extLst>
              </p:cNvPr>
              <p:cNvSpPr txBox="1"/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7C8082D0-C287-4C03-902B-B7835484590D}"/>
              </a:ext>
            </a:extLst>
          </p:cNvPr>
          <p:cNvGrpSpPr/>
          <p:nvPr/>
        </p:nvGrpSpPr>
        <p:grpSpPr>
          <a:xfrm>
            <a:off x="326138" y="1869738"/>
            <a:ext cx="5801030" cy="4385748"/>
            <a:chOff x="-2715669" y="6908123"/>
            <a:chExt cx="5801030" cy="438574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D45D91A-40A5-4EE9-808C-3C44E7F77AAC}"/>
                </a:ext>
              </a:extLst>
            </p:cNvPr>
            <p:cNvSpPr txBox="1"/>
            <p:nvPr/>
          </p:nvSpPr>
          <p:spPr>
            <a:xfrm>
              <a:off x="-2562107" y="6908123"/>
              <a:ext cx="5427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6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5C722326-AA04-42DE-A99D-1DBEA6327694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1518A75-DF2A-4093-A930-F6EB54718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FF6877A5-C297-4A1E-8622-961E73A83704}"/>
                    </a:ext>
                  </a:extLst>
                </p:cNvPr>
                <p:cNvSpPr txBox="1"/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1E36A7-8388-4DE5-A607-7EB5C17D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F8F855AC-6595-41B3-A9D1-C2CECBA8AB5C}"/>
                    </a:ext>
                  </a:extLst>
                </p:cNvPr>
                <p:cNvSpPr txBox="1"/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C9AFA4-93AB-42D5-A5B2-DF83195A6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60CD014E-2D59-49F4-952A-4D4C16301815}"/>
                    </a:ext>
                  </a:extLst>
                </p:cNvPr>
                <p:cNvSpPr txBox="1"/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ABB668-B14C-4DA1-A0FA-BF2F41EDA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=""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44" y="11898"/>
            <a:ext cx="2504329" cy="21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60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4EA649C-B9B2-4DD5-872D-C302996619AD}"/>
              </a:ext>
            </a:extLst>
          </p:cNvPr>
          <p:cNvSpPr/>
          <p:nvPr/>
        </p:nvSpPr>
        <p:spPr>
          <a:xfrm>
            <a:off x="495300" y="3346370"/>
            <a:ext cx="11168003" cy="3041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1">
            <a:extLst>
              <a:ext uri="{FF2B5EF4-FFF2-40B4-BE49-F238E27FC236}">
                <a16:creationId xmlns=""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1910492" y="1154057"/>
            <a:ext cx="67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kern="0">
                <a:solidFill>
                  <a:srgbClr val="D254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3200" b="1" kern="0" dirty="0">
              <a:solidFill>
                <a:srgbClr val="D254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24A81BF9-A52C-443E-AA36-BEF061381A6D}"/>
                  </a:ext>
                </a:extLst>
              </p:cNvPr>
              <p:cNvSpPr txBox="1"/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blipFill>
                <a:blip r:embed="rId3"/>
                <a:stretch>
                  <a:fillRect l="-1435" r="-138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627E245-2F91-4565-88D1-F2F151AA8882}"/>
              </a:ext>
            </a:extLst>
          </p:cNvPr>
          <p:cNvGrpSpPr/>
          <p:nvPr/>
        </p:nvGrpSpPr>
        <p:grpSpPr>
          <a:xfrm>
            <a:off x="1095242" y="4065067"/>
            <a:ext cx="2790960" cy="937598"/>
            <a:chOff x="8763000" y="3591165"/>
            <a:chExt cx="1920041" cy="93759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4F5730D-69AC-441E-BE4C-080385460D35}"/>
                </a:ext>
              </a:extLst>
            </p:cNvPr>
            <p:cNvSpPr/>
            <p:nvPr/>
          </p:nvSpPr>
          <p:spPr>
            <a:xfrm>
              <a:off x="8763000" y="3591165"/>
              <a:ext cx="1920041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- 30</a:t>
              </a:r>
            </a:p>
          </p:txBody>
        </p: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="" xmlns:a16="http://schemas.microsoft.com/office/drawing/2014/main" id="{645B2E7B-AEF2-4DFE-888D-FD03322B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10116795" y="3793489"/>
              <a:ext cx="348959" cy="532949"/>
            </a:xfrm>
            <a:prstGeom prst="rect">
              <a:avLst/>
            </a:prstGeom>
          </p:spPr>
        </p:pic>
        <p:pic>
          <p:nvPicPr>
            <p:cNvPr id="43" name="Picture 42" descr="Icon&#10;&#10;Description automatically generated">
              <a:extLst>
                <a:ext uri="{FF2B5EF4-FFF2-40B4-BE49-F238E27FC236}">
                  <a16:creationId xmlns="" xmlns:a16="http://schemas.microsoft.com/office/drawing/2014/main" id="{60EF833A-BBA6-49CF-89E4-82A70128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322386">
              <a:off x="9843153" y="3975802"/>
              <a:ext cx="193800" cy="3309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52653C31-8717-4B18-96F4-65C7E71B465F}"/>
              </a:ext>
            </a:extLst>
          </p:cNvPr>
          <p:cNvGrpSpPr/>
          <p:nvPr/>
        </p:nvGrpSpPr>
        <p:grpSpPr>
          <a:xfrm>
            <a:off x="2448052" y="4791447"/>
            <a:ext cx="2504948" cy="937598"/>
            <a:chOff x="6515100" y="4517658"/>
            <a:chExt cx="2504948" cy="937598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390D51AB-37CC-472C-848E-A853D74C7095}"/>
                </a:ext>
              </a:extLst>
            </p:cNvPr>
            <p:cNvSpPr/>
            <p:nvPr/>
          </p:nvSpPr>
          <p:spPr>
            <a:xfrm>
              <a:off x="6515100" y="4517658"/>
              <a:ext cx="2504948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70</a:t>
              </a:r>
            </a:p>
          </p:txBody>
        </p: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="" xmlns:a16="http://schemas.microsoft.com/office/drawing/2014/main" id="{D4E1AED0-9D17-43A0-89CE-033EC4DC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8330886" y="4634150"/>
              <a:ext cx="422241" cy="64486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="" xmlns:a16="http://schemas.microsoft.com/office/drawing/2014/main" id="{6F66AD81-B496-4831-B877-EB61B4E2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157872">
              <a:off x="7724496" y="4830356"/>
              <a:ext cx="257948" cy="440454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06FD4C48-BA45-44B3-8E44-1BC188BDF8E0}"/>
              </a:ext>
            </a:extLst>
          </p:cNvPr>
          <p:cNvSpPr/>
          <p:nvPr/>
        </p:nvSpPr>
        <p:spPr>
          <a:xfrm>
            <a:off x="8842234" y="4201762"/>
            <a:ext cx="1964679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A8AEBBD-CA4A-4CB7-B5C1-DB45EDACED09}"/>
              </a:ext>
            </a:extLst>
          </p:cNvPr>
          <p:cNvSpPr/>
          <p:nvPr/>
        </p:nvSpPr>
        <p:spPr>
          <a:xfrm>
            <a:off x="7504912" y="3441514"/>
            <a:ext cx="1931188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2BFDD36-7DCF-4600-A4E3-34F0369F8C92}"/>
              </a:ext>
            </a:extLst>
          </p:cNvPr>
          <p:cNvSpPr txBox="1"/>
          <p:nvPr/>
        </p:nvSpPr>
        <p:spPr>
          <a:xfrm>
            <a:off x="1315800" y="1695351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9 – SGK trang 83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=""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28" y="-161925"/>
            <a:ext cx="628978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8" grpId="0" animBg="1"/>
      <p:bldP spid="49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!!1">
            <a:extLst>
              <a:ext uri="{FF2B5EF4-FFF2-40B4-BE49-F238E27FC236}">
                <a16:creationId xmlns=""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6832579" y="3056105"/>
            <a:ext cx="67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kern="0">
                <a:solidFill>
                  <a:srgbClr val="D2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2400" b="1" kern="0" dirty="0">
              <a:solidFill>
                <a:srgbClr val="D2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=""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48" y="349358"/>
            <a:ext cx="4795489" cy="27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6118751E-5F07-4870-AD04-A5A26721ABDD}"/>
                  </a:ext>
                </a:extLst>
              </p:cNvPr>
              <p:cNvSpPr txBox="1"/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6 tháng đầu năm, lợi nhuận của công ty Ánh Dương là: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b="1" i="1">
                  <a:solidFill>
                    <a:srgbClr val="034D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blipFill>
                <a:blip r:embed="rId5"/>
                <a:stretch>
                  <a:fillRect l="-1481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971738C-A54C-45C8-AE1F-278B1753440B}"/>
                  </a:ext>
                </a:extLst>
              </p:cNvPr>
              <p:cNvSpPr txBox="1"/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26F3FCE-33BE-4B62-8C5E-FDB73D1C045F}"/>
                  </a:ext>
                </a:extLst>
              </p:cNvPr>
              <p:cNvSpPr txBox="1"/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18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(triệu đồng)</a:t>
                </a:r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blipFill>
                <a:blip r:embed="rId7"/>
                <a:stretch>
                  <a:fillRect t="-7547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D16B4D9-AF66-40B2-97EF-E0EC295852D0}"/>
              </a:ext>
            </a:extLst>
          </p:cNvPr>
          <p:cNvSpPr/>
          <p:nvPr/>
        </p:nvSpPr>
        <p:spPr>
          <a:xfrm>
            <a:off x="520701" y="1011241"/>
            <a:ext cx="8362794" cy="248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148A3B7D-C1CD-4E3E-AA56-3041F5F5E120}"/>
                  </a:ext>
                </a:extLst>
              </p:cNvPr>
              <p:cNvSpPr txBox="1"/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blipFill>
                <a:blip r:embed="rId8"/>
                <a:stretch>
                  <a:fillRect l="-1548" t="-2710" r="-14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94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" y="11898"/>
            <a:ext cx="5687658" cy="807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1A30BDD-6AA6-4792-A330-37BEE4F5DBAF}"/>
              </a:ext>
            </a:extLst>
          </p:cNvPr>
          <p:cNvSpPr txBox="1"/>
          <p:nvPr/>
        </p:nvSpPr>
        <p:spPr>
          <a:xfrm>
            <a:off x="3460200" y="742389"/>
            <a:ext cx="82124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Giới thiệu cách sử dụng máy tính bỏ túi (casio fx 500MS; casio fx570vn Plus; casio fx 580VNX;…)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AF97364-3142-4DCF-B7B8-18073DF9CED5}"/>
              </a:ext>
            </a:extLst>
          </p:cNvPr>
          <p:cNvGrpSpPr/>
          <p:nvPr/>
        </p:nvGrpSpPr>
        <p:grpSpPr>
          <a:xfrm>
            <a:off x="336759" y="854189"/>
            <a:ext cx="2803417" cy="5670342"/>
            <a:chOff x="4624388" y="452438"/>
            <a:chExt cx="2943225" cy="5953125"/>
          </a:xfrm>
        </p:grpSpPr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D629FF6C-11FF-4E48-A180-6610892E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52438"/>
              <a:ext cx="2943225" cy="595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42C1AFE-1EEE-4AFA-857C-948CAC646DA5}"/>
                </a:ext>
              </a:extLst>
            </p:cNvPr>
            <p:cNvSpPr/>
            <p:nvPr/>
          </p:nvSpPr>
          <p:spPr>
            <a:xfrm>
              <a:off x="5149850" y="6121400"/>
              <a:ext cx="186055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A02707A-9115-4ACF-84B0-2F98C3F62E94}"/>
                </a:ext>
              </a:extLst>
            </p:cNvPr>
            <p:cNvSpPr/>
            <p:nvPr/>
          </p:nvSpPr>
          <p:spPr>
            <a:xfrm>
              <a:off x="5419726" y="1757364"/>
              <a:ext cx="1600200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EC8042B-9FE7-4738-873C-3C17F35E418F}"/>
                </a:ext>
              </a:extLst>
            </p:cNvPr>
            <p:cNvSpPr/>
            <p:nvPr/>
          </p:nvSpPr>
          <p:spPr>
            <a:xfrm>
              <a:off x="5280024" y="2116780"/>
              <a:ext cx="1739901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ECD5CCD8-9B2F-4C1A-89D8-16B824C55A90}"/>
              </a:ext>
            </a:extLst>
          </p:cNvPr>
          <p:cNvGrpSpPr/>
          <p:nvPr/>
        </p:nvGrpSpPr>
        <p:grpSpPr>
          <a:xfrm>
            <a:off x="3371293" y="4132716"/>
            <a:ext cx="8393971" cy="2443895"/>
            <a:chOff x="3371293" y="4132716"/>
            <a:chExt cx="8393971" cy="244389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258B472-3136-4E97-8BE5-EBBB37A4A4D4}"/>
                </a:ext>
              </a:extLst>
            </p:cNvPr>
            <p:cNvSpPr txBox="1"/>
            <p:nvPr/>
          </p:nvSpPr>
          <p:spPr>
            <a:xfrm>
              <a:off x="3371293" y="4132716"/>
              <a:ext cx="83939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thực hành tính trên máy tính bài 10 (sgk – 83)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0C0F9493-02AB-44CB-8335-A480452D5E66}"/>
                    </a:ext>
                  </a:extLst>
                </p:cNvPr>
                <p:cNvSpPr txBox="1"/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423E38B7-2B22-47E6-B9A2-45F3D799F936}"/>
                    </a:ext>
                  </a:extLst>
                </p:cNvPr>
                <p:cNvSpPr txBox="1"/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𝟐𝟏𝟓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𝟐𝟎𝟕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3D564447-BB26-4B86-B073-C5EE9A3170B5}"/>
                    </a:ext>
                  </a:extLst>
                </p:cNvPr>
                <p:cNvSpPr txBox="1"/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𝟏𝟐𝟒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24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=""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=""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=""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=""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𝟓𝟗𝟐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𝟑𝟒𝟓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115385" r="-320909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115385" r="-833" b="-10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222727" r="-320909" b="-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222727" r="-833" b="-7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E940D03C-338D-4D74-B145-0EF3DBC2F23C}"/>
              </a:ext>
            </a:extLst>
          </p:cNvPr>
          <p:cNvGrpSpPr/>
          <p:nvPr/>
        </p:nvGrpSpPr>
        <p:grpSpPr>
          <a:xfrm>
            <a:off x="5841148" y="2890628"/>
            <a:ext cx="3659525" cy="1002721"/>
            <a:chOff x="5841148" y="2890628"/>
            <a:chExt cx="3659525" cy="100272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7E729261-63C4-4B67-B1DF-DBE1F0189922}"/>
                </a:ext>
              </a:extLst>
            </p:cNvPr>
            <p:cNvSpPr/>
            <p:nvPr/>
          </p:nvSpPr>
          <p:spPr>
            <a:xfrm>
              <a:off x="6129710" y="294650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F45EDF15-1B26-4D9F-B043-F62FFFC5A236}"/>
                </a:ext>
              </a:extLst>
            </p:cNvPr>
            <p:cNvSpPr/>
            <p:nvPr/>
          </p:nvSpPr>
          <p:spPr>
            <a:xfrm>
              <a:off x="6591220" y="294496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2218D6E0-4815-46A1-BB78-5B34574CFE82}"/>
                </a:ext>
              </a:extLst>
            </p:cNvPr>
            <p:cNvSpPr/>
            <p:nvPr/>
          </p:nvSpPr>
          <p:spPr>
            <a:xfrm>
              <a:off x="7052730" y="294342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91C8EAC2-3C5A-49D5-BEE1-FF8029C36DA0}"/>
                </a:ext>
              </a:extLst>
            </p:cNvPr>
            <p:cNvSpPr/>
            <p:nvPr/>
          </p:nvSpPr>
          <p:spPr>
            <a:xfrm>
              <a:off x="7514240" y="294188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291B95DB-1544-4F51-89D0-ACACE488BE0A}"/>
                </a:ext>
              </a:extLst>
            </p:cNvPr>
            <p:cNvSpPr/>
            <p:nvPr/>
          </p:nvSpPr>
          <p:spPr>
            <a:xfrm>
              <a:off x="7975750" y="294034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53CFD132-A343-46FE-9EB0-AE944778946F}"/>
                </a:ext>
              </a:extLst>
            </p:cNvPr>
            <p:cNvSpPr/>
            <p:nvPr/>
          </p:nvSpPr>
          <p:spPr>
            <a:xfrm>
              <a:off x="8437260" y="2940341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A52B170E-DCC1-4834-A406-B7971F329646}"/>
                </a:ext>
              </a:extLst>
            </p:cNvPr>
            <p:cNvSpPr/>
            <p:nvPr/>
          </p:nvSpPr>
          <p:spPr>
            <a:xfrm>
              <a:off x="8896217" y="2940340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CF80B4C-057B-456E-8FCD-2DE503B538E5}"/>
                </a:ext>
              </a:extLst>
            </p:cNvPr>
            <p:cNvSpPr txBox="1"/>
            <p:nvPr/>
          </p:nvSpPr>
          <p:spPr>
            <a:xfrm>
              <a:off x="7452699" y="289062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6BFC9980-20CF-43B4-B437-F73F88E96C13}"/>
                </a:ext>
              </a:extLst>
            </p:cNvPr>
            <p:cNvSpPr/>
            <p:nvPr/>
          </p:nvSpPr>
          <p:spPr>
            <a:xfrm>
              <a:off x="5894655" y="348635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5424F67C-05BF-4F69-824B-F15AC91FD2FC}"/>
                </a:ext>
              </a:extLst>
            </p:cNvPr>
            <p:cNvSpPr/>
            <p:nvPr/>
          </p:nvSpPr>
          <p:spPr>
            <a:xfrm>
              <a:off x="6356165" y="348481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51D3FC12-62C3-4B8F-9CB6-A16B9EB0D42B}"/>
                </a:ext>
              </a:extLst>
            </p:cNvPr>
            <p:cNvSpPr/>
            <p:nvPr/>
          </p:nvSpPr>
          <p:spPr>
            <a:xfrm>
              <a:off x="6817675" y="348327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54A535F5-8934-43E9-A6BD-BB61070ABBE8}"/>
                </a:ext>
              </a:extLst>
            </p:cNvPr>
            <p:cNvSpPr/>
            <p:nvPr/>
          </p:nvSpPr>
          <p:spPr>
            <a:xfrm>
              <a:off x="7279185" y="348173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FF6B9044-B2E2-41B2-ADA9-F587AF6B2F7F}"/>
                </a:ext>
              </a:extLst>
            </p:cNvPr>
            <p:cNvSpPr/>
            <p:nvPr/>
          </p:nvSpPr>
          <p:spPr>
            <a:xfrm>
              <a:off x="7740695" y="348019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AA71756E-ED63-481D-917D-9274CB5B6B2F}"/>
                </a:ext>
              </a:extLst>
            </p:cNvPr>
            <p:cNvSpPr/>
            <p:nvPr/>
          </p:nvSpPr>
          <p:spPr>
            <a:xfrm>
              <a:off x="8202205" y="3480198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902FDF9-D766-4C80-8E27-63DE7D9AE472}"/>
                </a:ext>
              </a:extLst>
            </p:cNvPr>
            <p:cNvSpPr/>
            <p:nvPr/>
          </p:nvSpPr>
          <p:spPr>
            <a:xfrm>
              <a:off x="8661162" y="3480197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83323563-964D-4149-B27C-E3337D3095BF}"/>
                </a:ext>
              </a:extLst>
            </p:cNvPr>
            <p:cNvSpPr/>
            <p:nvPr/>
          </p:nvSpPr>
          <p:spPr>
            <a:xfrm>
              <a:off x="9121950" y="3477036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7491FADA-9448-4BBE-9323-4F158411A7E2}"/>
                </a:ext>
              </a:extLst>
            </p:cNvPr>
            <p:cNvSpPr txBox="1"/>
            <p:nvPr/>
          </p:nvSpPr>
          <p:spPr>
            <a:xfrm>
              <a:off x="5841148" y="342853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B781E4B-320A-4BB3-ACBA-69B51C3931FE}"/>
                </a:ext>
              </a:extLst>
            </p:cNvPr>
            <p:cNvSpPr txBox="1"/>
            <p:nvPr/>
          </p:nvSpPr>
          <p:spPr>
            <a:xfrm>
              <a:off x="7676312" y="3431684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0604E2B6-E77B-48F4-8447-553AE7CEE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0" y="7457023"/>
            <a:ext cx="12192000" cy="14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2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7C41885-C65D-49D7-BF68-A9199F2429BB}"/>
              </a:ext>
            </a:extLst>
          </p:cNvPr>
          <p:cNvSpPr txBox="1"/>
          <p:nvPr/>
        </p:nvSpPr>
        <p:spPr>
          <a:xfrm>
            <a:off x="648583" y="954749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TRÒ CHƠI QUEN MÀ LẠ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4531308" y="1645979"/>
            <a:ext cx="3129383" cy="1299893"/>
            <a:chOff x="1981127" y="1825482"/>
            <a:chExt cx="3129383" cy="1299893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1981127" y="1925046"/>
              <a:ext cx="312938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670940" y="1907107"/>
              <a:ext cx="5485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50020" y="1509690"/>
              <a:ext cx="47641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135D024-0DAB-4831-BBD6-25E406AEFE90}"/>
              </a:ext>
            </a:extLst>
          </p:cNvPr>
          <p:cNvSpPr/>
          <p:nvPr/>
        </p:nvSpPr>
        <p:spPr>
          <a:xfrm>
            <a:off x="8362526" y="1982060"/>
            <a:ext cx="3291840" cy="3291840"/>
          </a:xfrm>
          <a:prstGeom prst="ellipse">
            <a:avLst/>
          </a:prstGeom>
          <a:solidFill>
            <a:srgbClr val="FFAC33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BF5975B-645A-43EF-B9D2-0B7989148F12}"/>
              </a:ext>
            </a:extLst>
          </p:cNvPr>
          <p:cNvSpPr/>
          <p:nvPr/>
        </p:nvSpPr>
        <p:spPr>
          <a:xfrm>
            <a:off x="8844631" y="2439260"/>
            <a:ext cx="2377440" cy="2377440"/>
          </a:xfrm>
          <a:prstGeom prst="ellipse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A5AA29A-2169-4A38-AA69-9DA3A2FFEBE2}"/>
              </a:ext>
            </a:extLst>
          </p:cNvPr>
          <p:cNvSpPr/>
          <p:nvPr/>
        </p:nvSpPr>
        <p:spPr>
          <a:xfrm>
            <a:off x="9276926" y="2896460"/>
            <a:ext cx="1463040" cy="1463040"/>
          </a:xfrm>
          <a:prstGeom prst="ellipse">
            <a:avLst/>
          </a:prstGeom>
          <a:solidFill>
            <a:srgbClr val="35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B72D375-7071-4475-9859-E1C58609F716}"/>
              </a:ext>
            </a:extLst>
          </p:cNvPr>
          <p:cNvSpPr/>
          <p:nvPr/>
        </p:nvSpPr>
        <p:spPr>
          <a:xfrm>
            <a:off x="9759031" y="3353660"/>
            <a:ext cx="548640" cy="548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0C6579-5A36-4BC8-AE6B-BB1AAA8C2EC6}"/>
              </a:ext>
            </a:extLst>
          </p:cNvPr>
          <p:cNvSpPr txBox="1"/>
          <p:nvPr/>
        </p:nvSpPr>
        <p:spPr>
          <a:xfrm>
            <a:off x="9759031" y="33962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5277E6-7EBA-4581-89EF-6373B15C1269}"/>
              </a:ext>
            </a:extLst>
          </p:cNvPr>
          <p:cNvSpPr txBox="1"/>
          <p:nvPr/>
        </p:nvSpPr>
        <p:spPr>
          <a:xfrm>
            <a:off x="9892381" y="38915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50A5CB3-3CC0-4B9A-A1FB-0D646B4F7D9A}"/>
              </a:ext>
            </a:extLst>
          </p:cNvPr>
          <p:cNvSpPr txBox="1"/>
          <p:nvPr/>
        </p:nvSpPr>
        <p:spPr>
          <a:xfrm>
            <a:off x="9892381" y="43868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27639F1-B15E-4CEC-962E-BCD6506CE040}"/>
              </a:ext>
            </a:extLst>
          </p:cNvPr>
          <p:cNvSpPr txBox="1"/>
          <p:nvPr/>
        </p:nvSpPr>
        <p:spPr>
          <a:xfrm>
            <a:off x="9835231" y="48249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B3F21BD-57BF-4053-92A5-512186F241F9}"/>
              </a:ext>
            </a:extLst>
          </p:cNvPr>
          <p:cNvSpPr txBox="1"/>
          <p:nvPr/>
        </p:nvSpPr>
        <p:spPr>
          <a:xfrm>
            <a:off x="9755221" y="52485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413005" y="2702163"/>
            <a:ext cx="774476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trò chơi này người chơi sẽ bắn bi vào các vòng tròn trên mặt đất, bạn K đã bắn được 2 viên điểm 5, 2 viên điểm 0 và 2 viên điểm -1. Bạn M đã bắn được 1 viên điểm 10, 2 viên điểm 5, 1 viên điểm -1 và 2 viên điểm  -10. Hỏi bạn nào được điểm cao hơn?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107195D-20BF-4C1F-AA93-1C1E241D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88" y="37032"/>
            <a:ext cx="6256424" cy="7665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44C5100-FBF8-4C26-884B-8D067D5882D0}"/>
              </a:ext>
            </a:extLst>
          </p:cNvPr>
          <p:cNvGrpSpPr/>
          <p:nvPr/>
        </p:nvGrpSpPr>
        <p:grpSpPr>
          <a:xfrm rot="12713996">
            <a:off x="-1937566" y="-1337510"/>
            <a:ext cx="3000897" cy="3840480"/>
            <a:chOff x="9055676" y="0"/>
            <a:chExt cx="3000897" cy="6858000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8F76D52E-3C05-4FDF-807B-B11E0311A13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07E678B2-739D-4086-9E3E-BDC56D9B13A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8466275-E18C-47A7-948C-11D110F0E5E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60785064-1EC8-4255-8104-C98265D75A6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9651EF6F-87DF-4303-BE60-E5A9AC4E480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2383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389E121-72A8-4EDF-89E2-73852E32A0D1}"/>
              </a:ext>
            </a:extLst>
          </p:cNvPr>
          <p:cNvSpPr/>
          <p:nvPr/>
        </p:nvSpPr>
        <p:spPr>
          <a:xfrm>
            <a:off x="5212080" y="1455228"/>
            <a:ext cx="395097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B065853-6425-49E3-9B83-769460419EBB}"/>
              </a:ext>
            </a:extLst>
          </p:cNvPr>
          <p:cNvGrpSpPr/>
          <p:nvPr/>
        </p:nvGrpSpPr>
        <p:grpSpPr>
          <a:xfrm>
            <a:off x="9399523" y="1145109"/>
            <a:ext cx="2530972" cy="2819250"/>
            <a:chOff x="9399523" y="764109"/>
            <a:chExt cx="2530972" cy="281925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135D024-0DAB-4831-BBD6-25E406AEFE90}"/>
                </a:ext>
              </a:extLst>
            </p:cNvPr>
            <p:cNvSpPr/>
            <p:nvPr/>
          </p:nvSpPr>
          <p:spPr>
            <a:xfrm>
              <a:off x="9399523" y="764109"/>
              <a:ext cx="2530972" cy="2530972"/>
            </a:xfrm>
            <a:prstGeom prst="ellipse">
              <a:avLst/>
            </a:prstGeom>
            <a:solidFill>
              <a:srgbClr val="FFAC33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FBF5975B-645A-43EF-B9D2-0B7989148F12}"/>
                </a:ext>
              </a:extLst>
            </p:cNvPr>
            <p:cNvSpPr/>
            <p:nvPr/>
          </p:nvSpPr>
          <p:spPr>
            <a:xfrm>
              <a:off x="9770195" y="1115633"/>
              <a:ext cx="1827924" cy="1827924"/>
            </a:xfrm>
            <a:prstGeom prst="ellipse">
              <a:avLst/>
            </a:prstGeom>
            <a:solidFill>
              <a:srgbClr val="FF89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5A5AA29A-2169-4A38-AA69-9DA3A2FFEBE2}"/>
                </a:ext>
              </a:extLst>
            </p:cNvPr>
            <p:cNvSpPr/>
            <p:nvPr/>
          </p:nvSpPr>
          <p:spPr>
            <a:xfrm>
              <a:off x="10102571" y="1467157"/>
              <a:ext cx="1124876" cy="1124876"/>
            </a:xfrm>
            <a:prstGeom prst="ellipse">
              <a:avLst/>
            </a:prstGeom>
            <a:solidFill>
              <a:srgbClr val="35F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AB72D375-7071-4475-9859-E1C58609F716}"/>
                </a:ext>
              </a:extLst>
            </p:cNvPr>
            <p:cNvSpPr/>
            <p:nvPr/>
          </p:nvSpPr>
          <p:spPr>
            <a:xfrm>
              <a:off x="10473243" y="1818680"/>
              <a:ext cx="421829" cy="421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60C6579-5A36-4BC8-AE6B-BB1AAA8C2EC6}"/>
                </a:ext>
              </a:extLst>
            </p:cNvPr>
            <p:cNvSpPr txBox="1"/>
            <p:nvPr/>
          </p:nvSpPr>
          <p:spPr>
            <a:xfrm>
              <a:off x="10511343" y="1889507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55277E6-7EBA-4581-89EF-6373B15C1269}"/>
                </a:ext>
              </a:extLst>
            </p:cNvPr>
            <p:cNvSpPr txBox="1"/>
            <p:nvPr/>
          </p:nvSpPr>
          <p:spPr>
            <a:xfrm>
              <a:off x="10575771" y="2232225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50A5CB3-3CC0-4B9A-A1FB-0D646B4F7D9A}"/>
                </a:ext>
              </a:extLst>
            </p:cNvPr>
            <p:cNvSpPr txBox="1"/>
            <p:nvPr/>
          </p:nvSpPr>
          <p:spPr>
            <a:xfrm>
              <a:off x="10575771" y="261304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27639F1-B15E-4CEC-962E-BCD6506CE040}"/>
                </a:ext>
              </a:extLst>
            </p:cNvPr>
            <p:cNvSpPr txBox="1"/>
            <p:nvPr/>
          </p:nvSpPr>
          <p:spPr>
            <a:xfrm>
              <a:off x="10531830" y="2949919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B3F21BD-57BF-4053-92A5-512186F241F9}"/>
                </a:ext>
              </a:extLst>
            </p:cNvPr>
            <p:cNvSpPr txBox="1"/>
            <p:nvPr/>
          </p:nvSpPr>
          <p:spPr>
            <a:xfrm>
              <a:off x="10470314" y="327558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320006" y="1070277"/>
            <a:ext cx="887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-10.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9577812" y="315716"/>
            <a:ext cx="2146742" cy="881671"/>
            <a:chOff x="2472446" y="1874372"/>
            <a:chExt cx="2146742" cy="881671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2472446" y="1925046"/>
              <a:ext cx="214674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966063" y="1915916"/>
              <a:ext cx="41549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98910" y="1678966"/>
              <a:ext cx="3786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F8D272FC-B77F-4C7E-AE4D-CFFB898E1524}"/>
                  </a:ext>
                </a:extLst>
              </p:cNvPr>
              <p:cNvSpPr txBox="1"/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2800" b="1" spc="-150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blipFill>
                <a:blip r:embed="rId3"/>
                <a:stretch>
                  <a:fillRect l="-1296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E2C254E6-0E57-4783-AE5F-685680DC4D0E}"/>
                  </a:ext>
                </a:extLst>
              </p:cNvPr>
              <p:cNvSpPr txBox="1"/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điểm của bạn M là: </a:t>
                </a:r>
              </a:p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(điểm)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blipFill>
                <a:blip r:embed="rId4"/>
                <a:stretch>
                  <a:fillRect l="-1194" t="-6322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DABD20E-A456-4C5E-A88A-877701F06D80}"/>
              </a:ext>
            </a:extLst>
          </p:cNvPr>
          <p:cNvSpPr txBox="1"/>
          <p:nvPr/>
        </p:nvSpPr>
        <p:spPr>
          <a:xfrm>
            <a:off x="1258258" y="5794057"/>
            <a:ext cx="58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Vậy bạn K được điểm cao hơn.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E16E657-8675-421B-A9C4-C4E1DAAEEADC}"/>
              </a:ext>
            </a:extLst>
          </p:cNvPr>
          <p:cNvSpPr/>
          <p:nvPr/>
        </p:nvSpPr>
        <p:spPr>
          <a:xfrm>
            <a:off x="304800" y="1832418"/>
            <a:ext cx="297180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F664832-82FD-4EBA-9F83-8295A9774BFD}"/>
              </a:ext>
            </a:extLst>
          </p:cNvPr>
          <p:cNvSpPr/>
          <p:nvPr/>
        </p:nvSpPr>
        <p:spPr>
          <a:xfrm>
            <a:off x="6492240" y="1870518"/>
            <a:ext cx="2674620" cy="365760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C703A43-66F5-4961-86C6-2FB50B45902C}"/>
              </a:ext>
            </a:extLst>
          </p:cNvPr>
          <p:cNvSpPr/>
          <p:nvPr/>
        </p:nvSpPr>
        <p:spPr>
          <a:xfrm>
            <a:off x="304800" y="2217990"/>
            <a:ext cx="6858000" cy="402336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2C84274-875D-4930-A1AA-0C4CD7791D25}"/>
              </a:ext>
            </a:extLst>
          </p:cNvPr>
          <p:cNvSpPr txBox="1"/>
          <p:nvPr/>
        </p:nvSpPr>
        <p:spPr>
          <a:xfrm>
            <a:off x="2927985" y="7088782"/>
            <a:ext cx="7280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DỤC TRÒ CHƠI DÂN GIAN VÀ THỂ THAO NHIỀU HƠN THAY CHO TRÒ TRƠI ĐIỆN TỬ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2BB56D3-3767-4F41-B402-59582656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9" y="71877"/>
            <a:ext cx="5687658" cy="69690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0BD2643A-2DDD-464B-B576-CB9B9BA13AC9}"/>
              </a:ext>
            </a:extLst>
          </p:cNvPr>
          <p:cNvGrpSpPr/>
          <p:nvPr/>
        </p:nvGrpSpPr>
        <p:grpSpPr>
          <a:xfrm rot="6434879">
            <a:off x="12085137" y="4571369"/>
            <a:ext cx="3000897" cy="3840480"/>
            <a:chOff x="9055676" y="0"/>
            <a:chExt cx="3000897" cy="6858000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C315ECC6-C1E0-4D54-B459-2B689CE2D6F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2A964E48-EF15-4691-B1D2-5719472AF0A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A44CD85A-AD56-418E-A78A-8C6CDDF9410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D2F82E9D-22EF-4F34-A9BB-F8384358880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5C9C968D-F942-4937-A45A-75486E706433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Shuffle with solid fill">
            <a:extLst>
              <a:ext uri="{FF2B5EF4-FFF2-40B4-BE49-F238E27FC236}">
                <a16:creationId xmlns="" xmlns:a16="http://schemas.microsoft.com/office/drawing/2014/main" id="{B72BF89B-EA5F-44D9-A1E8-0CD6EE82E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0998" y="3200139"/>
            <a:ext cx="320492" cy="320492"/>
          </a:xfrm>
          <a:prstGeom prst="rect">
            <a:avLst/>
          </a:prstGeom>
        </p:spPr>
      </p:pic>
      <p:pic>
        <p:nvPicPr>
          <p:cNvPr id="43" name="Graphic 42" descr="Shuffle with solid fill">
            <a:extLst>
              <a:ext uri="{FF2B5EF4-FFF2-40B4-BE49-F238E27FC236}">
                <a16:creationId xmlns="" xmlns:a16="http://schemas.microsoft.com/office/drawing/2014/main" id="{8F609D95-63DC-4E63-AE6F-B7EFBC8C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6431" y="3200139"/>
            <a:ext cx="320492" cy="320492"/>
          </a:xfrm>
          <a:prstGeom prst="rect">
            <a:avLst/>
          </a:prstGeom>
        </p:spPr>
      </p:pic>
      <p:pic>
        <p:nvPicPr>
          <p:cNvPr id="44" name="Graphic 43" descr="Shuffle with solid fill">
            <a:extLst>
              <a:ext uri="{FF2B5EF4-FFF2-40B4-BE49-F238E27FC236}">
                <a16:creationId xmlns="" xmlns:a16="http://schemas.microsoft.com/office/drawing/2014/main" id="{EC0DF7C6-8E71-4E7F-93AE-351CDB84D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1864" y="3200139"/>
            <a:ext cx="320492" cy="320492"/>
          </a:xfrm>
          <a:prstGeom prst="rect">
            <a:avLst/>
          </a:prstGeom>
        </p:spPr>
      </p:pic>
      <p:pic>
        <p:nvPicPr>
          <p:cNvPr id="45" name="Graphic 44" descr="Shuffle with solid fill">
            <a:extLst>
              <a:ext uri="{FF2B5EF4-FFF2-40B4-BE49-F238E27FC236}">
                <a16:creationId xmlns="" xmlns:a16="http://schemas.microsoft.com/office/drawing/2014/main" id="{7BD908CB-433E-4B5E-84B5-9B869F14D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7297" y="3200139"/>
            <a:ext cx="320492" cy="320492"/>
          </a:xfrm>
          <a:prstGeom prst="rect">
            <a:avLst/>
          </a:prstGeom>
        </p:spPr>
      </p:pic>
      <p:pic>
        <p:nvPicPr>
          <p:cNvPr id="46" name="Graphic 45" descr="Shuffle with solid fill">
            <a:extLst>
              <a:ext uri="{FF2B5EF4-FFF2-40B4-BE49-F238E27FC236}">
                <a16:creationId xmlns="" xmlns:a16="http://schemas.microsoft.com/office/drawing/2014/main" id="{F5799110-B76C-4612-B59B-E16E0DDB8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2730" y="3200139"/>
            <a:ext cx="320492" cy="320492"/>
          </a:xfrm>
          <a:prstGeom prst="rect">
            <a:avLst/>
          </a:prstGeom>
        </p:spPr>
      </p:pic>
      <p:pic>
        <p:nvPicPr>
          <p:cNvPr id="47" name="Graphic 46" descr="Shuffle with solid fill">
            <a:extLst>
              <a:ext uri="{FF2B5EF4-FFF2-40B4-BE49-F238E27FC236}">
                <a16:creationId xmlns="" xmlns:a16="http://schemas.microsoft.com/office/drawing/2014/main" id="{665E93B1-21A0-4B6D-A452-6DF56D003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8163" y="3200139"/>
            <a:ext cx="320492" cy="320492"/>
          </a:xfrm>
          <a:prstGeom prst="rect">
            <a:avLst/>
          </a:prstGeom>
        </p:spPr>
      </p:pic>
      <p:pic>
        <p:nvPicPr>
          <p:cNvPr id="48" name="Graphic 47" descr="Shuffle with solid fill">
            <a:extLst>
              <a:ext uri="{FF2B5EF4-FFF2-40B4-BE49-F238E27FC236}">
                <a16:creationId xmlns="" xmlns:a16="http://schemas.microsoft.com/office/drawing/2014/main" id="{B0E22000-495A-4B8E-9A41-0DC9743DC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3596" y="3200139"/>
            <a:ext cx="320492" cy="320492"/>
          </a:xfrm>
          <a:prstGeom prst="rect">
            <a:avLst/>
          </a:prstGeom>
        </p:spPr>
      </p:pic>
      <p:pic>
        <p:nvPicPr>
          <p:cNvPr id="49" name="Graphic 48" descr="Shuffle with solid fill">
            <a:extLst>
              <a:ext uri="{FF2B5EF4-FFF2-40B4-BE49-F238E27FC236}">
                <a16:creationId xmlns="" xmlns:a16="http://schemas.microsoft.com/office/drawing/2014/main" id="{AC77471C-F840-4380-99A9-48E2375A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9029" y="3200139"/>
            <a:ext cx="320492" cy="320492"/>
          </a:xfrm>
          <a:prstGeom prst="rect">
            <a:avLst/>
          </a:prstGeom>
        </p:spPr>
      </p:pic>
      <p:pic>
        <p:nvPicPr>
          <p:cNvPr id="50" name="Graphic 49" descr="Shuffle with solid fill">
            <a:extLst>
              <a:ext uri="{FF2B5EF4-FFF2-40B4-BE49-F238E27FC236}">
                <a16:creationId xmlns="" xmlns:a16="http://schemas.microsoft.com/office/drawing/2014/main" id="{64727731-86A1-43F7-B057-3A0D0304D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4462" y="3200139"/>
            <a:ext cx="320492" cy="320492"/>
          </a:xfrm>
          <a:prstGeom prst="rect">
            <a:avLst/>
          </a:prstGeom>
        </p:spPr>
      </p:pic>
      <p:pic>
        <p:nvPicPr>
          <p:cNvPr id="51" name="Graphic 50" descr="Shuffle with solid fill">
            <a:extLst>
              <a:ext uri="{FF2B5EF4-FFF2-40B4-BE49-F238E27FC236}">
                <a16:creationId xmlns="" xmlns:a16="http://schemas.microsoft.com/office/drawing/2014/main" id="{E72F19AA-EAA6-4FBF-97F4-F8D313629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9895" y="3200139"/>
            <a:ext cx="320492" cy="320492"/>
          </a:xfrm>
          <a:prstGeom prst="rect">
            <a:avLst/>
          </a:prstGeom>
        </p:spPr>
      </p:pic>
      <p:pic>
        <p:nvPicPr>
          <p:cNvPr id="52" name="Graphic 51" descr="Shuffle with solid fill">
            <a:extLst>
              <a:ext uri="{FF2B5EF4-FFF2-40B4-BE49-F238E27FC236}">
                <a16:creationId xmlns="" xmlns:a16="http://schemas.microsoft.com/office/drawing/2014/main" id="{CBB8AD75-10A9-4A41-9122-2E9C35124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5328" y="3200139"/>
            <a:ext cx="320492" cy="320492"/>
          </a:xfrm>
          <a:prstGeom prst="rect">
            <a:avLst/>
          </a:prstGeom>
        </p:spPr>
      </p:pic>
      <p:pic>
        <p:nvPicPr>
          <p:cNvPr id="53" name="Graphic 52" descr="Shuffle with solid fill">
            <a:extLst>
              <a:ext uri="{FF2B5EF4-FFF2-40B4-BE49-F238E27FC236}">
                <a16:creationId xmlns="" xmlns:a16="http://schemas.microsoft.com/office/drawing/2014/main" id="{F934FEFD-4F0A-4B9C-8C4C-CE94A66A5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0761" y="3200139"/>
            <a:ext cx="320492" cy="320492"/>
          </a:xfrm>
          <a:prstGeom prst="rect">
            <a:avLst/>
          </a:prstGeom>
        </p:spPr>
      </p:pic>
      <p:pic>
        <p:nvPicPr>
          <p:cNvPr id="54" name="Graphic 53" descr="Shuffle with solid fill">
            <a:extLst>
              <a:ext uri="{FF2B5EF4-FFF2-40B4-BE49-F238E27FC236}">
                <a16:creationId xmlns="" xmlns:a16="http://schemas.microsoft.com/office/drawing/2014/main" id="{F524682A-1AAE-4E07-9DC5-7B846DBF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6194" y="3200139"/>
            <a:ext cx="320492" cy="320492"/>
          </a:xfrm>
          <a:prstGeom prst="rect">
            <a:avLst/>
          </a:prstGeom>
        </p:spPr>
      </p:pic>
      <p:pic>
        <p:nvPicPr>
          <p:cNvPr id="55" name="Graphic 54" descr="Shuffle with solid fill">
            <a:extLst>
              <a:ext uri="{FF2B5EF4-FFF2-40B4-BE49-F238E27FC236}">
                <a16:creationId xmlns="" xmlns:a16="http://schemas.microsoft.com/office/drawing/2014/main" id="{BFF694BF-B24A-424C-A409-F768A644B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1627" y="3200139"/>
            <a:ext cx="320492" cy="320492"/>
          </a:xfrm>
          <a:prstGeom prst="rect">
            <a:avLst/>
          </a:prstGeom>
        </p:spPr>
      </p:pic>
      <p:pic>
        <p:nvPicPr>
          <p:cNvPr id="56" name="Graphic 55" descr="Shuffle with solid fill">
            <a:extLst>
              <a:ext uri="{FF2B5EF4-FFF2-40B4-BE49-F238E27FC236}">
                <a16:creationId xmlns="" xmlns:a16="http://schemas.microsoft.com/office/drawing/2014/main" id="{82B48858-79E0-4DE3-A4D7-36D9E8D22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060" y="3200139"/>
            <a:ext cx="320492" cy="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3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A6A2EA8-3E9D-4E3E-AF93-03D9A56E6C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7" y="80878"/>
            <a:ext cx="9781786" cy="1456374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="" xmlns:a16="http://schemas.microsoft.com/office/drawing/2014/main" id="{1B9179D5-FE78-48FE-8AA2-DC2E2FF20C60}"/>
              </a:ext>
            </a:extLst>
          </p:cNvPr>
          <p:cNvSpPr txBox="1"/>
          <p:nvPr/>
        </p:nvSpPr>
        <p:spPr>
          <a:xfrm>
            <a:off x="514350" y="2021487"/>
            <a:ext cx="1097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 sánh  quy  tắc  dấu  của  phép  nhân  và  phép  cộng  2   số nguyên.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7EC611EF-C451-4F7C-BCE9-FDC066A0CD3F}"/>
              </a:ext>
            </a:extLst>
          </p:cNvPr>
          <p:cNvSpPr txBox="1"/>
          <p:nvPr/>
        </p:nvSpPr>
        <p:spPr>
          <a:xfrm>
            <a:off x="513520" y="3504905"/>
            <a:ext cx="1097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các em hãy ôn lại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các số tự nhiên,quan hệ chia hết tính chất chia hết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học đọc trước nội dung bài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hết hai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hệ chia hết trong tập hợp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2B217216-4FC2-4802-A61A-2F78D494E029}"/>
              </a:ext>
            </a:extLst>
          </p:cNvPr>
          <p:cNvSpPr txBox="1"/>
          <p:nvPr/>
        </p:nvSpPr>
        <p:spPr>
          <a:xfrm>
            <a:off x="512690" y="5742694"/>
            <a:ext cx="109728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-  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Làm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 các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 bài tập 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còn lại trong SGK, SBT.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DDB981C-535C-4F8E-8A5B-4DFD2A2BC605}"/>
              </a:ext>
            </a:extLst>
          </p:cNvPr>
          <p:cNvGrpSpPr/>
          <p:nvPr/>
        </p:nvGrpSpPr>
        <p:grpSpPr>
          <a:xfrm rot="5400000">
            <a:off x="4595551" y="6003569"/>
            <a:ext cx="3000897" cy="3840480"/>
            <a:chOff x="9055676" y="0"/>
            <a:chExt cx="3000897" cy="685800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E855508-E6EC-465A-9C47-B750371F7782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60A1083-F658-4751-AD16-CB1FACD7F71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78102A4-8695-4E9C-8C68-D0A3DBBC6FB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16254D3-A974-4AB5-A8E5-0B8471EF1BA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CC8AA5D-D995-427F-A977-2DC47F48F99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284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B8DA181-974B-466D-8227-4FFBD59E506A}"/>
              </a:ext>
            </a:extLst>
          </p:cNvPr>
          <p:cNvGrpSpPr/>
          <p:nvPr/>
        </p:nvGrpSpPr>
        <p:grpSpPr>
          <a:xfrm>
            <a:off x="973685" y="559314"/>
            <a:ext cx="11269440" cy="1520758"/>
            <a:chOff x="1109935" y="1861486"/>
            <a:chExt cx="16162708" cy="2057967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7FB4C4A3-1BB3-4791-AD21-9088DA8B36AB}"/>
                </a:ext>
              </a:extLst>
            </p:cNvPr>
            <p:cNvGrpSpPr/>
            <p:nvPr/>
          </p:nvGrpSpPr>
          <p:grpSpPr>
            <a:xfrm>
              <a:off x="1109935" y="1861486"/>
              <a:ext cx="2013603" cy="2057967"/>
              <a:chOff x="5031981" y="1450462"/>
              <a:chExt cx="3128954" cy="3197891"/>
            </a:xfrm>
          </p:grpSpPr>
          <p:sp>
            <p:nvSpPr>
              <p:cNvPr id="40" name="9Slide.vn 4">
                <a:extLst>
                  <a:ext uri="{FF2B5EF4-FFF2-40B4-BE49-F238E27FC236}">
                    <a16:creationId xmlns="" xmlns:a16="http://schemas.microsoft.com/office/drawing/2014/main" id="{53107A83-B50A-4C51-A846-98B5AB0B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7730" y="2421319"/>
                <a:ext cx="1487881" cy="1482136"/>
              </a:xfrm>
              <a:prstGeom prst="ellipse">
                <a:avLst/>
              </a:prstGeom>
              <a:solidFill>
                <a:srgbClr val="E4F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9Slide.vn 5">
                <a:extLst>
                  <a:ext uri="{FF2B5EF4-FFF2-40B4-BE49-F238E27FC236}">
                    <a16:creationId xmlns="" xmlns:a16="http://schemas.microsoft.com/office/drawing/2014/main" id="{7B88C14B-2198-4FF5-8118-B5C917C9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10" y="2381106"/>
                <a:ext cx="250853" cy="197236"/>
              </a:xfrm>
              <a:custGeom>
                <a:avLst/>
                <a:gdLst>
                  <a:gd name="T0" fmla="*/ 39 w 77"/>
                  <a:gd name="T1" fmla="*/ 0 h 60"/>
                  <a:gd name="T2" fmla="*/ 39 w 77"/>
                  <a:gd name="T3" fmla="*/ 60 h 60"/>
                  <a:gd name="T4" fmla="*/ 39 w 77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0">
                    <a:moveTo>
                      <a:pt x="39" y="0"/>
                    </a:moveTo>
                    <a:cubicBezTo>
                      <a:pt x="0" y="0"/>
                      <a:pt x="0" y="60"/>
                      <a:pt x="39" y="60"/>
                    </a:cubicBezTo>
                    <a:cubicBezTo>
                      <a:pt x="77" y="60"/>
                      <a:pt x="77" y="0"/>
                      <a:pt x="39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9Slide.vn 10">
                <a:extLst>
                  <a:ext uri="{FF2B5EF4-FFF2-40B4-BE49-F238E27FC236}">
                    <a16:creationId xmlns="" xmlns:a16="http://schemas.microsoft.com/office/drawing/2014/main" id="{517954EC-4838-4C42-B14E-1A63149A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338" y="2727704"/>
                <a:ext cx="166597" cy="132129"/>
              </a:xfrm>
              <a:custGeom>
                <a:avLst/>
                <a:gdLst>
                  <a:gd name="T0" fmla="*/ 25 w 51"/>
                  <a:gd name="T1" fmla="*/ 0 h 40"/>
                  <a:gd name="T2" fmla="*/ 25 w 51"/>
                  <a:gd name="T3" fmla="*/ 40 h 40"/>
                  <a:gd name="T4" fmla="*/ 25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5" y="0"/>
                    </a:moveTo>
                    <a:cubicBezTo>
                      <a:pt x="0" y="0"/>
                      <a:pt x="0" y="40"/>
                      <a:pt x="25" y="40"/>
                    </a:cubicBezTo>
                    <a:cubicBezTo>
                      <a:pt x="51" y="40"/>
                      <a:pt x="51" y="0"/>
                      <a:pt x="2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9Slide.vn 11">
                <a:extLst>
                  <a:ext uri="{FF2B5EF4-FFF2-40B4-BE49-F238E27FC236}">
                    <a16:creationId xmlns="" xmlns:a16="http://schemas.microsoft.com/office/drawing/2014/main" id="{3651C7FD-D177-466D-8E37-882A1A37D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6252" y="4386011"/>
                <a:ext cx="166597" cy="132129"/>
              </a:xfrm>
              <a:custGeom>
                <a:avLst/>
                <a:gdLst>
                  <a:gd name="T0" fmla="*/ 26 w 51"/>
                  <a:gd name="T1" fmla="*/ 0 h 40"/>
                  <a:gd name="T2" fmla="*/ 26 w 51"/>
                  <a:gd name="T3" fmla="*/ 40 h 40"/>
                  <a:gd name="T4" fmla="*/ 26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1" y="40"/>
                      <a:pt x="51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9Slide.vn 12">
                <a:extLst>
                  <a:ext uri="{FF2B5EF4-FFF2-40B4-BE49-F238E27FC236}">
                    <a16:creationId xmlns="" xmlns:a16="http://schemas.microsoft.com/office/drawing/2014/main" id="{5F8F976C-2A05-45B7-BF31-D0F08619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196" y="4481756"/>
                <a:ext cx="170427" cy="130213"/>
              </a:xfrm>
              <a:custGeom>
                <a:avLst/>
                <a:gdLst>
                  <a:gd name="T0" fmla="*/ 26 w 52"/>
                  <a:gd name="T1" fmla="*/ 0 h 40"/>
                  <a:gd name="T2" fmla="*/ 26 w 52"/>
                  <a:gd name="T3" fmla="*/ 40 h 40"/>
                  <a:gd name="T4" fmla="*/ 26 w 5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2" y="40"/>
                      <a:pt x="52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9Slide.vn 18">
                <a:extLst>
                  <a:ext uri="{FF2B5EF4-FFF2-40B4-BE49-F238E27FC236}">
                    <a16:creationId xmlns="" xmlns:a16="http://schemas.microsoft.com/office/drawing/2014/main" id="{B404B73C-76CF-41FF-BDF7-C2DD61E1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1565" y="3271537"/>
                <a:ext cx="1484051" cy="1376816"/>
              </a:xfrm>
              <a:custGeom>
                <a:avLst/>
                <a:gdLst>
                  <a:gd name="T0" fmla="*/ 124 w 453"/>
                  <a:gd name="T1" fmla="*/ 349 h 421"/>
                  <a:gd name="T2" fmla="*/ 124 w 453"/>
                  <a:gd name="T3" fmla="*/ 420 h 421"/>
                  <a:gd name="T4" fmla="*/ 123 w 453"/>
                  <a:gd name="T5" fmla="*/ 421 h 421"/>
                  <a:gd name="T6" fmla="*/ 119 w 453"/>
                  <a:gd name="T7" fmla="*/ 417 h 421"/>
                  <a:gd name="T8" fmla="*/ 47 w 453"/>
                  <a:gd name="T9" fmla="*/ 320 h 421"/>
                  <a:gd name="T10" fmla="*/ 2 w 453"/>
                  <a:gd name="T11" fmla="*/ 255 h 421"/>
                  <a:gd name="T12" fmla="*/ 2 w 453"/>
                  <a:gd name="T13" fmla="*/ 249 h 421"/>
                  <a:gd name="T14" fmla="*/ 117 w 453"/>
                  <a:gd name="T15" fmla="*/ 83 h 421"/>
                  <a:gd name="T16" fmla="*/ 124 w 453"/>
                  <a:gd name="T17" fmla="*/ 74 h 421"/>
                  <a:gd name="T18" fmla="*/ 124 w 453"/>
                  <a:gd name="T19" fmla="*/ 77 h 421"/>
                  <a:gd name="T20" fmla="*/ 126 w 453"/>
                  <a:gd name="T21" fmla="*/ 138 h 421"/>
                  <a:gd name="T22" fmla="*/ 129 w 453"/>
                  <a:gd name="T23" fmla="*/ 142 h 421"/>
                  <a:gd name="T24" fmla="*/ 200 w 453"/>
                  <a:gd name="T25" fmla="*/ 150 h 421"/>
                  <a:gd name="T26" fmla="*/ 359 w 453"/>
                  <a:gd name="T27" fmla="*/ 81 h 421"/>
                  <a:gd name="T28" fmla="*/ 422 w 453"/>
                  <a:gd name="T29" fmla="*/ 4 h 421"/>
                  <a:gd name="T30" fmla="*/ 424 w 453"/>
                  <a:gd name="T31" fmla="*/ 0 h 421"/>
                  <a:gd name="T32" fmla="*/ 436 w 453"/>
                  <a:gd name="T33" fmla="*/ 32 h 421"/>
                  <a:gd name="T34" fmla="*/ 452 w 453"/>
                  <a:gd name="T35" fmla="*/ 129 h 421"/>
                  <a:gd name="T36" fmla="*/ 355 w 453"/>
                  <a:gd name="T37" fmla="*/ 295 h 421"/>
                  <a:gd name="T38" fmla="*/ 267 w 453"/>
                  <a:gd name="T39" fmla="*/ 326 h 421"/>
                  <a:gd name="T40" fmla="*/ 149 w 453"/>
                  <a:gd name="T41" fmla="*/ 346 h 421"/>
                  <a:gd name="T42" fmla="*/ 124 w 453"/>
                  <a:gd name="T43" fmla="*/ 349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3" h="421">
                    <a:moveTo>
                      <a:pt x="124" y="349"/>
                    </a:moveTo>
                    <a:cubicBezTo>
                      <a:pt x="124" y="373"/>
                      <a:pt x="124" y="397"/>
                      <a:pt x="124" y="420"/>
                    </a:cubicBezTo>
                    <a:cubicBezTo>
                      <a:pt x="124" y="420"/>
                      <a:pt x="123" y="421"/>
                      <a:pt x="123" y="421"/>
                    </a:cubicBezTo>
                    <a:cubicBezTo>
                      <a:pt x="122" y="419"/>
                      <a:pt x="120" y="418"/>
                      <a:pt x="119" y="417"/>
                    </a:cubicBezTo>
                    <a:cubicBezTo>
                      <a:pt x="95" y="384"/>
                      <a:pt x="71" y="352"/>
                      <a:pt x="47" y="320"/>
                    </a:cubicBezTo>
                    <a:cubicBezTo>
                      <a:pt x="32" y="298"/>
                      <a:pt x="17" y="276"/>
                      <a:pt x="2" y="255"/>
                    </a:cubicBezTo>
                    <a:cubicBezTo>
                      <a:pt x="1" y="253"/>
                      <a:pt x="0" y="251"/>
                      <a:pt x="2" y="249"/>
                    </a:cubicBezTo>
                    <a:cubicBezTo>
                      <a:pt x="40" y="194"/>
                      <a:pt x="78" y="138"/>
                      <a:pt x="117" y="83"/>
                    </a:cubicBezTo>
                    <a:cubicBezTo>
                      <a:pt x="119" y="80"/>
                      <a:pt x="121" y="78"/>
                      <a:pt x="124" y="74"/>
                    </a:cubicBezTo>
                    <a:cubicBezTo>
                      <a:pt x="124" y="76"/>
                      <a:pt x="124" y="76"/>
                      <a:pt x="124" y="77"/>
                    </a:cubicBezTo>
                    <a:cubicBezTo>
                      <a:pt x="125" y="97"/>
                      <a:pt x="125" y="118"/>
                      <a:pt x="126" y="138"/>
                    </a:cubicBezTo>
                    <a:cubicBezTo>
                      <a:pt x="126" y="141"/>
                      <a:pt x="127" y="142"/>
                      <a:pt x="129" y="142"/>
                    </a:cubicBezTo>
                    <a:cubicBezTo>
                      <a:pt x="152" y="149"/>
                      <a:pt x="176" y="152"/>
                      <a:pt x="200" y="150"/>
                    </a:cubicBezTo>
                    <a:cubicBezTo>
                      <a:pt x="261" y="147"/>
                      <a:pt x="314" y="122"/>
                      <a:pt x="359" y="81"/>
                    </a:cubicBezTo>
                    <a:cubicBezTo>
                      <a:pt x="383" y="58"/>
                      <a:pt x="404" y="33"/>
                      <a:pt x="422" y="4"/>
                    </a:cubicBezTo>
                    <a:cubicBezTo>
                      <a:pt x="422" y="3"/>
                      <a:pt x="423" y="2"/>
                      <a:pt x="424" y="0"/>
                    </a:cubicBezTo>
                    <a:cubicBezTo>
                      <a:pt x="428" y="11"/>
                      <a:pt x="432" y="21"/>
                      <a:pt x="436" y="32"/>
                    </a:cubicBezTo>
                    <a:cubicBezTo>
                      <a:pt x="447" y="63"/>
                      <a:pt x="453" y="95"/>
                      <a:pt x="452" y="129"/>
                    </a:cubicBezTo>
                    <a:cubicBezTo>
                      <a:pt x="451" y="202"/>
                      <a:pt x="419" y="258"/>
                      <a:pt x="355" y="295"/>
                    </a:cubicBezTo>
                    <a:cubicBezTo>
                      <a:pt x="328" y="310"/>
                      <a:pt x="298" y="320"/>
                      <a:pt x="267" y="326"/>
                    </a:cubicBezTo>
                    <a:cubicBezTo>
                      <a:pt x="228" y="333"/>
                      <a:pt x="188" y="340"/>
                      <a:pt x="149" y="346"/>
                    </a:cubicBezTo>
                    <a:cubicBezTo>
                      <a:pt x="141" y="348"/>
                      <a:pt x="133" y="348"/>
                      <a:pt x="124" y="34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9Slide.vn 19">
                <a:extLst>
                  <a:ext uri="{FF2B5EF4-FFF2-40B4-BE49-F238E27FC236}">
                    <a16:creationId xmlns="" xmlns:a16="http://schemas.microsoft.com/office/drawing/2014/main" id="{98402D8B-75C0-4565-BC78-DD22ACF7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981" y="2748767"/>
                <a:ext cx="1012985" cy="1612349"/>
              </a:xfrm>
              <a:custGeom>
                <a:avLst/>
                <a:gdLst>
                  <a:gd name="T0" fmla="*/ 70 w 309"/>
                  <a:gd name="T1" fmla="*/ 59 h 493"/>
                  <a:gd name="T2" fmla="*/ 10 w 309"/>
                  <a:gd name="T3" fmla="*/ 23 h 493"/>
                  <a:gd name="T4" fmla="*/ 10 w 309"/>
                  <a:gd name="T5" fmla="*/ 22 h 493"/>
                  <a:gd name="T6" fmla="*/ 28 w 309"/>
                  <a:gd name="T7" fmla="*/ 18 h 493"/>
                  <a:gd name="T8" fmla="*/ 142 w 309"/>
                  <a:gd name="T9" fmla="*/ 6 h 493"/>
                  <a:gd name="T10" fmla="*/ 215 w 309"/>
                  <a:gd name="T11" fmla="*/ 0 h 493"/>
                  <a:gd name="T12" fmla="*/ 219 w 309"/>
                  <a:gd name="T13" fmla="*/ 3 h 493"/>
                  <a:gd name="T14" fmla="*/ 266 w 309"/>
                  <a:gd name="T15" fmla="*/ 101 h 493"/>
                  <a:gd name="T16" fmla="*/ 307 w 309"/>
                  <a:gd name="T17" fmla="*/ 190 h 493"/>
                  <a:gd name="T18" fmla="*/ 309 w 309"/>
                  <a:gd name="T19" fmla="*/ 196 h 493"/>
                  <a:gd name="T20" fmla="*/ 250 w 309"/>
                  <a:gd name="T21" fmla="*/ 164 h 493"/>
                  <a:gd name="T22" fmla="*/ 233 w 309"/>
                  <a:gd name="T23" fmla="*/ 183 h 493"/>
                  <a:gd name="T24" fmla="*/ 182 w 309"/>
                  <a:gd name="T25" fmla="*/ 298 h 493"/>
                  <a:gd name="T26" fmla="*/ 198 w 309"/>
                  <a:gd name="T27" fmla="*/ 435 h 493"/>
                  <a:gd name="T28" fmla="*/ 220 w 309"/>
                  <a:gd name="T29" fmla="*/ 488 h 493"/>
                  <a:gd name="T30" fmla="*/ 223 w 309"/>
                  <a:gd name="T31" fmla="*/ 493 h 493"/>
                  <a:gd name="T32" fmla="*/ 193 w 309"/>
                  <a:gd name="T33" fmla="*/ 488 h 493"/>
                  <a:gd name="T34" fmla="*/ 90 w 309"/>
                  <a:gd name="T35" fmla="*/ 448 h 493"/>
                  <a:gd name="T36" fmla="*/ 5 w 309"/>
                  <a:gd name="T37" fmla="*/ 320 h 493"/>
                  <a:gd name="T38" fmla="*/ 10 w 309"/>
                  <a:gd name="T39" fmla="*/ 225 h 493"/>
                  <a:gd name="T40" fmla="*/ 46 w 309"/>
                  <a:gd name="T41" fmla="*/ 121 h 493"/>
                  <a:gd name="T42" fmla="*/ 70 w 309"/>
                  <a:gd name="T43" fmla="*/ 59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9" h="493">
                    <a:moveTo>
                      <a:pt x="70" y="59"/>
                    </a:moveTo>
                    <a:cubicBezTo>
                      <a:pt x="50" y="47"/>
                      <a:pt x="30" y="35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1"/>
                      <a:pt x="22" y="19"/>
                      <a:pt x="28" y="18"/>
                    </a:cubicBezTo>
                    <a:cubicBezTo>
                      <a:pt x="66" y="14"/>
                      <a:pt x="104" y="10"/>
                      <a:pt x="142" y="6"/>
                    </a:cubicBezTo>
                    <a:cubicBezTo>
                      <a:pt x="166" y="4"/>
                      <a:pt x="191" y="2"/>
                      <a:pt x="215" y="0"/>
                    </a:cubicBezTo>
                    <a:cubicBezTo>
                      <a:pt x="218" y="0"/>
                      <a:pt x="218" y="1"/>
                      <a:pt x="219" y="3"/>
                    </a:cubicBezTo>
                    <a:cubicBezTo>
                      <a:pt x="235" y="36"/>
                      <a:pt x="250" y="68"/>
                      <a:pt x="266" y="101"/>
                    </a:cubicBezTo>
                    <a:cubicBezTo>
                      <a:pt x="280" y="130"/>
                      <a:pt x="293" y="160"/>
                      <a:pt x="307" y="190"/>
                    </a:cubicBezTo>
                    <a:cubicBezTo>
                      <a:pt x="308" y="192"/>
                      <a:pt x="308" y="193"/>
                      <a:pt x="309" y="196"/>
                    </a:cubicBezTo>
                    <a:cubicBezTo>
                      <a:pt x="289" y="185"/>
                      <a:pt x="270" y="175"/>
                      <a:pt x="250" y="164"/>
                    </a:cubicBezTo>
                    <a:cubicBezTo>
                      <a:pt x="244" y="170"/>
                      <a:pt x="238" y="176"/>
                      <a:pt x="233" y="183"/>
                    </a:cubicBezTo>
                    <a:cubicBezTo>
                      <a:pt x="205" y="216"/>
                      <a:pt x="188" y="255"/>
                      <a:pt x="182" y="298"/>
                    </a:cubicBezTo>
                    <a:cubicBezTo>
                      <a:pt x="175" y="345"/>
                      <a:pt x="182" y="391"/>
                      <a:pt x="198" y="435"/>
                    </a:cubicBezTo>
                    <a:cubicBezTo>
                      <a:pt x="204" y="453"/>
                      <a:pt x="213" y="470"/>
                      <a:pt x="220" y="488"/>
                    </a:cubicBezTo>
                    <a:cubicBezTo>
                      <a:pt x="221" y="489"/>
                      <a:pt x="222" y="491"/>
                      <a:pt x="223" y="493"/>
                    </a:cubicBezTo>
                    <a:cubicBezTo>
                      <a:pt x="212" y="491"/>
                      <a:pt x="203" y="490"/>
                      <a:pt x="193" y="488"/>
                    </a:cubicBezTo>
                    <a:cubicBezTo>
                      <a:pt x="156" y="481"/>
                      <a:pt x="122" y="469"/>
                      <a:pt x="90" y="448"/>
                    </a:cubicBezTo>
                    <a:cubicBezTo>
                      <a:pt x="43" y="418"/>
                      <a:pt x="14" y="376"/>
                      <a:pt x="5" y="320"/>
                    </a:cubicBezTo>
                    <a:cubicBezTo>
                      <a:pt x="0" y="288"/>
                      <a:pt x="3" y="256"/>
                      <a:pt x="10" y="225"/>
                    </a:cubicBezTo>
                    <a:cubicBezTo>
                      <a:pt x="19" y="189"/>
                      <a:pt x="33" y="155"/>
                      <a:pt x="46" y="121"/>
                    </a:cubicBezTo>
                    <a:cubicBezTo>
                      <a:pt x="53" y="100"/>
                      <a:pt x="62" y="80"/>
                      <a:pt x="70" y="5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9Slide.vn 20">
                <a:extLst>
                  <a:ext uri="{FF2B5EF4-FFF2-40B4-BE49-F238E27FC236}">
                    <a16:creationId xmlns="" xmlns:a16="http://schemas.microsoft.com/office/drawing/2014/main" id="{F96CB8FC-456A-4384-A7F5-A07D93CC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454" y="1450462"/>
                <a:ext cx="1683201" cy="1175751"/>
              </a:xfrm>
              <a:custGeom>
                <a:avLst/>
                <a:gdLst>
                  <a:gd name="T0" fmla="*/ 213 w 514"/>
                  <a:gd name="T1" fmla="*/ 341 h 360"/>
                  <a:gd name="T2" fmla="*/ 236 w 514"/>
                  <a:gd name="T3" fmla="*/ 327 h 360"/>
                  <a:gd name="T4" fmla="*/ 267 w 514"/>
                  <a:gd name="T5" fmla="*/ 308 h 360"/>
                  <a:gd name="T6" fmla="*/ 270 w 514"/>
                  <a:gd name="T7" fmla="*/ 302 h 360"/>
                  <a:gd name="T8" fmla="*/ 216 w 514"/>
                  <a:gd name="T9" fmla="*/ 205 h 360"/>
                  <a:gd name="T10" fmla="*/ 86 w 514"/>
                  <a:gd name="T11" fmla="*/ 130 h 360"/>
                  <a:gd name="T12" fmla="*/ 2 w 514"/>
                  <a:gd name="T13" fmla="*/ 118 h 360"/>
                  <a:gd name="T14" fmla="*/ 0 w 514"/>
                  <a:gd name="T15" fmla="*/ 118 h 360"/>
                  <a:gd name="T16" fmla="*/ 1 w 514"/>
                  <a:gd name="T17" fmla="*/ 116 h 360"/>
                  <a:gd name="T18" fmla="*/ 98 w 514"/>
                  <a:gd name="T19" fmla="*/ 28 h 360"/>
                  <a:gd name="T20" fmla="*/ 204 w 514"/>
                  <a:gd name="T21" fmla="*/ 3 h 360"/>
                  <a:gd name="T22" fmla="*/ 299 w 514"/>
                  <a:gd name="T23" fmla="*/ 37 h 360"/>
                  <a:gd name="T24" fmla="*/ 370 w 514"/>
                  <a:gd name="T25" fmla="*/ 102 h 360"/>
                  <a:gd name="T26" fmla="*/ 451 w 514"/>
                  <a:gd name="T27" fmla="*/ 203 h 360"/>
                  <a:gd name="T28" fmla="*/ 514 w 514"/>
                  <a:gd name="T29" fmla="*/ 167 h 360"/>
                  <a:gd name="T30" fmla="*/ 512 w 514"/>
                  <a:gd name="T31" fmla="*/ 174 h 360"/>
                  <a:gd name="T32" fmla="*/ 469 w 514"/>
                  <a:gd name="T33" fmla="*/ 273 h 360"/>
                  <a:gd name="T34" fmla="*/ 430 w 514"/>
                  <a:gd name="T35" fmla="*/ 356 h 360"/>
                  <a:gd name="T36" fmla="*/ 424 w 514"/>
                  <a:gd name="T37" fmla="*/ 359 h 360"/>
                  <a:gd name="T38" fmla="*/ 349 w 514"/>
                  <a:gd name="T39" fmla="*/ 353 h 360"/>
                  <a:gd name="T40" fmla="*/ 268 w 514"/>
                  <a:gd name="T41" fmla="*/ 347 h 360"/>
                  <a:gd name="T42" fmla="*/ 220 w 514"/>
                  <a:gd name="T43" fmla="*/ 342 h 360"/>
                  <a:gd name="T44" fmla="*/ 213 w 514"/>
                  <a:gd name="T45" fmla="*/ 34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360">
                    <a:moveTo>
                      <a:pt x="213" y="341"/>
                    </a:moveTo>
                    <a:cubicBezTo>
                      <a:pt x="221" y="336"/>
                      <a:pt x="229" y="331"/>
                      <a:pt x="236" y="327"/>
                    </a:cubicBezTo>
                    <a:cubicBezTo>
                      <a:pt x="247" y="320"/>
                      <a:pt x="257" y="314"/>
                      <a:pt x="267" y="308"/>
                    </a:cubicBezTo>
                    <a:cubicBezTo>
                      <a:pt x="270" y="306"/>
                      <a:pt x="270" y="304"/>
                      <a:pt x="270" y="302"/>
                    </a:cubicBezTo>
                    <a:cubicBezTo>
                      <a:pt x="260" y="265"/>
                      <a:pt x="242" y="233"/>
                      <a:pt x="216" y="205"/>
                    </a:cubicBezTo>
                    <a:cubicBezTo>
                      <a:pt x="181" y="167"/>
                      <a:pt x="137" y="143"/>
                      <a:pt x="86" y="130"/>
                    </a:cubicBezTo>
                    <a:cubicBezTo>
                      <a:pt x="59" y="123"/>
                      <a:pt x="31" y="119"/>
                      <a:pt x="2" y="118"/>
                    </a:cubicBezTo>
                    <a:cubicBezTo>
                      <a:pt x="2" y="118"/>
                      <a:pt x="1" y="118"/>
                      <a:pt x="0" y="118"/>
                    </a:cubicBezTo>
                    <a:cubicBezTo>
                      <a:pt x="0" y="117"/>
                      <a:pt x="0" y="116"/>
                      <a:pt x="1" y="116"/>
                    </a:cubicBezTo>
                    <a:cubicBezTo>
                      <a:pt x="28" y="80"/>
                      <a:pt x="59" y="50"/>
                      <a:pt x="98" y="28"/>
                    </a:cubicBezTo>
                    <a:cubicBezTo>
                      <a:pt x="131" y="10"/>
                      <a:pt x="166" y="0"/>
                      <a:pt x="204" y="3"/>
                    </a:cubicBezTo>
                    <a:cubicBezTo>
                      <a:pt x="239" y="5"/>
                      <a:pt x="270" y="18"/>
                      <a:pt x="299" y="37"/>
                    </a:cubicBezTo>
                    <a:cubicBezTo>
                      <a:pt x="326" y="55"/>
                      <a:pt x="349" y="77"/>
                      <a:pt x="370" y="102"/>
                    </a:cubicBezTo>
                    <a:cubicBezTo>
                      <a:pt x="398" y="134"/>
                      <a:pt x="425" y="168"/>
                      <a:pt x="451" y="203"/>
                    </a:cubicBezTo>
                    <a:cubicBezTo>
                      <a:pt x="472" y="191"/>
                      <a:pt x="492" y="180"/>
                      <a:pt x="514" y="167"/>
                    </a:cubicBezTo>
                    <a:cubicBezTo>
                      <a:pt x="513" y="170"/>
                      <a:pt x="513" y="172"/>
                      <a:pt x="512" y="174"/>
                    </a:cubicBezTo>
                    <a:cubicBezTo>
                      <a:pt x="498" y="207"/>
                      <a:pt x="484" y="240"/>
                      <a:pt x="469" y="273"/>
                    </a:cubicBezTo>
                    <a:cubicBezTo>
                      <a:pt x="457" y="301"/>
                      <a:pt x="443" y="328"/>
                      <a:pt x="430" y="356"/>
                    </a:cubicBezTo>
                    <a:cubicBezTo>
                      <a:pt x="429" y="359"/>
                      <a:pt x="428" y="360"/>
                      <a:pt x="424" y="359"/>
                    </a:cubicBezTo>
                    <a:cubicBezTo>
                      <a:pt x="399" y="357"/>
                      <a:pt x="374" y="355"/>
                      <a:pt x="349" y="353"/>
                    </a:cubicBezTo>
                    <a:cubicBezTo>
                      <a:pt x="322" y="351"/>
                      <a:pt x="295" y="349"/>
                      <a:pt x="268" y="347"/>
                    </a:cubicBezTo>
                    <a:cubicBezTo>
                      <a:pt x="252" y="345"/>
                      <a:pt x="236" y="343"/>
                      <a:pt x="220" y="342"/>
                    </a:cubicBezTo>
                    <a:cubicBezTo>
                      <a:pt x="218" y="342"/>
                      <a:pt x="216" y="341"/>
                      <a:pt x="213" y="341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9Slide.vn 21">
                <a:extLst>
                  <a:ext uri="{FF2B5EF4-FFF2-40B4-BE49-F238E27FC236}">
                    <a16:creationId xmlns="" xmlns:a16="http://schemas.microsoft.com/office/drawing/2014/main" id="{34E64708-7822-443A-B67B-788CEE68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686" y="1904295"/>
                <a:ext cx="1005325" cy="892345"/>
              </a:xfrm>
              <a:custGeom>
                <a:avLst/>
                <a:gdLst>
                  <a:gd name="T0" fmla="*/ 186 w 307"/>
                  <a:gd name="T1" fmla="*/ 273 h 273"/>
                  <a:gd name="T2" fmla="*/ 0 w 307"/>
                  <a:gd name="T3" fmla="*/ 178 h 273"/>
                  <a:gd name="T4" fmla="*/ 2 w 307"/>
                  <a:gd name="T5" fmla="*/ 175 h 273"/>
                  <a:gd name="T6" fmla="*/ 114 w 307"/>
                  <a:gd name="T7" fmla="*/ 4 h 273"/>
                  <a:gd name="T8" fmla="*/ 119 w 307"/>
                  <a:gd name="T9" fmla="*/ 1 h 273"/>
                  <a:gd name="T10" fmla="*/ 280 w 307"/>
                  <a:gd name="T11" fmla="*/ 45 h 273"/>
                  <a:gd name="T12" fmla="*/ 307 w 307"/>
                  <a:gd name="T13" fmla="*/ 61 h 273"/>
                  <a:gd name="T14" fmla="*/ 307 w 307"/>
                  <a:gd name="T15" fmla="*/ 63 h 273"/>
                  <a:gd name="T16" fmla="*/ 248 w 307"/>
                  <a:gd name="T17" fmla="*/ 159 h 273"/>
                  <a:gd name="T18" fmla="*/ 194 w 307"/>
                  <a:gd name="T19" fmla="*/ 260 h 273"/>
                  <a:gd name="T20" fmla="*/ 186 w 307"/>
                  <a:gd name="T2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273">
                    <a:moveTo>
                      <a:pt x="186" y="273"/>
                    </a:moveTo>
                    <a:cubicBezTo>
                      <a:pt x="124" y="242"/>
                      <a:pt x="62" y="210"/>
                      <a:pt x="0" y="178"/>
                    </a:cubicBezTo>
                    <a:cubicBezTo>
                      <a:pt x="1" y="177"/>
                      <a:pt x="1" y="176"/>
                      <a:pt x="2" y="175"/>
                    </a:cubicBezTo>
                    <a:cubicBezTo>
                      <a:pt x="39" y="118"/>
                      <a:pt x="76" y="61"/>
                      <a:pt x="114" y="4"/>
                    </a:cubicBezTo>
                    <a:cubicBezTo>
                      <a:pt x="115" y="2"/>
                      <a:pt x="116" y="0"/>
                      <a:pt x="119" y="1"/>
                    </a:cubicBezTo>
                    <a:cubicBezTo>
                      <a:pt x="175" y="7"/>
                      <a:pt x="229" y="19"/>
                      <a:pt x="280" y="45"/>
                    </a:cubicBezTo>
                    <a:cubicBezTo>
                      <a:pt x="289" y="50"/>
                      <a:pt x="298" y="56"/>
                      <a:pt x="307" y="61"/>
                    </a:cubicBezTo>
                    <a:cubicBezTo>
                      <a:pt x="307" y="62"/>
                      <a:pt x="307" y="63"/>
                      <a:pt x="307" y="63"/>
                    </a:cubicBezTo>
                    <a:cubicBezTo>
                      <a:pt x="284" y="92"/>
                      <a:pt x="266" y="126"/>
                      <a:pt x="248" y="159"/>
                    </a:cubicBezTo>
                    <a:cubicBezTo>
                      <a:pt x="230" y="192"/>
                      <a:pt x="212" y="226"/>
                      <a:pt x="194" y="260"/>
                    </a:cubicBezTo>
                    <a:cubicBezTo>
                      <a:pt x="192" y="264"/>
                      <a:pt x="189" y="269"/>
                      <a:pt x="186" y="273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9Slide.vn 22">
                <a:extLst>
                  <a:ext uri="{FF2B5EF4-FFF2-40B4-BE49-F238E27FC236}">
                    <a16:creationId xmlns="" xmlns:a16="http://schemas.microsoft.com/office/drawing/2014/main" id="{1E4099E8-AEDB-4C93-9AF0-E2BE308B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886" y="2574512"/>
                <a:ext cx="884686" cy="1062772"/>
              </a:xfrm>
              <a:custGeom>
                <a:avLst/>
                <a:gdLst>
                  <a:gd name="T0" fmla="*/ 122 w 270"/>
                  <a:gd name="T1" fmla="*/ 325 h 325"/>
                  <a:gd name="T2" fmla="*/ 105 w 270"/>
                  <a:gd name="T3" fmla="*/ 288 h 325"/>
                  <a:gd name="T4" fmla="*/ 38 w 270"/>
                  <a:gd name="T5" fmla="*/ 177 h 325"/>
                  <a:gd name="T6" fmla="*/ 3 w 270"/>
                  <a:gd name="T7" fmla="*/ 119 h 325"/>
                  <a:gd name="T8" fmla="*/ 0 w 270"/>
                  <a:gd name="T9" fmla="*/ 113 h 325"/>
                  <a:gd name="T10" fmla="*/ 175 w 270"/>
                  <a:gd name="T11" fmla="*/ 0 h 325"/>
                  <a:gd name="T12" fmla="*/ 178 w 270"/>
                  <a:gd name="T13" fmla="*/ 5 h 325"/>
                  <a:gd name="T14" fmla="*/ 269 w 270"/>
                  <a:gd name="T15" fmla="*/ 185 h 325"/>
                  <a:gd name="T16" fmla="*/ 268 w 270"/>
                  <a:gd name="T17" fmla="*/ 193 h 325"/>
                  <a:gd name="T18" fmla="*/ 174 w 270"/>
                  <a:gd name="T19" fmla="*/ 292 h 325"/>
                  <a:gd name="T20" fmla="*/ 146 w 270"/>
                  <a:gd name="T21" fmla="*/ 311 h 325"/>
                  <a:gd name="T22" fmla="*/ 122 w 270"/>
                  <a:gd name="T2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25">
                    <a:moveTo>
                      <a:pt x="122" y="325"/>
                    </a:moveTo>
                    <a:cubicBezTo>
                      <a:pt x="116" y="312"/>
                      <a:pt x="111" y="299"/>
                      <a:pt x="105" y="288"/>
                    </a:cubicBezTo>
                    <a:cubicBezTo>
                      <a:pt x="83" y="251"/>
                      <a:pt x="60" y="214"/>
                      <a:pt x="38" y="177"/>
                    </a:cubicBezTo>
                    <a:cubicBezTo>
                      <a:pt x="26" y="158"/>
                      <a:pt x="15" y="139"/>
                      <a:pt x="3" y="119"/>
                    </a:cubicBezTo>
                    <a:cubicBezTo>
                      <a:pt x="2" y="117"/>
                      <a:pt x="1" y="115"/>
                      <a:pt x="0" y="113"/>
                    </a:cubicBezTo>
                    <a:cubicBezTo>
                      <a:pt x="58" y="75"/>
                      <a:pt x="117" y="38"/>
                      <a:pt x="175" y="0"/>
                    </a:cubicBezTo>
                    <a:cubicBezTo>
                      <a:pt x="176" y="2"/>
                      <a:pt x="177" y="3"/>
                      <a:pt x="178" y="5"/>
                    </a:cubicBezTo>
                    <a:cubicBezTo>
                      <a:pt x="208" y="65"/>
                      <a:pt x="238" y="125"/>
                      <a:pt x="269" y="185"/>
                    </a:cubicBezTo>
                    <a:cubicBezTo>
                      <a:pt x="270" y="188"/>
                      <a:pt x="270" y="190"/>
                      <a:pt x="268" y="193"/>
                    </a:cubicBezTo>
                    <a:cubicBezTo>
                      <a:pt x="241" y="230"/>
                      <a:pt x="211" y="264"/>
                      <a:pt x="174" y="292"/>
                    </a:cubicBezTo>
                    <a:cubicBezTo>
                      <a:pt x="165" y="299"/>
                      <a:pt x="156" y="305"/>
                      <a:pt x="146" y="311"/>
                    </a:cubicBezTo>
                    <a:cubicBezTo>
                      <a:pt x="138" y="316"/>
                      <a:pt x="130" y="320"/>
                      <a:pt x="122" y="325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9Slide.vn 23">
                <a:extLst>
                  <a:ext uri="{FF2B5EF4-FFF2-40B4-BE49-F238E27FC236}">
                    <a16:creationId xmlns="" xmlns:a16="http://schemas.microsoft.com/office/drawing/2014/main" id="{1D1F13F5-3CA1-40D7-8AE5-4FDBDE08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113" y="3723454"/>
                <a:ext cx="838728" cy="683621"/>
              </a:xfrm>
              <a:custGeom>
                <a:avLst/>
                <a:gdLst>
                  <a:gd name="T0" fmla="*/ 2 w 256"/>
                  <a:gd name="T1" fmla="*/ 0 h 209"/>
                  <a:gd name="T2" fmla="*/ 82 w 256"/>
                  <a:gd name="T3" fmla="*/ 4 h 209"/>
                  <a:gd name="T4" fmla="*/ 187 w 256"/>
                  <a:gd name="T5" fmla="*/ 1 h 209"/>
                  <a:gd name="T6" fmla="*/ 243 w 256"/>
                  <a:gd name="T7" fmla="*/ 0 h 209"/>
                  <a:gd name="T8" fmla="*/ 246 w 256"/>
                  <a:gd name="T9" fmla="*/ 4 h 209"/>
                  <a:gd name="T10" fmla="*/ 249 w 256"/>
                  <a:gd name="T11" fmla="*/ 62 h 209"/>
                  <a:gd name="T12" fmla="*/ 254 w 256"/>
                  <a:gd name="T13" fmla="*/ 166 h 209"/>
                  <a:gd name="T14" fmla="*/ 256 w 256"/>
                  <a:gd name="T15" fmla="*/ 209 h 209"/>
                  <a:gd name="T16" fmla="*/ 230 w 256"/>
                  <a:gd name="T17" fmla="*/ 208 h 209"/>
                  <a:gd name="T18" fmla="*/ 163 w 256"/>
                  <a:gd name="T19" fmla="*/ 204 h 209"/>
                  <a:gd name="T20" fmla="*/ 61 w 256"/>
                  <a:gd name="T21" fmla="*/ 198 h 209"/>
                  <a:gd name="T22" fmla="*/ 47 w 256"/>
                  <a:gd name="T23" fmla="*/ 197 h 209"/>
                  <a:gd name="T24" fmla="*/ 43 w 256"/>
                  <a:gd name="T25" fmla="*/ 194 h 209"/>
                  <a:gd name="T26" fmla="*/ 4 w 256"/>
                  <a:gd name="T27" fmla="*/ 66 h 209"/>
                  <a:gd name="T28" fmla="*/ 2 w 256"/>
                  <a:gd name="T2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6" h="209">
                    <a:moveTo>
                      <a:pt x="2" y="0"/>
                    </a:moveTo>
                    <a:cubicBezTo>
                      <a:pt x="29" y="5"/>
                      <a:pt x="56" y="5"/>
                      <a:pt x="82" y="4"/>
                    </a:cubicBezTo>
                    <a:cubicBezTo>
                      <a:pt x="117" y="4"/>
                      <a:pt x="152" y="2"/>
                      <a:pt x="187" y="1"/>
                    </a:cubicBezTo>
                    <a:cubicBezTo>
                      <a:pt x="206" y="0"/>
                      <a:pt x="224" y="0"/>
                      <a:pt x="243" y="0"/>
                    </a:cubicBezTo>
                    <a:cubicBezTo>
                      <a:pt x="246" y="0"/>
                      <a:pt x="246" y="2"/>
                      <a:pt x="246" y="4"/>
                    </a:cubicBezTo>
                    <a:cubicBezTo>
                      <a:pt x="247" y="24"/>
                      <a:pt x="248" y="43"/>
                      <a:pt x="249" y="62"/>
                    </a:cubicBezTo>
                    <a:cubicBezTo>
                      <a:pt x="251" y="97"/>
                      <a:pt x="253" y="131"/>
                      <a:pt x="254" y="166"/>
                    </a:cubicBezTo>
                    <a:cubicBezTo>
                      <a:pt x="255" y="180"/>
                      <a:pt x="255" y="194"/>
                      <a:pt x="256" y="209"/>
                    </a:cubicBezTo>
                    <a:cubicBezTo>
                      <a:pt x="247" y="209"/>
                      <a:pt x="238" y="208"/>
                      <a:pt x="230" y="208"/>
                    </a:cubicBezTo>
                    <a:cubicBezTo>
                      <a:pt x="208" y="206"/>
                      <a:pt x="186" y="205"/>
                      <a:pt x="163" y="204"/>
                    </a:cubicBezTo>
                    <a:cubicBezTo>
                      <a:pt x="129" y="202"/>
                      <a:pt x="95" y="200"/>
                      <a:pt x="61" y="198"/>
                    </a:cubicBezTo>
                    <a:cubicBezTo>
                      <a:pt x="56" y="198"/>
                      <a:pt x="52" y="198"/>
                      <a:pt x="47" y="197"/>
                    </a:cubicBezTo>
                    <a:cubicBezTo>
                      <a:pt x="46" y="197"/>
                      <a:pt x="44" y="196"/>
                      <a:pt x="43" y="194"/>
                    </a:cubicBezTo>
                    <a:cubicBezTo>
                      <a:pt x="25" y="153"/>
                      <a:pt x="11" y="110"/>
                      <a:pt x="4" y="66"/>
                    </a:cubicBezTo>
                    <a:cubicBezTo>
                      <a:pt x="1" y="44"/>
                      <a:pt x="0" y="23"/>
                      <a:pt x="2" y="0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9Slide.vn 24">
                <a:extLst>
                  <a:ext uri="{FF2B5EF4-FFF2-40B4-BE49-F238E27FC236}">
                    <a16:creationId xmlns="" xmlns:a16="http://schemas.microsoft.com/office/drawing/2014/main" id="{BFE3F3AB-DE19-48F6-A3D4-9269C8CD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647" y="3120259"/>
                <a:ext cx="765962" cy="419365"/>
              </a:xfrm>
              <a:custGeom>
                <a:avLst/>
                <a:gdLst>
                  <a:gd name="T0" fmla="*/ 0 w 234"/>
                  <a:gd name="T1" fmla="*/ 128 h 128"/>
                  <a:gd name="T2" fmla="*/ 234 w 234"/>
                  <a:gd name="T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128">
                    <a:moveTo>
                      <a:pt x="0" y="128"/>
                    </a:moveTo>
                    <a:cubicBezTo>
                      <a:pt x="28" y="8"/>
                      <a:pt x="206" y="0"/>
                      <a:pt x="234" y="128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9Slide.vn 25">
                <a:extLst>
                  <a:ext uri="{FF2B5EF4-FFF2-40B4-BE49-F238E27FC236}">
                    <a16:creationId xmlns="" xmlns:a16="http://schemas.microsoft.com/office/drawing/2014/main" id="{5A081DD0-1AE9-4033-859D-26EB8016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819" y="3007280"/>
                <a:ext cx="51703" cy="361917"/>
              </a:xfrm>
              <a:custGeom>
                <a:avLst/>
                <a:gdLst>
                  <a:gd name="T0" fmla="*/ 0 w 16"/>
                  <a:gd name="T1" fmla="*/ 10 h 111"/>
                  <a:gd name="T2" fmla="*/ 0 w 16"/>
                  <a:gd name="T3" fmla="*/ 102 h 111"/>
                  <a:gd name="T4" fmla="*/ 16 w 16"/>
                  <a:gd name="T5" fmla="*/ 102 h 111"/>
                  <a:gd name="T6" fmla="*/ 16 w 16"/>
                  <a:gd name="T7" fmla="*/ 10 h 111"/>
                  <a:gd name="T8" fmla="*/ 0 w 16"/>
                  <a:gd name="T9" fmla="*/ 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1">
                    <a:moveTo>
                      <a:pt x="0" y="10"/>
                    </a:moveTo>
                    <a:cubicBezTo>
                      <a:pt x="0" y="40"/>
                      <a:pt x="0" y="71"/>
                      <a:pt x="0" y="102"/>
                    </a:cubicBezTo>
                    <a:cubicBezTo>
                      <a:pt x="0" y="111"/>
                      <a:pt x="16" y="111"/>
                      <a:pt x="16" y="102"/>
                    </a:cubicBezTo>
                    <a:cubicBezTo>
                      <a:pt x="16" y="71"/>
                      <a:pt x="16" y="40"/>
                      <a:pt x="16" y="10"/>
                    </a:cubicBezTo>
                    <a:cubicBezTo>
                      <a:pt x="16" y="0"/>
                      <a:pt x="0" y="0"/>
                      <a:pt x="0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9Slide.vn 26">
                <a:extLst>
                  <a:ext uri="{FF2B5EF4-FFF2-40B4-BE49-F238E27FC236}">
                    <a16:creationId xmlns="" xmlns:a16="http://schemas.microsoft.com/office/drawing/2014/main" id="{0D83F572-403C-4E96-8610-A45B999C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989" y="2587915"/>
                <a:ext cx="262342" cy="448088"/>
              </a:xfrm>
              <a:custGeom>
                <a:avLst/>
                <a:gdLst>
                  <a:gd name="T0" fmla="*/ 15 w 80"/>
                  <a:gd name="T1" fmla="*/ 0 h 137"/>
                  <a:gd name="T2" fmla="*/ 28 w 80"/>
                  <a:gd name="T3" fmla="*/ 5 h 137"/>
                  <a:gd name="T4" fmla="*/ 38 w 80"/>
                  <a:gd name="T5" fmla="*/ 11 h 137"/>
                  <a:gd name="T6" fmla="*/ 55 w 80"/>
                  <a:gd name="T7" fmla="*/ 25 h 137"/>
                  <a:gd name="T8" fmla="*/ 74 w 80"/>
                  <a:gd name="T9" fmla="*/ 56 h 137"/>
                  <a:gd name="T10" fmla="*/ 79 w 80"/>
                  <a:gd name="T11" fmla="*/ 93 h 137"/>
                  <a:gd name="T12" fmla="*/ 75 w 80"/>
                  <a:gd name="T13" fmla="*/ 114 h 137"/>
                  <a:gd name="T14" fmla="*/ 71 w 80"/>
                  <a:gd name="T15" fmla="*/ 125 h 137"/>
                  <a:gd name="T16" fmla="*/ 64 w 80"/>
                  <a:gd name="T17" fmla="*/ 137 h 137"/>
                  <a:gd name="T18" fmla="*/ 51 w 80"/>
                  <a:gd name="T19" fmla="*/ 132 h 137"/>
                  <a:gd name="T20" fmla="*/ 41 w 80"/>
                  <a:gd name="T21" fmla="*/ 126 h 137"/>
                  <a:gd name="T22" fmla="*/ 25 w 80"/>
                  <a:gd name="T23" fmla="*/ 112 h 137"/>
                  <a:gd name="T24" fmla="*/ 5 w 80"/>
                  <a:gd name="T25" fmla="*/ 81 h 137"/>
                  <a:gd name="T26" fmla="*/ 1 w 80"/>
                  <a:gd name="T27" fmla="*/ 44 h 137"/>
                  <a:gd name="T28" fmla="*/ 5 w 80"/>
                  <a:gd name="T29" fmla="*/ 23 h 137"/>
                  <a:gd name="T30" fmla="*/ 9 w 80"/>
                  <a:gd name="T31" fmla="*/ 12 h 137"/>
                  <a:gd name="T32" fmla="*/ 15 w 80"/>
                  <a:gd name="T3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7">
                    <a:moveTo>
                      <a:pt x="15" y="0"/>
                    </a:moveTo>
                    <a:cubicBezTo>
                      <a:pt x="20" y="2"/>
                      <a:pt x="24" y="3"/>
                      <a:pt x="28" y="5"/>
                    </a:cubicBezTo>
                    <a:cubicBezTo>
                      <a:pt x="32" y="7"/>
                      <a:pt x="35" y="9"/>
                      <a:pt x="38" y="11"/>
                    </a:cubicBezTo>
                    <a:cubicBezTo>
                      <a:pt x="45" y="16"/>
                      <a:pt x="50" y="20"/>
                      <a:pt x="55" y="25"/>
                    </a:cubicBezTo>
                    <a:cubicBezTo>
                      <a:pt x="64" y="34"/>
                      <a:pt x="70" y="45"/>
                      <a:pt x="74" y="56"/>
                    </a:cubicBezTo>
                    <a:cubicBezTo>
                      <a:pt x="78" y="68"/>
                      <a:pt x="80" y="80"/>
                      <a:pt x="79" y="93"/>
                    </a:cubicBezTo>
                    <a:cubicBezTo>
                      <a:pt x="78" y="100"/>
                      <a:pt x="77" y="107"/>
                      <a:pt x="75" y="114"/>
                    </a:cubicBezTo>
                    <a:cubicBezTo>
                      <a:pt x="74" y="118"/>
                      <a:pt x="72" y="121"/>
                      <a:pt x="71" y="125"/>
                    </a:cubicBezTo>
                    <a:cubicBezTo>
                      <a:pt x="69" y="129"/>
                      <a:pt x="67" y="133"/>
                      <a:pt x="64" y="137"/>
                    </a:cubicBezTo>
                    <a:cubicBezTo>
                      <a:pt x="59" y="136"/>
                      <a:pt x="55" y="134"/>
                      <a:pt x="51" y="132"/>
                    </a:cubicBezTo>
                    <a:cubicBezTo>
                      <a:pt x="48" y="130"/>
                      <a:pt x="44" y="128"/>
                      <a:pt x="41" y="126"/>
                    </a:cubicBezTo>
                    <a:cubicBezTo>
                      <a:pt x="35" y="122"/>
                      <a:pt x="29" y="117"/>
                      <a:pt x="25" y="112"/>
                    </a:cubicBezTo>
                    <a:cubicBezTo>
                      <a:pt x="16" y="103"/>
                      <a:pt x="9" y="92"/>
                      <a:pt x="5" y="81"/>
                    </a:cubicBezTo>
                    <a:cubicBezTo>
                      <a:pt x="1" y="69"/>
                      <a:pt x="0" y="57"/>
                      <a:pt x="1" y="44"/>
                    </a:cubicBezTo>
                    <a:cubicBezTo>
                      <a:pt x="1" y="37"/>
                      <a:pt x="2" y="30"/>
                      <a:pt x="5" y="23"/>
                    </a:cubicBezTo>
                    <a:cubicBezTo>
                      <a:pt x="6" y="20"/>
                      <a:pt x="7" y="16"/>
                      <a:pt x="9" y="12"/>
                    </a:cubicBezTo>
                    <a:cubicBezTo>
                      <a:pt x="11" y="8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9Slide.vn 27">
                <a:extLst>
                  <a:ext uri="{FF2B5EF4-FFF2-40B4-BE49-F238E27FC236}">
                    <a16:creationId xmlns="" xmlns:a16="http://schemas.microsoft.com/office/drawing/2014/main" id="{1BD55473-DD32-426E-8D9B-075DA52D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628" y="2898130"/>
                <a:ext cx="340853" cy="254683"/>
              </a:xfrm>
              <a:custGeom>
                <a:avLst/>
                <a:gdLst>
                  <a:gd name="T0" fmla="*/ 0 w 104"/>
                  <a:gd name="T1" fmla="*/ 71 h 78"/>
                  <a:gd name="T2" fmla="*/ 3 w 104"/>
                  <a:gd name="T3" fmla="*/ 48 h 78"/>
                  <a:gd name="T4" fmla="*/ 12 w 104"/>
                  <a:gd name="T5" fmla="*/ 31 h 78"/>
                  <a:gd name="T6" fmla="*/ 35 w 104"/>
                  <a:gd name="T7" fmla="*/ 9 h 78"/>
                  <a:gd name="T8" fmla="*/ 64 w 104"/>
                  <a:gd name="T9" fmla="*/ 0 h 78"/>
                  <a:gd name="T10" fmla="*/ 73 w 104"/>
                  <a:gd name="T11" fmla="*/ 0 h 78"/>
                  <a:gd name="T12" fmla="*/ 82 w 104"/>
                  <a:gd name="T13" fmla="*/ 1 h 78"/>
                  <a:gd name="T14" fmla="*/ 92 w 104"/>
                  <a:gd name="T15" fmla="*/ 3 h 78"/>
                  <a:gd name="T16" fmla="*/ 104 w 104"/>
                  <a:gd name="T17" fmla="*/ 6 h 78"/>
                  <a:gd name="T18" fmla="*/ 101 w 104"/>
                  <a:gd name="T19" fmla="*/ 29 h 78"/>
                  <a:gd name="T20" fmla="*/ 92 w 104"/>
                  <a:gd name="T21" fmla="*/ 46 h 78"/>
                  <a:gd name="T22" fmla="*/ 69 w 104"/>
                  <a:gd name="T23" fmla="*/ 68 h 78"/>
                  <a:gd name="T24" fmla="*/ 40 w 104"/>
                  <a:gd name="T25" fmla="*/ 77 h 78"/>
                  <a:gd name="T26" fmla="*/ 31 w 104"/>
                  <a:gd name="T27" fmla="*/ 77 h 78"/>
                  <a:gd name="T28" fmla="*/ 22 w 104"/>
                  <a:gd name="T29" fmla="*/ 77 h 78"/>
                  <a:gd name="T30" fmla="*/ 12 w 104"/>
                  <a:gd name="T31" fmla="*/ 75 h 78"/>
                  <a:gd name="T32" fmla="*/ 0 w 104"/>
                  <a:gd name="T33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8">
                    <a:moveTo>
                      <a:pt x="0" y="71"/>
                    </a:moveTo>
                    <a:cubicBezTo>
                      <a:pt x="0" y="62"/>
                      <a:pt x="1" y="55"/>
                      <a:pt x="3" y="48"/>
                    </a:cubicBezTo>
                    <a:cubicBezTo>
                      <a:pt x="6" y="42"/>
                      <a:pt x="8" y="36"/>
                      <a:pt x="12" y="31"/>
                    </a:cubicBezTo>
                    <a:cubicBezTo>
                      <a:pt x="18" y="21"/>
                      <a:pt x="26" y="14"/>
                      <a:pt x="35" y="9"/>
                    </a:cubicBezTo>
                    <a:cubicBezTo>
                      <a:pt x="43" y="4"/>
                      <a:pt x="53" y="1"/>
                      <a:pt x="64" y="0"/>
                    </a:cubicBezTo>
                    <a:cubicBezTo>
                      <a:pt x="67" y="0"/>
                      <a:pt x="70" y="0"/>
                      <a:pt x="73" y="0"/>
                    </a:cubicBezTo>
                    <a:cubicBezTo>
                      <a:pt x="76" y="0"/>
                      <a:pt x="79" y="0"/>
                      <a:pt x="82" y="1"/>
                    </a:cubicBezTo>
                    <a:cubicBezTo>
                      <a:pt x="85" y="1"/>
                      <a:pt x="89" y="2"/>
                      <a:pt x="92" y="3"/>
                    </a:cubicBezTo>
                    <a:cubicBezTo>
                      <a:pt x="96" y="4"/>
                      <a:pt x="100" y="5"/>
                      <a:pt x="104" y="6"/>
                    </a:cubicBezTo>
                    <a:cubicBezTo>
                      <a:pt x="104" y="15"/>
                      <a:pt x="103" y="23"/>
                      <a:pt x="101" y="29"/>
                    </a:cubicBezTo>
                    <a:cubicBezTo>
                      <a:pt x="98" y="36"/>
                      <a:pt x="96" y="41"/>
                      <a:pt x="92" y="46"/>
                    </a:cubicBezTo>
                    <a:cubicBezTo>
                      <a:pt x="86" y="56"/>
                      <a:pt x="78" y="63"/>
                      <a:pt x="69" y="68"/>
                    </a:cubicBezTo>
                    <a:cubicBezTo>
                      <a:pt x="60" y="74"/>
                      <a:pt x="51" y="77"/>
                      <a:pt x="40" y="77"/>
                    </a:cubicBezTo>
                    <a:cubicBezTo>
                      <a:pt x="37" y="78"/>
                      <a:pt x="34" y="78"/>
                      <a:pt x="31" y="77"/>
                    </a:cubicBezTo>
                    <a:cubicBezTo>
                      <a:pt x="28" y="77"/>
                      <a:pt x="25" y="77"/>
                      <a:pt x="22" y="77"/>
                    </a:cubicBezTo>
                    <a:cubicBezTo>
                      <a:pt x="19" y="76"/>
                      <a:pt x="15" y="76"/>
                      <a:pt x="12" y="75"/>
                    </a:cubicBezTo>
                    <a:cubicBezTo>
                      <a:pt x="8" y="74"/>
                      <a:pt x="4" y="73"/>
                      <a:pt x="0" y="7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9Slide.vn 28">
                <a:extLst>
                  <a:ext uri="{FF2B5EF4-FFF2-40B4-BE49-F238E27FC236}">
                    <a16:creationId xmlns="" xmlns:a16="http://schemas.microsoft.com/office/drawing/2014/main" id="{5C055ACB-F1D3-436F-99AC-22FF3DC8B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776" y="2587915"/>
                <a:ext cx="185746" cy="457663"/>
              </a:xfrm>
              <a:custGeom>
                <a:avLst/>
                <a:gdLst>
                  <a:gd name="T0" fmla="*/ 0 w 97"/>
                  <a:gd name="T1" fmla="*/ 0 h 239"/>
                  <a:gd name="T2" fmla="*/ 97 w 97"/>
                  <a:gd name="T3" fmla="*/ 229 h 239"/>
                  <a:gd name="T4" fmla="*/ 70 w 97"/>
                  <a:gd name="T5" fmla="*/ 239 h 239"/>
                  <a:gd name="T6" fmla="*/ 0 w 9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39">
                    <a:moveTo>
                      <a:pt x="0" y="0"/>
                    </a:moveTo>
                    <a:lnTo>
                      <a:pt x="97" y="229"/>
                    </a:lnTo>
                    <a:lnTo>
                      <a:pt x="7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9Slide.vn 29">
                <a:extLst>
                  <a:ext uri="{FF2B5EF4-FFF2-40B4-BE49-F238E27FC236}">
                    <a16:creationId xmlns="" xmlns:a16="http://schemas.microsoft.com/office/drawing/2014/main" id="{955E4C72-6137-4790-A2F0-B81D74D7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393" y="2917279"/>
                <a:ext cx="358088" cy="235534"/>
              </a:xfrm>
              <a:custGeom>
                <a:avLst/>
                <a:gdLst>
                  <a:gd name="T0" fmla="*/ 0 w 109"/>
                  <a:gd name="T1" fmla="*/ 59 h 72"/>
                  <a:gd name="T2" fmla="*/ 55 w 109"/>
                  <a:gd name="T3" fmla="*/ 29 h 72"/>
                  <a:gd name="T4" fmla="*/ 109 w 109"/>
                  <a:gd name="T5" fmla="*/ 0 h 72"/>
                  <a:gd name="T6" fmla="*/ 59 w 109"/>
                  <a:gd name="T7" fmla="*/ 36 h 72"/>
                  <a:gd name="T8" fmla="*/ 10 w 109"/>
                  <a:gd name="T9" fmla="*/ 72 h 72"/>
                  <a:gd name="T10" fmla="*/ 0 w 109"/>
                  <a:gd name="T11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2">
                    <a:moveTo>
                      <a:pt x="0" y="59"/>
                    </a:moveTo>
                    <a:cubicBezTo>
                      <a:pt x="18" y="47"/>
                      <a:pt x="37" y="38"/>
                      <a:pt x="55" y="29"/>
                    </a:cubicBezTo>
                    <a:cubicBezTo>
                      <a:pt x="73" y="20"/>
                      <a:pt x="92" y="11"/>
                      <a:pt x="109" y="0"/>
                    </a:cubicBezTo>
                    <a:cubicBezTo>
                      <a:pt x="93" y="13"/>
                      <a:pt x="76" y="25"/>
                      <a:pt x="59" y="36"/>
                    </a:cubicBezTo>
                    <a:cubicBezTo>
                      <a:pt x="42" y="48"/>
                      <a:pt x="25" y="59"/>
                      <a:pt x="10" y="72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601DC78-2808-4CC3-AA02-2968745224DE}"/>
                </a:ext>
              </a:extLst>
            </p:cNvPr>
            <p:cNvSpPr txBox="1"/>
            <p:nvPr/>
          </p:nvSpPr>
          <p:spPr>
            <a:xfrm>
              <a:off x="2977053" y="2474847"/>
              <a:ext cx="14295590" cy="87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68E1F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NHẮC LẠI NỘI DUNG TIẾT TRƯỚC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72DA056A-C491-4285-9CDE-A1EC8E33B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884" r="31255"/>
          <a:stretch/>
        </p:blipFill>
        <p:spPr>
          <a:xfrm>
            <a:off x="197650" y="1863556"/>
            <a:ext cx="6568910" cy="301344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3A80B738-997D-48BF-B097-2F63FA6B4141}"/>
              </a:ext>
            </a:extLst>
          </p:cNvPr>
          <p:cNvSpPr/>
          <p:nvPr/>
        </p:nvSpPr>
        <p:spPr>
          <a:xfrm>
            <a:off x="6223192" y="5043178"/>
            <a:ext cx="5522117" cy="1269823"/>
          </a:xfrm>
          <a:prstGeom prst="rect">
            <a:avLst/>
          </a:prstGeom>
          <a:pattFill prst="plaid">
            <a:fgClr>
              <a:srgbClr val="F2F9B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B947E0C5-F145-4839-AEE0-BC2500A4F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1728653" y="2556158"/>
            <a:ext cx="4870530" cy="198983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80BBDC11-B152-4E51-9492-5C25BB90DF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97" r="31358"/>
          <a:stretch/>
        </p:blipFill>
        <p:spPr>
          <a:xfrm>
            <a:off x="4459100" y="4336869"/>
            <a:ext cx="7487540" cy="24602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D121FBF7-1ECA-4499-A04C-E0414248F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6204141" y="5205311"/>
            <a:ext cx="5522117" cy="12652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08E78BC6-A29B-44EA-848E-E0E461C60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7215517"/>
            <a:ext cx="14225490" cy="1369483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A6AA8896-B7F5-4C99-9194-6A6282A3B86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728949" y="-313351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107DFD-29AD-4CED-B117-570D9FC7D167}"/>
              </a:ext>
            </a:extLst>
          </p:cNvPr>
          <p:cNvSpPr/>
          <p:nvPr/>
        </p:nvSpPr>
        <p:spPr>
          <a:xfrm>
            <a:off x="3482105" y="-13272"/>
            <a:ext cx="5219008" cy="78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!!1">
            <a:extLst>
              <a:ext uri="{FF2B5EF4-FFF2-40B4-BE49-F238E27FC236}">
                <a16:creationId xmlns="" xmlns:a16="http://schemas.microsoft.com/office/drawing/2014/main" id="{C4B1091B-396E-4748-9F44-C53D9DEB69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4846" y="24989"/>
            <a:ext cx="5206267" cy="7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454DF53A-A152-46E1-A2C7-C89138B2A4BB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!!2" descr="Icon&#10;&#10;Description automatically generated">
            <a:extLst>
              <a:ext uri="{FF2B5EF4-FFF2-40B4-BE49-F238E27FC236}">
                <a16:creationId xmlns="" xmlns:a16="http://schemas.microsoft.com/office/drawing/2014/main" id="{D356E695-C696-4C78-B1BC-2ACB45E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439" y="-2246"/>
            <a:ext cx="3099807" cy="3099807"/>
          </a:xfrm>
          <a:prstGeom prst="rect">
            <a:avLst/>
          </a:prstGeom>
        </p:spPr>
      </p:pic>
      <p:pic>
        <p:nvPicPr>
          <p:cNvPr id="28" name="Picture 2" descr="English - your future">
            <a:extLst>
              <a:ext uri="{FF2B5EF4-FFF2-40B4-BE49-F238E27FC236}">
                <a16:creationId xmlns="" xmlns:a16="http://schemas.microsoft.com/office/drawing/2014/main" id="{63F6F7E6-FD04-4BD1-9A5A-A7DD8A8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9" y="4671126"/>
            <a:ext cx="2056077" cy="20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0" name="!!1">
            <a:extLst>
              <a:ext uri="{FF2B5EF4-FFF2-40B4-BE49-F238E27FC236}">
                <a16:creationId xmlns="" xmlns:a16="http://schemas.microsoft.com/office/drawing/2014/main" id="{18CCB7E8-867F-435A-8F5A-C99A8102FCE8}"/>
              </a:ext>
            </a:extLst>
          </p:cNvPr>
          <p:cNvSpPr txBox="1"/>
          <p:nvPr/>
        </p:nvSpPr>
        <p:spPr>
          <a:xfrm>
            <a:off x="2630354" y="1286420"/>
            <a:ext cx="676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75C9099-0720-4A83-B05D-11A0DFB2D65B}"/>
              </a:ext>
            </a:extLst>
          </p:cNvPr>
          <p:cNvSpPr txBox="1"/>
          <p:nvPr/>
        </p:nvSpPr>
        <p:spPr>
          <a:xfrm>
            <a:off x="4753668" y="1909310"/>
            <a:ext cx="609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và so sánh kết quả:</a:t>
            </a:r>
            <a:endParaRPr lang="en-US" sz="28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1732767-6A72-4DCB-AC7D-7BC3E35F9983}"/>
              </a:ext>
            </a:extLst>
          </p:cNvPr>
          <p:cNvGrpSpPr/>
          <p:nvPr/>
        </p:nvGrpSpPr>
        <p:grpSpPr>
          <a:xfrm>
            <a:off x="3382459" y="1840360"/>
            <a:ext cx="1299240" cy="687176"/>
            <a:chOff x="830522" y="1472063"/>
            <a:chExt cx="1299240" cy="687176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86F77721-729E-4545-9FF3-336A57D737FD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42402F2D-48D9-4AE8-9AD4-FB60570A4826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5BE8772B-9007-401A-B34C-EA1DDCE7A98B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="" xmlns:a16="http://schemas.microsoft.com/office/drawing/2014/main" id="{BAB7E942-F05C-427A-B9E5-D42308FA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40B6159-CD7E-4390-BFAF-33F035E95C0B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664445A0-B020-4D0F-A6BF-DFDBA9FB8933}"/>
                  </a:ext>
                </a:extLst>
              </p:cNvPr>
              <p:cNvSpPr txBox="1"/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blipFill>
                <a:blip r:embed="rId8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9999C161-2DB7-44E0-A066-A725C541FD74}"/>
                  </a:ext>
                </a:extLst>
              </p:cNvPr>
              <p:cNvSpPr txBox="1"/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.[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blipFill>
                <a:blip r:embed="rId9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8B206195-B932-4A1B-A3B4-FAC66CFC5EE0}"/>
                  </a:ext>
                </a:extLst>
              </p:cNvPr>
              <p:cNvSpPr txBox="1"/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blipFill>
                <a:blip r:embed="rId10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2E55E25-76D7-48C6-A7E2-AAC905FA5CD5}"/>
                  </a:ext>
                </a:extLst>
              </p:cNvPr>
              <p:cNvSpPr txBox="1"/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blipFill>
                <a:blip r:embed="rId11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2965D98-1CFE-40C9-A0A5-0EB4B97488D7}"/>
              </a:ext>
            </a:extLst>
          </p:cNvPr>
          <p:cNvSpPr txBox="1"/>
          <p:nvPr/>
        </p:nvSpPr>
        <p:spPr>
          <a:xfrm>
            <a:off x="2066123" y="5229506"/>
            <a:ext cx="8788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d</a:t>
            </a:r>
            <a:r>
              <a:rPr lang="vi-VN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 đoán và phát biểu </a:t>
            </a:r>
            <a:r>
              <a:rPr lang="en-US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tính chất của phép nhân các số nguyên.</a:t>
            </a:r>
            <a:endParaRPr lang="en-US" sz="3200" b="1">
              <a:solidFill>
                <a:srgbClr val="9D3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B2B2CE8-2A4E-44FD-B90A-31790C6F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54" y="3194655"/>
            <a:ext cx="9634446" cy="316342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D38138B3-0916-454D-871F-816B30B61AED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DB0707-64EA-43C7-9119-28289844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11" y="3274637"/>
            <a:ext cx="9160030" cy="31634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074643" y="218403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32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115F163-7594-42FC-A7D6-B717D19D9166}"/>
              </a:ext>
            </a:extLst>
          </p:cNvPr>
          <p:cNvGrpSpPr/>
          <p:nvPr/>
        </p:nvGrpSpPr>
        <p:grpSpPr>
          <a:xfrm>
            <a:off x="1242255" y="2927155"/>
            <a:ext cx="10432512" cy="3816545"/>
            <a:chOff x="1242255" y="3041455"/>
            <a:chExt cx="10432512" cy="3816545"/>
          </a:xfrm>
        </p:grpSpPr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5D00E6DF-51DD-4CFD-9A87-6BA5EC01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2255" y="3041455"/>
              <a:ext cx="10432512" cy="381654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4A18ABA-6298-4086-ABD4-333F773A49D7}"/>
                </a:ext>
              </a:extLst>
            </p:cNvPr>
            <p:cNvSpPr/>
            <p:nvPr/>
          </p:nvSpPr>
          <p:spPr>
            <a:xfrm>
              <a:off x="1617233" y="3582059"/>
              <a:ext cx="9787367" cy="3071234"/>
            </a:xfrm>
            <a:prstGeom prst="rect">
              <a:avLst/>
            </a:prstGeom>
            <a:solidFill>
              <a:srgbClr val="F2F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Giống  như   phép  nhân   các   số  tự  nhiên,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các số nguyên  cũng có các  tính chất: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hoán; kết hợp; nhân với số 1; phân phối của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đối với  phép cộng,  phép trừ.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DEBFA8D2-A7FA-4B61-B050-4AB16FC55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87723" b="69547"/>
            <a:stretch/>
          </p:blipFill>
          <p:spPr>
            <a:xfrm>
              <a:off x="1242255" y="3041455"/>
              <a:ext cx="1280809" cy="11622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3EA2F44-2452-439A-B7E3-1E658D95D56D}"/>
              </a:ext>
            </a:extLst>
          </p:cNvPr>
          <p:cNvGrpSpPr/>
          <p:nvPr/>
        </p:nvGrpSpPr>
        <p:grpSpPr>
          <a:xfrm>
            <a:off x="1242255" y="1340156"/>
            <a:ext cx="1299240" cy="687176"/>
            <a:chOff x="830522" y="1472063"/>
            <a:chExt cx="1299240" cy="687176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ECD62EA2-AF4E-4277-9942-FFC906BCC0A5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CF9D8050-1543-45F6-B3E7-E32F076CC8D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88BC9768-E90D-45B1-BBEB-5FD7B507B2FE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="" xmlns:a16="http://schemas.microsoft.com/office/drawing/2014/main" id="{A171B5BE-97F5-416F-B944-397024068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703C232A-B7F1-4EA3-8CE3-DE2904A2A894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86371246-66F4-41B7-B260-B01432640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92A3D45-5740-456D-BB37-7B4E2EFC5F72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76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88557C27-EAB4-4AAF-B105-B4CD7A8A66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=""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FCB16E6-6693-4B7F-9422-142C75CA2D27}"/>
              </a:ext>
            </a:extLst>
          </p:cNvPr>
          <p:cNvGrpSpPr/>
          <p:nvPr/>
        </p:nvGrpSpPr>
        <p:grpSpPr>
          <a:xfrm>
            <a:off x="6458860" y="2106517"/>
            <a:ext cx="5517737" cy="4479884"/>
            <a:chOff x="154327" y="104174"/>
            <a:chExt cx="11883346" cy="3448146"/>
          </a:xfrm>
        </p:grpSpPr>
        <p:pic>
          <p:nvPicPr>
            <p:cNvPr id="32" name="Picture 4" descr="Ideias para as Moças SUD: Mutuais | Chalkboard background, Powerpoint  background design, School chalkboard">
              <a:extLst>
                <a:ext uri="{FF2B5EF4-FFF2-40B4-BE49-F238E27FC236}">
                  <a16:creationId xmlns="" xmlns:a16="http://schemas.microsoft.com/office/drawing/2014/main" id="{0B82CFEA-D557-4DD9-A83C-C9B6CAA05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FF1BE306-F7E1-431F-8751-80B1CA206B7B}"/>
                    </a:ext>
                  </a:extLst>
                </p:cNvPr>
                <p:cNvSpPr txBox="1"/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3200" b="1" i="1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quát: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AD709D1-0121-4F9F-8C83-945CC83CE5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22FC636-07A7-4D43-96B6-8CFA01F1B19E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28D2FE-8599-42AD-88AC-C5C98D085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1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=""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A4C7B3A-EB90-4BF0-8BA9-FD73CBFE2E21}"/>
              </a:ext>
            </a:extLst>
          </p:cNvPr>
          <p:cNvGrpSpPr/>
          <p:nvPr/>
        </p:nvGrpSpPr>
        <p:grpSpPr>
          <a:xfrm>
            <a:off x="6445259" y="2189501"/>
            <a:ext cx="5627144" cy="4330567"/>
            <a:chOff x="6445259" y="2189501"/>
            <a:chExt cx="5627144" cy="4330567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65F32B58-8FE7-43FA-A435-A80E7CEA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5259" y="2189501"/>
              <a:ext cx="5627144" cy="43305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7388DA3-8DB1-428D-9FE0-63D811B88F27}"/>
                </a:ext>
              </a:extLst>
            </p:cNvPr>
            <p:cNvSpPr txBox="1"/>
            <p:nvPr/>
          </p:nvSpPr>
          <p:spPr>
            <a:xfrm>
              <a:off x="6851373" y="2222017"/>
              <a:ext cx="35648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2BABC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Lưu ý</a:t>
              </a:r>
              <a:endParaRPr lang="en-US" sz="3600" b="1" i="1">
                <a:solidFill>
                  <a:srgbClr val="2BABC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5DE45140-5161-45B6-B118-03DDC4C48B7B}"/>
                    </a:ext>
                  </a:extLst>
                </p:cNvPr>
                <p:cNvSpPr/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solidFill>
                  <a:srgbClr val="FEF3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thì hoặc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44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blipFill>
                  <a:blip r:embed="rId7"/>
                  <a:stretch>
                    <a:fillRect t="-1425" b="-125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6E0F0F7-B734-4921-AAC9-39B90CC5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CAEF24-11B0-4C7B-8383-081A06B103E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CFE865F-C902-436A-8F2A-A6249B40F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92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B7CAB38-8FE1-43F6-9611-877BC9926390}"/>
              </a:ext>
            </a:extLst>
          </p:cNvPr>
          <p:cNvGrpSpPr/>
          <p:nvPr/>
        </p:nvGrpSpPr>
        <p:grpSpPr>
          <a:xfrm>
            <a:off x="6057900" y="3405119"/>
            <a:ext cx="6519418" cy="3504728"/>
            <a:chOff x="6057900" y="3405119"/>
            <a:chExt cx="6519418" cy="3504728"/>
          </a:xfrm>
        </p:grpSpPr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C8465D46-1D3F-40F0-9FE0-2CF9CD7AE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62884"/>
            <a:stretch/>
          </p:blipFill>
          <p:spPr>
            <a:xfrm>
              <a:off x="6374774" y="3405119"/>
              <a:ext cx="6202544" cy="35047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92604D62-6FC6-4974-A988-3D94E48F9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96" b="89328" l="4646" r="89602">
                          <a14:foregroundMark x1="4204" y1="9091" x2="8186" y2="24901"/>
                          <a14:foregroundMark x1="8186" y1="24901" x2="18805" y2="16601"/>
                          <a14:foregroundMark x1="4646" y1="8696" x2="8407" y2="13439"/>
                          <a14:backgroundMark x1="10177" y1="41107" x2="18142" y2="23715"/>
                          <a14:backgroundMark x1="18142" y1="23715" x2="25000" y2="19368"/>
                          <a14:backgroundMark x1="8850" y1="37945" x2="9513" y2="375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24506"/>
            <a:stretch/>
          </p:blipFill>
          <p:spPr>
            <a:xfrm>
              <a:off x="6057900" y="3418752"/>
              <a:ext cx="4138947" cy="3068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C035E2BB-CDCC-488A-B1D8-50B9458F24C5}"/>
                    </a:ext>
                  </a:extLst>
                </p:cNvPr>
                <p:cNvSpPr txBox="1"/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1400" b="1" i="1" spc="-15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 </a:t>
                  </a:r>
                  <a14:m>
                    <m:oMath xmlns:m="http://schemas.openxmlformats.org/officeDocument/2006/math"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4BD5D6-5EDD-4EC9-AF48-39A127116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blipFill>
                  <a:blip r:embed="rId9"/>
                  <a:stretch>
                    <a:fillRect l="-3238" t="-5195" b="-10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741E9F8-490D-4AF2-AF4E-CEEF4AC797B6}"/>
                </a:ext>
              </a:extLst>
            </p:cNvPr>
            <p:cNvSpPr txBox="1"/>
            <p:nvPr/>
          </p:nvSpPr>
          <p:spPr>
            <a:xfrm>
              <a:off x="7109244" y="4231930"/>
              <a:ext cx="4799426" cy="59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Tính một cách hợp lí: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192FFB6D-88C3-4554-B1E0-2D464DCAFCB6}"/>
                </a:ext>
              </a:extLst>
            </p:cNvPr>
            <p:cNvSpPr/>
            <p:nvPr/>
          </p:nvSpPr>
          <p:spPr>
            <a:xfrm>
              <a:off x="7064199" y="4330646"/>
              <a:ext cx="516283" cy="5162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25D86118-3C5C-4986-83CF-DE9B0263B6FD}"/>
                </a:ext>
              </a:extLst>
            </p:cNvPr>
            <p:cNvSpPr txBox="1"/>
            <p:nvPr/>
          </p:nvSpPr>
          <p:spPr>
            <a:xfrm>
              <a:off x="7114646" y="4313599"/>
              <a:ext cx="687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b="1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4407"/>
            <a:ext cx="9116435" cy="877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1014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4F903DB-33AE-4CFE-BE65-3264E551AB33}"/>
              </a:ext>
            </a:extLst>
          </p:cNvPr>
          <p:cNvSpPr txBox="1"/>
          <p:nvPr/>
        </p:nvSpPr>
        <p:spPr>
          <a:xfrm>
            <a:off x="1531687" y="157799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!!4">
            <a:extLst>
              <a:ext uri="{FF2B5EF4-FFF2-40B4-BE49-F238E27FC236}">
                <a16:creationId xmlns="" xmlns:a16="http://schemas.microsoft.com/office/drawing/2014/main" id="{3B125A1C-AE7F-41F9-B93D-F316791B458B}"/>
              </a:ext>
            </a:extLst>
          </p:cNvPr>
          <p:cNvSpPr txBox="1"/>
          <p:nvPr/>
        </p:nvSpPr>
        <p:spPr>
          <a:xfrm>
            <a:off x="3162327" y="2311872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Ví dụ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 Luyện tập 3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0F4ADA2D-A2BA-43C7-B0DA-6296EA1E9C5D}"/>
                  </a:ext>
                </a:extLst>
              </p:cNvPr>
              <p:cNvSpPr txBox="1"/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𝟗𝟐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9B704FA-41BB-4295-A60D-4A454766FCE1}"/>
              </a:ext>
            </a:extLst>
          </p:cNvPr>
          <p:cNvGrpSpPr/>
          <p:nvPr/>
        </p:nvGrpSpPr>
        <p:grpSpPr>
          <a:xfrm>
            <a:off x="479567" y="4090313"/>
            <a:ext cx="6581633" cy="626756"/>
            <a:chOff x="-333233" y="7024013"/>
            <a:chExt cx="6581633" cy="626756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19C5BF24-C89D-438F-8D1A-BF36A331C677}"/>
                </a:ext>
              </a:extLst>
            </p:cNvPr>
            <p:cNvGrpSpPr/>
            <p:nvPr/>
          </p:nvGrpSpPr>
          <p:grpSpPr>
            <a:xfrm>
              <a:off x="-333233" y="7024013"/>
              <a:ext cx="1828800" cy="618248"/>
              <a:chOff x="5553075" y="3834690"/>
              <a:chExt cx="1828800" cy="61824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FE0F2E41-7BC2-412C-9A11-3FF69963D084}"/>
                  </a:ext>
                </a:extLst>
              </p:cNvPr>
              <p:cNvGrpSpPr/>
              <p:nvPr/>
            </p:nvGrpSpPr>
            <p:grpSpPr>
              <a:xfrm>
                <a:off x="5553075" y="3919540"/>
                <a:ext cx="1762127" cy="533398"/>
                <a:chOff x="5553075" y="3919540"/>
                <a:chExt cx="1762127" cy="53339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F7779244-E17D-40B2-937F-54285C2DB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075" y="4443412"/>
                  <a:ext cx="1566864" cy="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="" xmlns:a16="http://schemas.microsoft.com/office/drawing/2014/main" id="{0836331B-2881-4276-AF82-EAEB9634E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00887" y="3919540"/>
                  <a:ext cx="190500" cy="533398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1EC21E24-2234-4735-9C59-2B61E92B97D5}"/>
                    </a:ext>
                  </a:extLst>
                </p:cNvPr>
                <p:cNvCxnSpPr/>
                <p:nvPr/>
              </p:nvCxnSpPr>
              <p:spPr>
                <a:xfrm flipH="1">
                  <a:off x="5829303" y="3919541"/>
                  <a:ext cx="1485899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912DAC5C-2985-4C39-A266-6C3088B7DE65}"/>
                  </a:ext>
                </a:extLst>
              </p:cNvPr>
              <p:cNvSpPr txBox="1"/>
              <p:nvPr/>
            </p:nvSpPr>
            <p:spPr>
              <a:xfrm>
                <a:off x="5657850" y="3834690"/>
                <a:ext cx="1724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>
                    <a:solidFill>
                      <a:srgbClr val="254C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CA721443-5339-4304-B288-A146D3B5DC66}"/>
                </a:ext>
              </a:extLst>
            </p:cNvPr>
            <p:cNvSpPr txBox="1"/>
            <p:nvPr/>
          </p:nvSpPr>
          <p:spPr>
            <a:xfrm>
              <a:off x="1495559" y="7065994"/>
              <a:ext cx="4752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một cách hợp lí:</a:t>
              </a:r>
            </a:p>
          </p:txBody>
        </p:sp>
      </p:grpSp>
      <p:pic>
        <p:nvPicPr>
          <p:cNvPr id="54" name="Picture 53" descr="Student Learning Writing - Boy Doing Homework Drawing - Free Transparent PNG  Download - PNGkey">
            <a:extLst>
              <a:ext uri="{FF2B5EF4-FFF2-40B4-BE49-F238E27FC236}">
                <a16:creationId xmlns="" xmlns:a16="http://schemas.microsoft.com/office/drawing/2014/main" id="{699251DD-AB5E-4E85-BD64-A3A5496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4" y="982629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6174FDD1-C84A-4CD8-A8B3-2FFFF360D7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308358" y="7120944"/>
            <a:ext cx="8905749" cy="12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048ABBFB-6596-4A1C-9C9F-9B184940553C}"/>
              </a:ext>
            </a:extLst>
          </p:cNvPr>
          <p:cNvSpPr/>
          <p:nvPr/>
        </p:nvSpPr>
        <p:spPr>
          <a:xfrm>
            <a:off x="457521" y="3016879"/>
            <a:ext cx="11315380" cy="3453663"/>
          </a:xfrm>
          <a:prstGeom prst="rect">
            <a:avLst/>
          </a:prstGeom>
          <a:noFill/>
          <a:ln w="28575" cap="flat" cmpd="sng" algn="ctr">
            <a:solidFill>
              <a:srgbClr val="476EA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Student Learning Writing - Boy Doing Homework Drawing - Free Transparent PNG  Download - PNGkey">
            <a:extLst>
              <a:ext uri="{FF2B5EF4-FFF2-40B4-BE49-F238E27FC236}">
                <a16:creationId xmlns="" xmlns:a16="http://schemas.microsoft.com/office/drawing/2014/main" id="{C36AD178-0455-4C6F-8901-36971D4D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0" y="424158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1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số vào ô trống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D8E7AC7-B178-4142-BC05-EB834F735185}"/>
              </a:ext>
            </a:extLst>
          </p:cNvPr>
          <p:cNvSpPr txBox="1"/>
          <p:nvPr/>
        </p:nvSpPr>
        <p:spPr>
          <a:xfrm>
            <a:off x="4883059" y="4087380"/>
            <a:ext cx="496401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(xung phong đứng tại chỗ trả lời)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95BE7B2B-A231-4EC6-9428-D089CB42292A}"/>
              </a:ext>
            </a:extLst>
          </p:cNvPr>
          <p:cNvGrpSpPr/>
          <p:nvPr/>
        </p:nvGrpSpPr>
        <p:grpSpPr>
          <a:xfrm>
            <a:off x="787150" y="3191103"/>
            <a:ext cx="2552700" cy="825331"/>
            <a:chOff x="2647950" y="2200275"/>
            <a:chExt cx="2552700" cy="825331"/>
          </a:xfrm>
          <a:solidFill>
            <a:srgbClr val="184FB5"/>
          </a:solidFill>
        </p:grpSpPr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9FFCC6E-1201-496C-9751-D2B728890E9C}"/>
                </a:ext>
              </a:extLst>
            </p:cNvPr>
            <p:cNvSpPr/>
            <p:nvPr/>
          </p:nvSpPr>
          <p:spPr>
            <a:xfrm rot="10800000" flipV="1">
              <a:off x="4212332" y="2200927"/>
              <a:ext cx="988318" cy="824679"/>
            </a:xfrm>
            <a:custGeom>
              <a:avLst/>
              <a:gdLst>
                <a:gd name="connsiteX0" fmla="*/ 0 w 988319"/>
                <a:gd name="connsiteY0" fmla="*/ 0 h 834856"/>
                <a:gd name="connsiteX1" fmla="*/ 988319 w 988319"/>
                <a:gd name="connsiteY1" fmla="*/ 0 h 834856"/>
                <a:gd name="connsiteX2" fmla="*/ 988319 w 988319"/>
                <a:gd name="connsiteY2" fmla="*/ 829979 h 834856"/>
                <a:gd name="connsiteX3" fmla="*/ 984614 w 988319"/>
                <a:gd name="connsiteY3" fmla="*/ 830520 h 834856"/>
                <a:gd name="connsiteX4" fmla="*/ 894850 w 988319"/>
                <a:gd name="connsiteY4" fmla="*/ 834856 h 834856"/>
                <a:gd name="connsiteX5" fmla="*/ 891289 w 988319"/>
                <a:gd name="connsiteY5" fmla="*/ 834856 h 834856"/>
                <a:gd name="connsiteX6" fmla="*/ 801525 w 988319"/>
                <a:gd name="connsiteY6" fmla="*/ 830520 h 834856"/>
                <a:gd name="connsiteX7" fmla="*/ 15910 w 988319"/>
                <a:gd name="connsiteY7" fmla="*/ 150988 h 83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9" h="834856">
                  <a:moveTo>
                    <a:pt x="0" y="0"/>
                  </a:moveTo>
                  <a:lnTo>
                    <a:pt x="988319" y="0"/>
                  </a:lnTo>
                  <a:lnTo>
                    <a:pt x="988319" y="829979"/>
                  </a:lnTo>
                  <a:lnTo>
                    <a:pt x="984614" y="830520"/>
                  </a:lnTo>
                  <a:lnTo>
                    <a:pt x="894850" y="834856"/>
                  </a:lnTo>
                  <a:lnTo>
                    <a:pt x="891289" y="834856"/>
                  </a:lnTo>
                  <a:lnTo>
                    <a:pt x="801525" y="830520"/>
                  </a:lnTo>
                  <a:cubicBezTo>
                    <a:pt x="410237" y="792503"/>
                    <a:pt x="93434" y="513439"/>
                    <a:pt x="15910" y="150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D50CA979-D2ED-4598-B8B7-F0E13FA83D52}"/>
                </a:ext>
              </a:extLst>
            </p:cNvPr>
            <p:cNvSpPr/>
            <p:nvPr/>
          </p:nvSpPr>
          <p:spPr>
            <a:xfrm>
              <a:off x="2647950" y="2200275"/>
              <a:ext cx="1581150" cy="82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1A4BF3D-758E-4EF1-B738-956099C68048}"/>
              </a:ext>
            </a:extLst>
          </p:cNvPr>
          <p:cNvSpPr txBox="1"/>
          <p:nvPr/>
        </p:nvSpPr>
        <p:spPr>
          <a:xfrm>
            <a:off x="960311" y="3302586"/>
            <a:ext cx="22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TÂP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5A62891-A221-4E9B-B65E-BE16186F61C0}"/>
              </a:ext>
            </a:extLst>
          </p:cNvPr>
          <p:cNvSpPr txBox="1"/>
          <p:nvPr/>
        </p:nvSpPr>
        <p:spPr>
          <a:xfrm>
            <a:off x="2284283" y="3523133"/>
            <a:ext cx="40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007CC317-9BB9-45E9-BB31-30EEAC2D86FA}"/>
              </a:ext>
            </a:extLst>
          </p:cNvPr>
          <p:cNvSpPr txBox="1"/>
          <p:nvPr/>
        </p:nvSpPr>
        <p:spPr>
          <a:xfrm>
            <a:off x="787150" y="4075612"/>
            <a:ext cx="455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số thích hợp ở       :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="" xmlns:a16="http://schemas.microsoft.com/office/drawing/2014/main" id="{995CEFC7-357D-4161-8E27-9BC37369C918}"/>
              </a:ext>
            </a:extLst>
          </p:cNvPr>
          <p:cNvSpPr/>
          <p:nvPr/>
        </p:nvSpPr>
        <p:spPr>
          <a:xfrm>
            <a:off x="4348013" y="4141336"/>
            <a:ext cx="387927" cy="387927"/>
          </a:xfrm>
          <a:prstGeom prst="roundRect">
            <a:avLst/>
          </a:prstGeom>
          <a:noFill/>
          <a:ln w="28575" cap="flat" cmpd="sng" algn="ctr">
            <a:solidFill>
              <a:srgbClr val="1272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272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>
              <a:solidFill>
                <a:srgbClr val="1272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6">
                <a:extLst>
                  <a:ext uri="{FF2B5EF4-FFF2-40B4-BE49-F238E27FC236}">
                    <a16:creationId xmlns=""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=""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=""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=""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=""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=""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=""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=""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−125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7778" r="-50420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7778" r="-40209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7778" r="-30378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7778" r="-202510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7778" r="-2929" b="-22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106593" r="-50420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106593" r="-40209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106593" r="-30378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106593" r="-202510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106593" r="-103361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208889" r="-10336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208889" r="-2929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51050C40-8A51-4BCD-9243-27A71170B0E2}"/>
              </a:ext>
            </a:extLst>
          </p:cNvPr>
          <p:cNvSpPr/>
          <p:nvPr/>
        </p:nvSpPr>
        <p:spPr>
          <a:xfrm>
            <a:off x="1518033" y="46776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DAB7405C-71C8-40DA-8DA1-5DFBB1B0DD5A}"/>
              </a:ext>
            </a:extLst>
          </p:cNvPr>
          <p:cNvSpPr/>
          <p:nvPr/>
        </p:nvSpPr>
        <p:spPr>
          <a:xfrm>
            <a:off x="1513216" y="52364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838DA824-95A5-4799-942D-E32FF414A83D}"/>
              </a:ext>
            </a:extLst>
          </p:cNvPr>
          <p:cNvSpPr/>
          <p:nvPr/>
        </p:nvSpPr>
        <p:spPr>
          <a:xfrm>
            <a:off x="1508399" y="57952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830D577D-013D-4C7B-BDF3-528E26BFEA54}"/>
                  </a:ext>
                </a:extLst>
              </p:cNvPr>
              <p:cNvSpPr/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866FF4D4-B212-4F91-AE6E-3E1266BB20A2}"/>
                  </a:ext>
                </a:extLst>
              </p:cNvPr>
              <p:cNvSpPr/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𝟐𝟓𝟑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E2EEBEC9-CF20-4B2F-9F2C-2593C6D997FE}"/>
                  </a:ext>
                </a:extLst>
              </p:cNvPr>
              <p:cNvSpPr/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32E3E15B-FFFD-4122-A96E-FBF6C24CB8E4}"/>
                  </a:ext>
                </a:extLst>
              </p:cNvPr>
              <p:cNvSpPr/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9FEB8765-04CB-427D-BE88-F63C1B41582E}"/>
                  </a:ext>
                </a:extLst>
              </p:cNvPr>
              <p:cNvSpPr/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1F7EA197-AADE-415E-BCDC-0E2E823DCBCE}"/>
                  </a:ext>
                </a:extLst>
              </p:cNvPr>
              <p:cNvSpPr/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=""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783" y="259992"/>
            <a:ext cx="2818006" cy="281800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415E8BE7-9DC1-4A6C-A654-1E679F828774}"/>
              </a:ext>
            </a:extLst>
          </p:cNvPr>
          <p:cNvSpPr/>
          <p:nvPr/>
        </p:nvSpPr>
        <p:spPr>
          <a:xfrm>
            <a:off x="1240684" y="3025605"/>
            <a:ext cx="9710632" cy="3546537"/>
          </a:xfrm>
          <a:prstGeom prst="roundRect">
            <a:avLst>
              <a:gd name="adj" fmla="val 1339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CE57E9D-8D5A-4E12-A66A-00DDE6584689}"/>
              </a:ext>
            </a:extLst>
          </p:cNvPr>
          <p:cNvSpPr txBox="1"/>
          <p:nvPr/>
        </p:nvSpPr>
        <p:spPr>
          <a:xfrm>
            <a:off x="3368668" y="3145758"/>
            <a:ext cx="608013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CE7564D-8966-4246-943A-7C9F5E3D3746}"/>
              </a:ext>
            </a:extLst>
          </p:cNvPr>
          <p:cNvGrpSpPr/>
          <p:nvPr/>
        </p:nvGrpSpPr>
        <p:grpSpPr>
          <a:xfrm>
            <a:off x="1554586" y="2976295"/>
            <a:ext cx="9688830" cy="3451545"/>
            <a:chOff x="8675370" y="1684922"/>
            <a:chExt cx="9688830" cy="3451545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BFC5CB0-4BE6-456E-86F1-81FEA80C87C7}"/>
                </a:ext>
              </a:extLst>
            </p:cNvPr>
            <p:cNvSpPr txBox="1"/>
            <p:nvPr/>
          </p:nvSpPr>
          <p:spPr>
            <a:xfrm>
              <a:off x="8675370" y="16849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F233D830-E970-44E5-ACEA-87D0215A10F2}"/>
                    </a:ext>
                  </a:extLst>
                </p:cNvPr>
                <p:cNvSpPr txBox="1"/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(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D190B3D1-CFED-406C-863B-784557397FCB}"/>
                    </a:ext>
                  </a:extLst>
                </p:cNvPr>
                <p:cNvSpPr txBox="1"/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id="{9DA30A80-A5C9-44CB-9554-CD440B439618}"/>
                    </a:ext>
                  </a:extLst>
                </p:cNvPr>
                <p:cNvSpPr txBox="1"/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D86D6C-F840-4627-9EE1-DFF1017F1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078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1193</TotalTime>
  <Words>1402</Words>
  <Application>Microsoft Office PowerPoint</Application>
  <PresentationFormat>Widescreen</PresentationFormat>
  <Paragraphs>240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.VnTime</vt:lpstr>
      <vt:lpstr>Arial</vt:lpstr>
      <vt:lpstr>Arial Black</vt:lpstr>
      <vt:lpstr>Calibri</vt:lpstr>
      <vt:lpstr>Calibri Light</vt:lpstr>
      <vt:lpstr>Cambria Math</vt:lpstr>
      <vt:lpstr>Modern Love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Microsoft account</cp:lastModifiedBy>
  <cp:revision>11</cp:revision>
  <dcterms:created xsi:type="dcterms:W3CDTF">2021-06-07T13:44:30Z</dcterms:created>
  <dcterms:modified xsi:type="dcterms:W3CDTF">2024-03-12T02:29:16Z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