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5" r:id="rId2"/>
    <p:sldId id="306" r:id="rId3"/>
    <p:sldId id="307" r:id="rId4"/>
    <p:sldId id="305" r:id="rId5"/>
    <p:sldId id="308" r:id="rId6"/>
    <p:sldId id="314" r:id="rId7"/>
    <p:sldId id="309" r:id="rId8"/>
    <p:sldId id="310" r:id="rId9"/>
    <p:sldId id="311" r:id="rId10"/>
    <p:sldId id="268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oleObject" Target="../embeddings/oleObject1.bin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7.wmf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34091-CB86-28E7-5081-19799AAD1AEB}"/>
              </a:ext>
            </a:extLst>
          </p:cNvPr>
          <p:cNvSpPr txBox="1"/>
          <p:nvPr/>
        </p:nvSpPr>
        <p:spPr>
          <a:xfrm>
            <a:off x="4953000" y="3695700"/>
            <a:ext cx="9876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V</a:t>
            </a:r>
          </a:p>
        </p:txBody>
      </p:sp>
    </p:spTree>
    <p:extLst>
      <p:ext uri="{BB962C8B-B14F-4D97-AF65-F5344CB8AC3E}">
        <p14:creationId xmlns:p14="http://schemas.microsoft.com/office/powerpoint/2010/main" val="37477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00475" y="1714500"/>
            <a:ext cx="10687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120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2766897" y="3079982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23170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6897" y="466342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815148"/>
            <a:ext cx="935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2766897" y="6314979"/>
            <a:ext cx="11430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50" y="6122354"/>
            <a:ext cx="935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6626675" y="789393"/>
            <a:ext cx="1232592" cy="6373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6097" y="37786"/>
            <a:ext cx="753278" cy="704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12851">
            <a:off x="362893" y="8096521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12851">
            <a:off x="251635" y="8236712"/>
            <a:ext cx="3059459" cy="7843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89448" flipV="1">
            <a:off x="-619583" y="-343537"/>
            <a:ext cx="4152105" cy="30284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702961" y="37786"/>
            <a:ext cx="1570526" cy="17450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438848" y="1339035"/>
            <a:ext cx="789759" cy="7739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74511">
            <a:off x="10016977" y="7937093"/>
            <a:ext cx="548369" cy="2626919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4A46C4B-6614-AAF5-6042-8E327151406C}"/>
              </a:ext>
            </a:extLst>
          </p:cNvPr>
          <p:cNvSpPr/>
          <p:nvPr/>
        </p:nvSpPr>
        <p:spPr>
          <a:xfrm>
            <a:off x="5283229" y="454653"/>
            <a:ext cx="8305800" cy="1259496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TRẮC NGHIỆM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22394" y="480315"/>
            <a:ext cx="49117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45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632503" y="4118839"/>
          <a:ext cx="690510" cy="67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68" imgH="164957" progId="Equation.DSMT4">
                  <p:embed/>
                </p:oleObj>
              </mc:Choice>
              <mc:Fallback>
                <p:oleObj name="Equation" r:id="rId18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503" y="4118839"/>
                        <a:ext cx="690510" cy="678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9948" y="1896323"/>
            <a:ext cx="7521272" cy="5802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5800" y="1914536"/>
            <a:ext cx="9829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THẢO LUẬN NHÓM 4 BẠN LÀM PHẦN A TRẮC NGHIỆM TRANG 109.</a:t>
            </a:r>
          </a:p>
          <a:p>
            <a:r>
              <a:rPr lang="en-US" sz="3600" b="1" dirty="0" err="1"/>
              <a:t>Yêu</a:t>
            </a:r>
            <a:r>
              <a:rPr lang="en-US" sz="3600" b="1" dirty="0"/>
              <a:t> </a:t>
            </a:r>
            <a:r>
              <a:rPr lang="en-US" sz="3600" b="1" dirty="0" err="1"/>
              <a:t>cầu</a:t>
            </a:r>
            <a:r>
              <a:rPr lang="en-US" sz="3600" b="1" dirty="0"/>
              <a:t>: </a:t>
            </a:r>
          </a:p>
          <a:p>
            <a:r>
              <a:rPr lang="en-US" sz="3600" b="1" dirty="0"/>
              <a:t>+ </a:t>
            </a:r>
            <a:r>
              <a:rPr lang="en-US" sz="3600" b="1" dirty="0" err="1"/>
              <a:t>Thời</a:t>
            </a:r>
            <a:r>
              <a:rPr lang="en-US" sz="3600" b="1" dirty="0"/>
              <a:t> </a:t>
            </a:r>
            <a:r>
              <a:rPr lang="en-US" sz="3600" b="1" dirty="0" err="1"/>
              <a:t>gian</a:t>
            </a:r>
            <a:r>
              <a:rPr lang="en-US" sz="3600" b="1" dirty="0"/>
              <a:t> 2 </a:t>
            </a:r>
            <a:r>
              <a:rPr lang="en-US" sz="3600" b="1" dirty="0" err="1"/>
              <a:t>phút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cá</a:t>
            </a:r>
            <a:r>
              <a:rPr lang="en-US" sz="3600" b="1" dirty="0"/>
              <a:t> </a:t>
            </a:r>
            <a:r>
              <a:rPr lang="en-US" sz="3600" b="1" dirty="0" err="1"/>
              <a:t>nhân</a:t>
            </a:r>
            <a:r>
              <a:rPr lang="en-US" sz="3600" b="1" dirty="0"/>
              <a:t> </a:t>
            </a:r>
            <a:r>
              <a:rPr lang="en-US" sz="3600" b="1" dirty="0" err="1"/>
              <a:t>yêu</a:t>
            </a:r>
            <a:r>
              <a:rPr lang="en-US" sz="3600" b="1" dirty="0"/>
              <a:t> </a:t>
            </a:r>
            <a:r>
              <a:rPr lang="en-US" sz="3600" b="1" dirty="0" err="1"/>
              <a:t>cầu</a:t>
            </a:r>
            <a:r>
              <a:rPr lang="en-US" sz="3600" b="1" dirty="0"/>
              <a:t> </a:t>
            </a:r>
            <a:r>
              <a:rPr lang="en-US" sz="3600" b="1" dirty="0" err="1"/>
              <a:t>giáo</a:t>
            </a:r>
            <a:r>
              <a:rPr lang="en-US" sz="3600" b="1" dirty="0"/>
              <a:t> </a:t>
            </a:r>
            <a:r>
              <a:rPr lang="en-US" sz="3600" b="1" dirty="0" err="1"/>
              <a:t>viên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+ </a:t>
            </a:r>
            <a:r>
              <a:rPr lang="en-US" sz="3600" b="1" dirty="0" err="1"/>
              <a:t>Thời</a:t>
            </a:r>
            <a:r>
              <a:rPr lang="en-US" sz="3600" b="1" dirty="0"/>
              <a:t> </a:t>
            </a:r>
            <a:r>
              <a:rPr lang="en-US" sz="3600" b="1" dirty="0" err="1"/>
              <a:t>gian</a:t>
            </a:r>
            <a:r>
              <a:rPr lang="en-US" sz="3600" b="1" dirty="0"/>
              <a:t> 2 </a:t>
            </a:r>
            <a:r>
              <a:rPr lang="en-US" sz="3600" b="1" dirty="0" err="1"/>
              <a:t>phút</a:t>
            </a:r>
            <a:r>
              <a:rPr lang="en-US" sz="3600" b="1" dirty="0"/>
              <a:t> </a:t>
            </a:r>
            <a:r>
              <a:rPr lang="en-US" sz="3600" b="1" dirty="0" err="1"/>
              <a:t>thảo</a:t>
            </a:r>
            <a:r>
              <a:rPr lang="en-US" sz="3600" b="1" dirty="0"/>
              <a:t> </a:t>
            </a:r>
            <a:r>
              <a:rPr lang="en-US" sz="3600" b="1" dirty="0" err="1"/>
              <a:t>luận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đưa</a:t>
            </a:r>
            <a:r>
              <a:rPr lang="en-US" sz="3600" b="1" dirty="0"/>
              <a:t> </a:t>
            </a:r>
            <a:r>
              <a:rPr lang="en-US" sz="3600" b="1" dirty="0" err="1"/>
              <a:t>ra</a:t>
            </a:r>
            <a:r>
              <a:rPr lang="en-US" sz="3600" b="1" dirty="0"/>
              <a:t> ý </a:t>
            </a:r>
            <a:r>
              <a:rPr lang="en-US" sz="3600" b="1" dirty="0" err="1"/>
              <a:t>kiến</a:t>
            </a:r>
            <a:r>
              <a:rPr lang="en-US" sz="3600" b="1" dirty="0"/>
              <a:t> </a:t>
            </a:r>
            <a:r>
              <a:rPr lang="en-US" sz="3600" b="1" dirty="0" err="1"/>
              <a:t>chung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toàn</a:t>
            </a:r>
            <a:r>
              <a:rPr lang="en-US" sz="3600" b="1" dirty="0"/>
              <a:t> </a:t>
            </a:r>
            <a:r>
              <a:rPr lang="en-US" sz="3600" b="1" dirty="0" err="1"/>
              <a:t>nhóm</a:t>
            </a:r>
            <a:r>
              <a:rPr lang="en-US" sz="3600" b="1" dirty="0"/>
              <a:t> (</a:t>
            </a: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trướng</a:t>
            </a:r>
            <a:r>
              <a:rPr lang="en-US" sz="3600" b="1" dirty="0"/>
              <a:t> </a:t>
            </a:r>
            <a:r>
              <a:rPr lang="en-US" sz="3600" b="1" dirty="0" err="1"/>
              <a:t>sẽ</a:t>
            </a:r>
            <a:r>
              <a:rPr lang="en-US" sz="3600" b="1" dirty="0"/>
              <a:t> </a:t>
            </a:r>
            <a:r>
              <a:rPr lang="en-US" sz="3600" b="1" dirty="0" err="1"/>
              <a:t>ghi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ô ý </a:t>
            </a:r>
            <a:r>
              <a:rPr lang="en-US" sz="3600" b="1" dirty="0" err="1"/>
              <a:t>kiến</a:t>
            </a:r>
            <a:r>
              <a:rPr lang="en-US" sz="3600" b="1" dirty="0"/>
              <a:t> </a:t>
            </a:r>
            <a:r>
              <a:rPr lang="en-US" sz="3600" b="1" dirty="0" err="1"/>
              <a:t>chung</a:t>
            </a:r>
            <a:r>
              <a:rPr lang="en-US" sz="3600" b="1" dirty="0"/>
              <a:t>).</a:t>
            </a:r>
          </a:p>
          <a:p>
            <a:r>
              <a:rPr lang="en-US" sz="3600" b="1" dirty="0"/>
              <a:t>+ </a:t>
            </a:r>
            <a:r>
              <a:rPr lang="en-US" sz="3600" b="1" dirty="0" err="1"/>
              <a:t>Sau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sửa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, </a:t>
            </a: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trưởng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lỗi</a:t>
            </a:r>
            <a:r>
              <a:rPr lang="en-US" sz="3600" b="1" dirty="0"/>
              <a:t> </a:t>
            </a:r>
            <a:r>
              <a:rPr lang="en-US" sz="3600" b="1" dirty="0" err="1"/>
              <a:t>sai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mỗi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</a:t>
            </a:r>
            <a:r>
              <a:rPr lang="en-US" sz="3600" b="1" dirty="0" err="1"/>
              <a:t>viên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+ </a:t>
            </a:r>
            <a:r>
              <a:rPr lang="en-US" sz="3600" b="1" dirty="0" err="1"/>
              <a:t>Giáo</a:t>
            </a:r>
            <a:r>
              <a:rPr lang="en-US" sz="3600" b="1" dirty="0"/>
              <a:t> </a:t>
            </a:r>
            <a:r>
              <a:rPr lang="en-US" sz="3600" b="1" dirty="0" err="1"/>
              <a:t>viên</a:t>
            </a:r>
            <a:r>
              <a:rPr lang="en-US" sz="3600" b="1" dirty="0"/>
              <a:t> </a:t>
            </a:r>
            <a:r>
              <a:rPr lang="en-US" sz="3600" b="1" dirty="0" err="1"/>
              <a:t>gọi</a:t>
            </a:r>
            <a:r>
              <a:rPr lang="en-US" sz="3600" b="1" dirty="0"/>
              <a:t> </a:t>
            </a:r>
            <a:r>
              <a:rPr lang="en-US" sz="3600" b="1" dirty="0" err="1"/>
              <a:t>bất</a:t>
            </a:r>
            <a:r>
              <a:rPr lang="en-US" sz="3600" b="1" dirty="0"/>
              <a:t> </a:t>
            </a:r>
            <a:r>
              <a:rPr lang="en-US" sz="3600" b="1" dirty="0" err="1"/>
              <a:t>kì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</a:t>
            </a:r>
            <a:r>
              <a:rPr lang="en-US" sz="3600" b="1" dirty="0" err="1"/>
              <a:t>viên</a:t>
            </a:r>
            <a:r>
              <a:rPr lang="en-US" sz="3600" b="1" dirty="0"/>
              <a:t> </a:t>
            </a:r>
            <a:r>
              <a:rPr lang="en-US" sz="3600" b="1" dirty="0" err="1"/>
              <a:t>hỏi</a:t>
            </a:r>
            <a:r>
              <a:rPr lang="en-US" sz="3600" b="1" dirty="0"/>
              <a:t> </a:t>
            </a:r>
            <a:r>
              <a:rPr lang="en-US" sz="3600" b="1" dirty="0" err="1"/>
              <a:t>lí</a:t>
            </a:r>
            <a:r>
              <a:rPr lang="en-US" sz="3600" b="1" dirty="0"/>
              <a:t> do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mỗi</a:t>
            </a:r>
            <a:r>
              <a:rPr lang="en-US" sz="3600" b="1" dirty="0"/>
              <a:t> </a:t>
            </a:r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án</a:t>
            </a:r>
            <a:r>
              <a:rPr lang="en-US" sz="3600" b="1" dirty="0"/>
              <a:t>.</a:t>
            </a:r>
          </a:p>
          <a:p>
            <a:r>
              <a:rPr lang="en-US" sz="3600" b="1" dirty="0"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ym typeface="Wingdings" panose="05000000000000000000" pitchFamily="2" charset="2"/>
              </a:rPr>
              <a:t>Nộp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lại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vào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cuối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buổi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học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chấm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theo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mức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độ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đóng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góp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56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6700"/>
            <a:ext cx="14039850" cy="96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8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2258"/>
            <a:ext cx="13335000" cy="10224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800" y="2247900"/>
            <a:ext cx="3048000" cy="54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4" y="32734"/>
            <a:ext cx="17186856" cy="7506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66" y="7573443"/>
            <a:ext cx="17021551" cy="21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1"/>
            <a:ext cx="18283238" cy="774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32" y="-39688"/>
            <a:ext cx="18413060" cy="3354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457700"/>
            <a:ext cx="1796353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307965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4533900"/>
            <a:ext cx="2257646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62"/>
            <a:ext cx="18288000" cy="777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931318"/>
            <a:ext cx="15822318" cy="20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135</Words>
  <Application>Microsoft Office PowerPoint</Application>
  <PresentationFormat>Custom</PresentationFormat>
  <Paragraphs>16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Calibri</vt:lpstr>
      <vt:lpstr>Wingdings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Tạ Ngọc</cp:lastModifiedBy>
  <cp:revision>74</cp:revision>
  <dcterms:created xsi:type="dcterms:W3CDTF">2006-08-16T00:00:00Z</dcterms:created>
  <dcterms:modified xsi:type="dcterms:W3CDTF">2024-03-12T03:03:12Z</dcterms:modified>
  <dc:identifier>DAFD8QqN0sk</dc:identifier>
</cp:coreProperties>
</file>