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90" r:id="rId2"/>
    <p:sldId id="298" r:id="rId3"/>
    <p:sldId id="304" r:id="rId4"/>
    <p:sldId id="305" r:id="rId5"/>
    <p:sldId id="315" r:id="rId6"/>
    <p:sldId id="316" r:id="rId7"/>
    <p:sldId id="299" r:id="rId8"/>
    <p:sldId id="317" r:id="rId9"/>
    <p:sldId id="303" r:id="rId10"/>
    <p:sldId id="318" r:id="rId11"/>
    <p:sldId id="306" r:id="rId12"/>
    <p:sldId id="319" r:id="rId13"/>
    <p:sldId id="307" r:id="rId14"/>
    <p:sldId id="320" r:id="rId15"/>
    <p:sldId id="309" r:id="rId16"/>
    <p:sldId id="314" r:id="rId17"/>
  </p:sldIdLst>
  <p:sldSz cx="9144000" cy="5143500" type="screen16x9"/>
  <p:notesSz cx="6858000" cy="9144000"/>
  <p:embeddedFontLst>
    <p:embeddedFont>
      <p:font typeface="#9Slide03 Arima Madurai Black" panose="020B0604020202020204" charset="0"/>
      <p:bold r:id="rId19"/>
    </p:embeddedFont>
    <p:embeddedFont>
      <p:font typeface="#9Slide07 Cadena" panose="020B0604020202020204" charset="0"/>
      <p:bold r:id="rId20"/>
    </p:embeddedFont>
    <p:embeddedFont>
      <p:font typeface="Cambria Math" panose="02040503050406030204" pitchFamily="18" charset="0"/>
      <p:regular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F3"/>
    <a:srgbClr val="FADAC6"/>
    <a:srgbClr val="E36414"/>
    <a:srgbClr val="DEF6E5"/>
    <a:srgbClr val="9A031E"/>
    <a:srgbClr val="27C2A4"/>
    <a:srgbClr val="5F0F40"/>
    <a:srgbClr val="F4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FB3C-7EE5-489D-85D8-43B90C86D4EF}">
  <a:tblStyle styleId="{4DE6FB3C-7EE5-489D-85D8-43B90C86D4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6" autoAdjust="0"/>
    <p:restoredTop sz="95033" autoAdjust="0"/>
  </p:normalViewPr>
  <p:slideViewPr>
    <p:cSldViewPr snapToGrid="0">
      <p:cViewPr varScale="1">
        <p:scale>
          <a:sx n="87" d="100"/>
          <a:sy n="87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684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965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7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97c0c60065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97c0c60065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2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2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0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11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00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46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369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33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51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4c1c53b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4c1c53bc_2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3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82488"/>
            <a:ext cx="4515600" cy="15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094813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18925"/>
            <a:ext cx="82296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7 Cadena" panose="02000503000000020004" pitchFamily="2" charset="-93"/>
          <a:ea typeface="#9Slide07 Cadena" panose="02000503000000020004" pitchFamily="2" charset="-93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#9Slide03 Arima Madurai Black" panose="00000A00000000000000" pitchFamily="2" charset="-93"/>
          <a:ea typeface="#9Slide03 Arima Madurai Black" panose="00000A00000000000000" pitchFamily="2" charset="-93"/>
          <a:cs typeface="#9Slide03 Arima Madurai Black" panose="00000A00000000000000" pitchFamily="2" charset="-93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17/06/relationships/model3d" Target="../media/model3d1.glb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283234" y="779929"/>
            <a:ext cx="5705545" cy="25117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BÀI 14: THỰC HÀNH XÁC ĐỊNH KHỐI LƯỢNG RIÊNG</a:t>
            </a:r>
            <a:endParaRPr sz="4400" b="1"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330866" y="3373469"/>
            <a:ext cx="45156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4731524" y="941095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99999"/>
                </a:solidFill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648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94553" y="4555205"/>
            <a:ext cx="8072076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sz="1600" b="1" dirty="0">
                <a:latin typeface="Arial" panose="020B0604020202020204" pitchFamily="34" charset="0"/>
                <a:sym typeface="Fira Sans Extra Condensed Medium"/>
              </a:rPr>
              <a:t>Bảng 14.2. Kết quả thí nghiệm xác định khối lượng riêng của một lượng nước</a:t>
            </a:r>
            <a:endParaRPr sz="1600"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1289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12892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128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152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74916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nt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14886"/>
                  </p:ext>
                </p:extLst>
              </p:nvPr>
            </p:nvGraphicFramePr>
            <p:xfrm>
              <a:off x="409654" y="1042557"/>
              <a:ext cx="8558499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01529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656126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m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844" t="-284800" r="-185092" b="-84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284800" r="-248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90816" r="-142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" name="Google Shape;321;p19">
            <a:extLst>
              <a:ext uri="{FF2B5EF4-FFF2-40B4-BE49-F238E27FC236}">
                <a16:creationId xmlns:a16="http://schemas.microsoft.com/office/drawing/2014/main" id="{BE28C982-40B0-12C3-E5FF-5D99C6935A06}"/>
              </a:ext>
            </a:extLst>
          </p:cNvPr>
          <p:cNvSpPr txBox="1"/>
          <p:nvPr/>
        </p:nvSpPr>
        <p:spPr>
          <a:xfrm flipH="1">
            <a:off x="794123" y="161705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2B60A7-E8C6-015B-3CC5-7C917A06D75D}"/>
              </a:ext>
            </a:extLst>
          </p:cNvPr>
          <p:cNvGrpSpPr/>
          <p:nvPr/>
        </p:nvGrpSpPr>
        <p:grpSpPr>
          <a:xfrm>
            <a:off x="194424" y="115343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D2751FF-6E06-7073-1F68-3798F6F2006E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149DC-A182-7CB0-ED9B-86D8E84605B2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430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363571" y="820271"/>
            <a:ext cx="4696638" cy="362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vật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có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hình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dạng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kì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5874421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8" y="1162567"/>
            <a:ext cx="1451455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1047" name="Google Shape;202;p17">
            <a:extLst>
              <a:ext uri="{FF2B5EF4-FFF2-40B4-BE49-F238E27FC236}">
                <a16:creationId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Hòn</a:t>
            </a:r>
            <a:r>
              <a:rPr kumimoji="0" lang="en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20036032-60CB-4A9A-ED86-A383EB3A50C5}"/>
              </a:ext>
            </a:extLst>
          </p:cNvPr>
          <p:cNvSpPr txBox="1"/>
          <p:nvPr/>
        </p:nvSpPr>
        <p:spPr>
          <a:xfrm flipH="1">
            <a:off x="815420" y="377520"/>
            <a:ext cx="727298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0C8B19-6025-0CB8-600C-D89C8EB36878}"/>
              </a:ext>
            </a:extLst>
          </p:cNvPr>
          <p:cNvGrpSpPr/>
          <p:nvPr/>
        </p:nvGrpSpPr>
        <p:grpSpPr>
          <a:xfrm>
            <a:off x="236627" y="344954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F400F5EC-9693-16D2-F40C-3858FABE60C2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B7F909-DDFC-1124-7A4B-28CB934712A7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pic>
        <p:nvPicPr>
          <p:cNvPr id="10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2C1603B6-17A3-C489-5C8B-25B1F8D00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7071465" y="2648469"/>
            <a:ext cx="1424134" cy="11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10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243673"/>
            <a:ext cx="726644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19731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46837" y="87075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1466135" y="936160"/>
            <a:ext cx="458650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s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hòn sỏi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353647" y="1520074"/>
            <a:ext cx="118612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466135" y="1601765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thể tích của vật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3" y="205771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1158112" y="2055318"/>
            <a:ext cx="4386754" cy="456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Đổ nước vào ống đong đọc giá trị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346837" y="4404384"/>
            <a:ext cx="1192938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945" y="4333972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" y="267459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1169187" y="269327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Nhúng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ngập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viên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đọc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giá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trị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83F45960-D4AC-328A-E8CF-00992C052A6F}"/>
              </a:ext>
            </a:extLst>
          </p:cNvPr>
          <p:cNvGrpSpPr/>
          <p:nvPr/>
        </p:nvGrpSpPr>
        <p:grpSpPr>
          <a:xfrm>
            <a:off x="5736576" y="2895887"/>
            <a:ext cx="1418369" cy="1757744"/>
            <a:chOff x="302266" y="3817500"/>
            <a:chExt cx="1217964" cy="1509388"/>
          </a:xfrm>
        </p:grpSpPr>
        <p:sp>
          <p:nvSpPr>
            <p:cNvPr id="1090" name="Rectangle 1089">
              <a:extLst>
                <a:ext uri="{FF2B5EF4-FFF2-40B4-BE49-F238E27FC236}">
                  <a16:creationId xmlns:a16="http://schemas.microsoft.com/office/drawing/2014/main" id="{C7652E3D-B6FC-AC77-25AF-726C5F4E6236}"/>
                </a:ext>
              </a:extLst>
            </p:cNvPr>
            <p:cNvSpPr/>
            <p:nvPr/>
          </p:nvSpPr>
          <p:spPr>
            <a:xfrm>
              <a:off x="888387" y="4706057"/>
              <a:ext cx="356578" cy="442206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BB1885FB-50DC-E16E-C43B-76BB19947CC8}"/>
                </a:ext>
              </a:extLst>
            </p:cNvPr>
            <p:cNvSpPr/>
            <p:nvPr/>
          </p:nvSpPr>
          <p:spPr>
            <a:xfrm>
              <a:off x="896244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2" name="Trapezoid 1091">
              <a:extLst>
                <a:ext uri="{FF2B5EF4-FFF2-40B4-BE49-F238E27FC236}">
                  <a16:creationId xmlns:a16="http://schemas.microsoft.com/office/drawing/2014/main" id="{A436A8E2-63A6-A9C9-CBFF-8A841780F7DA}"/>
                </a:ext>
              </a:extLst>
            </p:cNvPr>
            <p:cNvSpPr/>
            <p:nvPr/>
          </p:nvSpPr>
          <p:spPr>
            <a:xfrm>
              <a:off x="615811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E0BF2959-2712-990E-7DB4-349FA42A1560}"/>
                </a:ext>
              </a:extLst>
            </p:cNvPr>
            <p:cNvCxnSpPr/>
            <p:nvPr/>
          </p:nvCxnSpPr>
          <p:spPr>
            <a:xfrm>
              <a:off x="891197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E6BB414-52A2-3612-4807-AFEB4AD998C0}"/>
                </a:ext>
              </a:extLst>
            </p:cNvPr>
            <p:cNvCxnSpPr/>
            <p:nvPr/>
          </p:nvCxnSpPr>
          <p:spPr>
            <a:xfrm>
              <a:off x="891197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C4BF6E91-4A78-03DC-651F-44B80C43CB65}"/>
                </a:ext>
              </a:extLst>
            </p:cNvPr>
            <p:cNvCxnSpPr/>
            <p:nvPr/>
          </p:nvCxnSpPr>
          <p:spPr>
            <a:xfrm>
              <a:off x="891197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2A3E9389-7E0F-C49E-7960-0AB27ABCCF21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C26BA527-030E-950F-AF07-0CD4B07D926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CA2A4120-ED0D-9E05-D1B7-E04F0FAE963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3F4109E2-D80A-1F10-5519-E235B1412B4A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28F28059-946C-8523-5E87-F61AF0687D1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A3D86DF0-C08A-4E80-C4BC-B117D7ADD8E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6B0AFAEE-830E-D996-38EE-73186D24682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33A5DFEC-61E5-890A-9BAC-64DFB8AA0F0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69C9CE1A-F544-469D-D998-D9841BCF8066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FD011A1B-AEFE-F623-6C64-807621D6F434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A05CD5B9-5EBF-C68E-DF21-0412E7518220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4229E46F-A903-1B70-F850-E7F4AC8106B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028EDBB3-80DD-ACE0-35BC-A5B3071AAF1E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5BCA0E23-81B5-A69B-F942-7B750C0307A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4A397648-5ADC-F49C-235B-D62F30307E59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1" name="Straight Connector 1110">
              <a:extLst>
                <a:ext uri="{FF2B5EF4-FFF2-40B4-BE49-F238E27FC236}">
                  <a16:creationId xmlns:a16="http://schemas.microsoft.com/office/drawing/2014/main" id="{05CD5812-BA23-8C8D-B27F-F0654900AE42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2" name="Straight Connector 1111">
              <a:extLst>
                <a:ext uri="{FF2B5EF4-FFF2-40B4-BE49-F238E27FC236}">
                  <a16:creationId xmlns:a16="http://schemas.microsoft.com/office/drawing/2014/main" id="{331012DE-1E09-A2E4-481F-DDE04B078492}"/>
                </a:ext>
              </a:extLst>
            </p:cNvPr>
            <p:cNvCxnSpPr/>
            <p:nvPr/>
          </p:nvCxnSpPr>
          <p:spPr>
            <a:xfrm>
              <a:off x="891197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3" name="Straight Connector 1112">
              <a:extLst>
                <a:ext uri="{FF2B5EF4-FFF2-40B4-BE49-F238E27FC236}">
                  <a16:creationId xmlns:a16="http://schemas.microsoft.com/office/drawing/2014/main" id="{93E8E052-F27F-D120-9778-DDE962D14DA0}"/>
                </a:ext>
              </a:extLst>
            </p:cNvPr>
            <p:cNvCxnSpPr/>
            <p:nvPr/>
          </p:nvCxnSpPr>
          <p:spPr>
            <a:xfrm>
              <a:off x="891197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EF2E028E-5345-78C8-E13E-71FAE8825211}"/>
                </a:ext>
              </a:extLst>
            </p:cNvPr>
            <p:cNvCxnSpPr/>
            <p:nvPr/>
          </p:nvCxnSpPr>
          <p:spPr>
            <a:xfrm>
              <a:off x="891197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3ADA7EA5-8397-0ED9-91DC-73716F50FFC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AF2A4607-688E-49DE-7FF4-88062F1E961C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7" name="Straight Connector 1116">
              <a:extLst>
                <a:ext uri="{FF2B5EF4-FFF2-40B4-BE49-F238E27FC236}">
                  <a16:creationId xmlns:a16="http://schemas.microsoft.com/office/drawing/2014/main" id="{8B94ED33-4DAA-F318-595B-F3ACB4B1A56D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18" name="Straight Connector 1117">
              <a:extLst>
                <a:ext uri="{FF2B5EF4-FFF2-40B4-BE49-F238E27FC236}">
                  <a16:creationId xmlns:a16="http://schemas.microsoft.com/office/drawing/2014/main" id="{143E1C3B-9B66-E519-1577-4109DB53DCDB}"/>
                </a:ext>
              </a:extLst>
            </p:cNvPr>
            <p:cNvCxnSpPr>
              <a:cxnSpLocks/>
            </p:cNvCxnSpPr>
            <p:nvPr/>
          </p:nvCxnSpPr>
          <p:spPr>
            <a:xfrm>
              <a:off x="922153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19" name="Group 1118">
              <a:extLst>
                <a:ext uri="{FF2B5EF4-FFF2-40B4-BE49-F238E27FC236}">
                  <a16:creationId xmlns:a16="http://schemas.microsoft.com/office/drawing/2014/main" id="{61F00766-4346-CD0B-90A6-0D35BF8E59D1}"/>
                </a:ext>
              </a:extLst>
            </p:cNvPr>
            <p:cNvGrpSpPr/>
            <p:nvPr/>
          </p:nvGrpSpPr>
          <p:grpSpPr>
            <a:xfrm>
              <a:off x="302266" y="4291981"/>
              <a:ext cx="389953" cy="389953"/>
              <a:chOff x="7821372" y="4665423"/>
              <a:chExt cx="1958755" cy="1958755"/>
            </a:xfrm>
          </p:grpSpPr>
          <p:sp>
            <p:nvSpPr>
              <p:cNvPr id="1121" name="Freeform: Shape 1120">
                <a:extLst>
                  <a:ext uri="{FF2B5EF4-FFF2-40B4-BE49-F238E27FC236}">
                    <a16:creationId xmlns:a16="http://schemas.microsoft.com/office/drawing/2014/main" id="{61AF39BE-C475-5D7E-CDE2-A189A1073FE3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22" name="Picture 6" descr="Varenyam Vascular">
                <a:extLst>
                  <a:ext uri="{FF2B5EF4-FFF2-40B4-BE49-F238E27FC236}">
                    <a16:creationId xmlns:a16="http://schemas.microsoft.com/office/drawing/2014/main" id="{96CF430D-7242-A69E-5291-AB35B590F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20" name="Straight Connector 1119">
              <a:extLst>
                <a:ext uri="{FF2B5EF4-FFF2-40B4-BE49-F238E27FC236}">
                  <a16:creationId xmlns:a16="http://schemas.microsoft.com/office/drawing/2014/main" id="{4E1DC1F2-CA79-66B1-DEE1-990B0254EEBB}"/>
                </a:ext>
              </a:extLst>
            </p:cNvPr>
            <p:cNvCxnSpPr>
              <a:endCxn id="1122" idx="3"/>
            </p:cNvCxnSpPr>
            <p:nvPr/>
          </p:nvCxnSpPr>
          <p:spPr>
            <a:xfrm flipH="1">
              <a:off x="624840" y="4533900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46A66001-C11C-2D69-7881-7C70C764B7B1}"/>
              </a:ext>
            </a:extLst>
          </p:cNvPr>
          <p:cNvGrpSpPr/>
          <p:nvPr/>
        </p:nvGrpSpPr>
        <p:grpSpPr>
          <a:xfrm>
            <a:off x="7444949" y="2759764"/>
            <a:ext cx="1541197" cy="1893867"/>
            <a:chOff x="3472161" y="3700611"/>
            <a:chExt cx="1323437" cy="162627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F81A024B-87C8-8B96-53DD-047338A6F1BA}"/>
                </a:ext>
              </a:extLst>
            </p:cNvPr>
            <p:cNvSpPr/>
            <p:nvPr/>
          </p:nvSpPr>
          <p:spPr>
            <a:xfrm>
              <a:off x="4163755" y="4349750"/>
              <a:ext cx="356578" cy="798513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C51BA2D3-6BF9-7410-E232-BD67D8AD1A35}"/>
                </a:ext>
              </a:extLst>
            </p:cNvPr>
            <p:cNvSpPr/>
            <p:nvPr/>
          </p:nvSpPr>
          <p:spPr>
            <a:xfrm>
              <a:off x="4171612" y="3817500"/>
              <a:ext cx="343552" cy="1338606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6" name="Trapezoid 1125">
              <a:extLst>
                <a:ext uri="{FF2B5EF4-FFF2-40B4-BE49-F238E27FC236}">
                  <a16:creationId xmlns:a16="http://schemas.microsoft.com/office/drawing/2014/main" id="{0626583A-660C-7926-1F5B-2D590F2F331C}"/>
                </a:ext>
              </a:extLst>
            </p:cNvPr>
            <p:cNvSpPr/>
            <p:nvPr/>
          </p:nvSpPr>
          <p:spPr>
            <a:xfrm>
              <a:off x="3891179" y="5156105"/>
              <a:ext cx="904419" cy="17078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27" name="Straight Connector 1126">
              <a:extLst>
                <a:ext uri="{FF2B5EF4-FFF2-40B4-BE49-F238E27FC236}">
                  <a16:creationId xmlns:a16="http://schemas.microsoft.com/office/drawing/2014/main" id="{6E878631-3A08-8BE0-0739-17FB881E32D6}"/>
                </a:ext>
              </a:extLst>
            </p:cNvPr>
            <p:cNvCxnSpPr/>
            <p:nvPr/>
          </p:nvCxnSpPr>
          <p:spPr>
            <a:xfrm>
              <a:off x="4166565" y="471438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7139AEA5-4CD6-6F1C-3E7A-49E0F8C2F0F8}"/>
                </a:ext>
              </a:extLst>
            </p:cNvPr>
            <p:cNvCxnSpPr/>
            <p:nvPr/>
          </p:nvCxnSpPr>
          <p:spPr>
            <a:xfrm>
              <a:off x="4166565" y="489572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29" name="Straight Connector 1128">
              <a:extLst>
                <a:ext uri="{FF2B5EF4-FFF2-40B4-BE49-F238E27FC236}">
                  <a16:creationId xmlns:a16="http://schemas.microsoft.com/office/drawing/2014/main" id="{32A7019A-AA70-50EA-E0C3-C69CB6160E6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6825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8908A450-F044-A3D0-97D8-F41C95EC956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93199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1" name="Straight Connector 1130">
              <a:extLst>
                <a:ext uri="{FF2B5EF4-FFF2-40B4-BE49-F238E27FC236}">
                  <a16:creationId xmlns:a16="http://schemas.microsoft.com/office/drawing/2014/main" id="{2BCDF499-922A-5DB9-81D6-AB107FE58751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5945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2" name="Straight Connector 1131">
              <a:extLst>
                <a:ext uri="{FF2B5EF4-FFF2-40B4-BE49-F238E27FC236}">
                  <a16:creationId xmlns:a16="http://schemas.microsoft.com/office/drawing/2014/main" id="{5A0ECA02-181E-A769-2BEB-7F518B10ECE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82318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3" name="Straight Connector 1132">
              <a:extLst>
                <a:ext uri="{FF2B5EF4-FFF2-40B4-BE49-F238E27FC236}">
                  <a16:creationId xmlns:a16="http://schemas.microsoft.com/office/drawing/2014/main" id="{85FE9420-F685-24F6-4FC3-BBDFEE352137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8691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4" name="Straight Connector 1133">
              <a:extLst>
                <a:ext uri="{FF2B5EF4-FFF2-40B4-BE49-F238E27FC236}">
                  <a16:creationId xmlns:a16="http://schemas.microsoft.com/office/drawing/2014/main" id="{B7D3DBDF-5A9C-ADA1-1B1C-59B811ED4CB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75065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6B6DB04C-8705-FBFE-4770-DF5909AFE733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7811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6" name="Straight Connector 1135">
              <a:extLst>
                <a:ext uri="{FF2B5EF4-FFF2-40B4-BE49-F238E27FC236}">
                  <a16:creationId xmlns:a16="http://schemas.microsoft.com/office/drawing/2014/main" id="{79F6F2F0-F6C1-40B5-42D2-DD8A45ABB40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4184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62182D59-5CA8-7197-E92A-8C4A21369AA2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60557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8" name="Straight Connector 1137">
              <a:extLst>
                <a:ext uri="{FF2B5EF4-FFF2-40B4-BE49-F238E27FC236}">
                  <a16:creationId xmlns:a16="http://schemas.microsoft.com/office/drawing/2014/main" id="{86DC5B63-563E-CED8-0D73-F41B2A6F31F5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56931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7217E42C-DFAA-9D6D-FC7F-57A21B5AFF2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9677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70C16B60-41E3-A412-D096-5A0033CFF5D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6050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90C8423D-EC23-6A37-4C82-58748DD5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42423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472C97FC-74B2-6886-AD67-57BAE4CB3946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8797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3" name="Straight Connector 1142">
              <a:extLst>
                <a:ext uri="{FF2B5EF4-FFF2-40B4-BE49-F238E27FC236}">
                  <a16:creationId xmlns:a16="http://schemas.microsoft.com/office/drawing/2014/main" id="{BD19555E-82F6-7752-BFA7-DA5F24EAAC38}"/>
                </a:ext>
              </a:extLst>
            </p:cNvPr>
            <p:cNvCxnSpPr/>
            <p:nvPr/>
          </p:nvCxnSpPr>
          <p:spPr>
            <a:xfrm>
              <a:off x="4166565" y="453304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55BC41A4-18AB-CCC4-CDF0-D8303D0024D4}"/>
                </a:ext>
              </a:extLst>
            </p:cNvPr>
            <p:cNvCxnSpPr/>
            <p:nvPr/>
          </p:nvCxnSpPr>
          <p:spPr>
            <a:xfrm>
              <a:off x="4166565" y="435170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5" name="Straight Connector 1144">
              <a:extLst>
                <a:ext uri="{FF2B5EF4-FFF2-40B4-BE49-F238E27FC236}">
                  <a16:creationId xmlns:a16="http://schemas.microsoft.com/office/drawing/2014/main" id="{B84405C0-1C94-1E89-B5F3-92EE82D0702A}"/>
                </a:ext>
              </a:extLst>
            </p:cNvPr>
            <p:cNvCxnSpPr/>
            <p:nvPr/>
          </p:nvCxnSpPr>
          <p:spPr>
            <a:xfrm>
              <a:off x="4166565" y="4170362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6" name="Straight Connector 1145">
              <a:extLst>
                <a:ext uri="{FF2B5EF4-FFF2-40B4-BE49-F238E27FC236}">
                  <a16:creationId xmlns:a16="http://schemas.microsoft.com/office/drawing/2014/main" id="{B2C935EA-B285-2D0B-E6FF-9FD96F2C8A8A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31543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7" name="Straight Connector 1146">
              <a:extLst>
                <a:ext uri="{FF2B5EF4-FFF2-40B4-BE49-F238E27FC236}">
                  <a16:creationId xmlns:a16="http://schemas.microsoft.com/office/drawing/2014/main" id="{BA2A6A27-CDA5-F747-9890-D8C4DAF81B50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7916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8" name="Straight Connector 1147">
              <a:extLst>
                <a:ext uri="{FF2B5EF4-FFF2-40B4-BE49-F238E27FC236}">
                  <a16:creationId xmlns:a16="http://schemas.microsoft.com/office/drawing/2014/main" id="{025DB2DF-E5F8-E8AB-1206-8636E6D4DBFE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42898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84BC49D8-5EE5-4B12-BFD9-361FF875272C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4206630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CA7AFEBE-5E98-9D33-0B97-5C5230900653}"/>
                </a:ext>
              </a:extLst>
            </p:cNvPr>
            <p:cNvSpPr/>
            <p:nvPr/>
          </p:nvSpPr>
          <p:spPr>
            <a:xfrm>
              <a:off x="4318259" y="4957297"/>
              <a:ext cx="47625" cy="47625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151" name="Straight Connector 1150">
              <a:extLst>
                <a:ext uri="{FF2B5EF4-FFF2-40B4-BE49-F238E27FC236}">
                  <a16:creationId xmlns:a16="http://schemas.microsoft.com/office/drawing/2014/main" id="{22716A1A-BC52-D9A1-D2B9-F0E9024557A9}"/>
                </a:ext>
              </a:extLst>
            </p:cNvPr>
            <p:cNvCxnSpPr/>
            <p:nvPr/>
          </p:nvCxnSpPr>
          <p:spPr>
            <a:xfrm>
              <a:off x="4166565" y="5077057"/>
              <a:ext cx="13699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2" name="Straight Connector 1151">
              <a:extLst>
                <a:ext uri="{FF2B5EF4-FFF2-40B4-BE49-F238E27FC236}">
                  <a16:creationId xmlns:a16="http://schemas.microsoft.com/office/drawing/2014/main" id="{E5D0C4FA-091F-E48B-7953-31BF1D0EF57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40794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53" name="Straight Connector 1152">
              <a:extLst>
                <a:ext uri="{FF2B5EF4-FFF2-40B4-BE49-F238E27FC236}">
                  <a16:creationId xmlns:a16="http://schemas.microsoft.com/office/drawing/2014/main" id="{9810145F-0B54-81BC-0670-F31A7156C238}"/>
                </a:ext>
              </a:extLst>
            </p:cNvPr>
            <p:cNvCxnSpPr>
              <a:cxnSpLocks/>
            </p:cNvCxnSpPr>
            <p:nvPr/>
          </p:nvCxnSpPr>
          <p:spPr>
            <a:xfrm>
              <a:off x="4197521" y="5004526"/>
              <a:ext cx="684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CB506656-6FF1-289A-6F26-893CA8D1D33C}"/>
                </a:ext>
              </a:extLst>
            </p:cNvPr>
            <p:cNvGrpSpPr/>
            <p:nvPr/>
          </p:nvGrpSpPr>
          <p:grpSpPr>
            <a:xfrm>
              <a:off x="3472161" y="4112019"/>
              <a:ext cx="389953" cy="389953"/>
              <a:chOff x="7821372" y="4665423"/>
              <a:chExt cx="1958755" cy="1958755"/>
            </a:xfrm>
          </p:grpSpPr>
          <p:sp>
            <p:nvSpPr>
              <p:cNvPr id="1159" name="Freeform: Shape 1158">
                <a:extLst>
                  <a:ext uri="{FF2B5EF4-FFF2-40B4-BE49-F238E27FC236}">
                    <a16:creationId xmlns:a16="http://schemas.microsoft.com/office/drawing/2014/main" id="{52EABD9E-686E-E561-4DF9-FFF02ADF9325}"/>
                  </a:ext>
                </a:extLst>
              </p:cNvPr>
              <p:cNvSpPr/>
              <p:nvPr/>
            </p:nvSpPr>
            <p:spPr>
              <a:xfrm>
                <a:off x="7917180" y="5539740"/>
                <a:ext cx="944880" cy="792480"/>
              </a:xfrm>
              <a:custGeom>
                <a:avLst/>
                <a:gdLst>
                  <a:gd name="connsiteX0" fmla="*/ 944880 w 944880"/>
                  <a:gd name="connsiteY0" fmla="*/ 0 h 792480"/>
                  <a:gd name="connsiteX1" fmla="*/ 68580 w 944880"/>
                  <a:gd name="connsiteY1" fmla="*/ 167640 h 792480"/>
                  <a:gd name="connsiteX2" fmla="*/ 0 w 944880"/>
                  <a:gd name="connsiteY2" fmla="*/ 297180 h 792480"/>
                  <a:gd name="connsiteX3" fmla="*/ 38100 w 944880"/>
                  <a:gd name="connsiteY3" fmla="*/ 426720 h 792480"/>
                  <a:gd name="connsiteX4" fmla="*/ 944880 w 944880"/>
                  <a:gd name="connsiteY4" fmla="*/ 792480 h 792480"/>
                  <a:gd name="connsiteX5" fmla="*/ 944880 w 944880"/>
                  <a:gd name="connsiteY5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4880" h="792480">
                    <a:moveTo>
                      <a:pt x="944880" y="0"/>
                    </a:moveTo>
                    <a:lnTo>
                      <a:pt x="68580" y="167640"/>
                    </a:lnTo>
                    <a:lnTo>
                      <a:pt x="0" y="297180"/>
                    </a:lnTo>
                    <a:lnTo>
                      <a:pt x="38100" y="426720"/>
                    </a:lnTo>
                    <a:lnTo>
                      <a:pt x="944880" y="792480"/>
                    </a:lnTo>
                    <a:lnTo>
                      <a:pt x="944880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60" name="Picture 6" descr="Varenyam Vascular">
                <a:extLst>
                  <a:ext uri="{FF2B5EF4-FFF2-40B4-BE49-F238E27FC236}">
                    <a16:creationId xmlns:a16="http://schemas.microsoft.com/office/drawing/2014/main" id="{D4690F1D-7AEF-A33B-0C54-52DEE16694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2885">
                <a:off x="7821372" y="4665423"/>
                <a:ext cx="1958755" cy="1958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55" name="Straight Connector 1154">
              <a:extLst>
                <a:ext uri="{FF2B5EF4-FFF2-40B4-BE49-F238E27FC236}">
                  <a16:creationId xmlns:a16="http://schemas.microsoft.com/office/drawing/2014/main" id="{5F5D4D87-33DF-4A83-4382-E17AF91EED15}"/>
                </a:ext>
              </a:extLst>
            </p:cNvPr>
            <p:cNvCxnSpPr>
              <a:endCxn id="1160" idx="3"/>
            </p:cNvCxnSpPr>
            <p:nvPr/>
          </p:nvCxnSpPr>
          <p:spPr>
            <a:xfrm flipH="1">
              <a:off x="3794735" y="4353938"/>
              <a:ext cx="24765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ysDash"/>
              <a:miter lim="800000"/>
            </a:ln>
            <a:effectLst/>
          </p:spPr>
        </p:cxn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6994D491-8A5B-325F-2606-B9CBD211627B}"/>
                </a:ext>
              </a:extLst>
            </p:cNvPr>
            <p:cNvGrpSpPr/>
            <p:nvPr/>
          </p:nvGrpSpPr>
          <p:grpSpPr>
            <a:xfrm>
              <a:off x="4171612" y="3700611"/>
              <a:ext cx="359409" cy="981282"/>
              <a:chOff x="3965131" y="5397501"/>
              <a:chExt cx="359409" cy="981282"/>
            </a:xfrm>
          </p:grpSpPr>
          <p:pic>
            <p:nvPicPr>
              <p:cNvPr id="1157" name="Picture 2" descr="Cartoon stone in white background Royalty Free Vector Image">
                <a:extLst>
                  <a:ext uri="{FF2B5EF4-FFF2-40B4-BE49-F238E27FC236}">
                    <a16:creationId xmlns:a16="http://schemas.microsoft.com/office/drawing/2014/main" id="{FF8B93F5-EFA2-22A6-0A19-B06BD353E5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82"/>
              <a:stretch/>
            </p:blipFill>
            <p:spPr bwMode="auto">
              <a:xfrm rot="187410">
                <a:off x="3965131" y="6090878"/>
                <a:ext cx="359409" cy="2879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58" name="Freeform: Shape 1157">
                <a:extLst>
                  <a:ext uri="{FF2B5EF4-FFF2-40B4-BE49-F238E27FC236}">
                    <a16:creationId xmlns:a16="http://schemas.microsoft.com/office/drawing/2014/main" id="{40B91316-6D83-7136-99DD-3C17670363B6}"/>
                  </a:ext>
                </a:extLst>
              </p:cNvPr>
              <p:cNvSpPr/>
              <p:nvPr/>
            </p:nvSpPr>
            <p:spPr>
              <a:xfrm>
                <a:off x="4016836" y="5397501"/>
                <a:ext cx="231962" cy="961465"/>
              </a:xfrm>
              <a:custGeom>
                <a:avLst/>
                <a:gdLst>
                  <a:gd name="connsiteX0" fmla="*/ 154641 w 231962"/>
                  <a:gd name="connsiteY0" fmla="*/ 958103 h 961465"/>
                  <a:gd name="connsiteX1" fmla="*/ 121024 w 231962"/>
                  <a:gd name="connsiteY1" fmla="*/ 931209 h 961465"/>
                  <a:gd name="connsiteX2" fmla="*/ 97491 w 231962"/>
                  <a:gd name="connsiteY2" fmla="*/ 911038 h 961465"/>
                  <a:gd name="connsiteX3" fmla="*/ 80683 w 231962"/>
                  <a:gd name="connsiteY3" fmla="*/ 884144 h 961465"/>
                  <a:gd name="connsiteX4" fmla="*/ 67235 w 231962"/>
                  <a:gd name="connsiteY4" fmla="*/ 867336 h 961465"/>
                  <a:gd name="connsiteX5" fmla="*/ 57150 w 231962"/>
                  <a:gd name="connsiteY5" fmla="*/ 843803 h 961465"/>
                  <a:gd name="connsiteX6" fmla="*/ 47065 w 231962"/>
                  <a:gd name="connsiteY6" fmla="*/ 816909 h 961465"/>
                  <a:gd name="connsiteX7" fmla="*/ 40341 w 231962"/>
                  <a:gd name="connsiteY7" fmla="*/ 803462 h 961465"/>
                  <a:gd name="connsiteX8" fmla="*/ 43703 w 231962"/>
                  <a:gd name="connsiteY8" fmla="*/ 769844 h 961465"/>
                  <a:gd name="connsiteX9" fmla="*/ 60512 w 231962"/>
                  <a:gd name="connsiteY9" fmla="*/ 763121 h 961465"/>
                  <a:gd name="connsiteX10" fmla="*/ 63874 w 231962"/>
                  <a:gd name="connsiteY10" fmla="*/ 753036 h 961465"/>
                  <a:gd name="connsiteX11" fmla="*/ 73959 w 231962"/>
                  <a:gd name="connsiteY11" fmla="*/ 746312 h 961465"/>
                  <a:gd name="connsiteX12" fmla="*/ 100853 w 231962"/>
                  <a:gd name="connsiteY12" fmla="*/ 736227 h 961465"/>
                  <a:gd name="connsiteX13" fmla="*/ 141194 w 231962"/>
                  <a:gd name="connsiteY13" fmla="*/ 742950 h 961465"/>
                  <a:gd name="connsiteX14" fmla="*/ 178174 w 231962"/>
                  <a:gd name="connsiteY14" fmla="*/ 776568 h 961465"/>
                  <a:gd name="connsiteX15" fmla="*/ 194983 w 231962"/>
                  <a:gd name="connsiteY15" fmla="*/ 790015 h 961465"/>
                  <a:gd name="connsiteX16" fmla="*/ 208430 w 231962"/>
                  <a:gd name="connsiteY16" fmla="*/ 813547 h 961465"/>
                  <a:gd name="connsiteX17" fmla="*/ 215153 w 231962"/>
                  <a:gd name="connsiteY17" fmla="*/ 823633 h 961465"/>
                  <a:gd name="connsiteX18" fmla="*/ 231962 w 231962"/>
                  <a:gd name="connsiteY18" fmla="*/ 860612 h 961465"/>
                  <a:gd name="connsiteX19" fmla="*/ 188259 w 231962"/>
                  <a:gd name="connsiteY19" fmla="*/ 874059 h 961465"/>
                  <a:gd name="connsiteX20" fmla="*/ 178174 w 231962"/>
                  <a:gd name="connsiteY20" fmla="*/ 877421 h 961465"/>
                  <a:gd name="connsiteX21" fmla="*/ 147918 w 231962"/>
                  <a:gd name="connsiteY21" fmla="*/ 894230 h 961465"/>
                  <a:gd name="connsiteX22" fmla="*/ 110938 w 231962"/>
                  <a:gd name="connsiteY22" fmla="*/ 897591 h 961465"/>
                  <a:gd name="connsiteX23" fmla="*/ 10085 w 231962"/>
                  <a:gd name="connsiteY23" fmla="*/ 911038 h 961465"/>
                  <a:gd name="connsiteX24" fmla="*/ 6724 w 231962"/>
                  <a:gd name="connsiteY24" fmla="*/ 880783 h 961465"/>
                  <a:gd name="connsiteX25" fmla="*/ 0 w 231962"/>
                  <a:gd name="connsiteY25" fmla="*/ 853888 h 961465"/>
                  <a:gd name="connsiteX26" fmla="*/ 10085 w 231962"/>
                  <a:gd name="connsiteY26" fmla="*/ 796738 h 961465"/>
                  <a:gd name="connsiteX27" fmla="*/ 16809 w 231962"/>
                  <a:gd name="connsiteY27" fmla="*/ 786653 h 961465"/>
                  <a:gd name="connsiteX28" fmla="*/ 43703 w 231962"/>
                  <a:gd name="connsiteY28" fmla="*/ 773206 h 961465"/>
                  <a:gd name="connsiteX29" fmla="*/ 73959 w 231962"/>
                  <a:gd name="connsiteY29" fmla="*/ 800100 h 961465"/>
                  <a:gd name="connsiteX30" fmla="*/ 134471 w 231962"/>
                  <a:gd name="connsiteY30" fmla="*/ 870697 h 961465"/>
                  <a:gd name="connsiteX31" fmla="*/ 144556 w 231962"/>
                  <a:gd name="connsiteY31" fmla="*/ 894230 h 961465"/>
                  <a:gd name="connsiteX32" fmla="*/ 184897 w 231962"/>
                  <a:gd name="connsiteY32" fmla="*/ 961465 h 961465"/>
                  <a:gd name="connsiteX33" fmla="*/ 184897 w 231962"/>
                  <a:gd name="connsiteY33" fmla="*/ 877421 h 961465"/>
                  <a:gd name="connsiteX34" fmla="*/ 161365 w 231962"/>
                  <a:gd name="connsiteY34" fmla="*/ 820271 h 961465"/>
                  <a:gd name="connsiteX35" fmla="*/ 158003 w 231962"/>
                  <a:gd name="connsiteY35" fmla="*/ 806824 h 961465"/>
                  <a:gd name="connsiteX36" fmla="*/ 154641 w 231962"/>
                  <a:gd name="connsiteY36" fmla="*/ 786653 h 961465"/>
                  <a:gd name="connsiteX37" fmla="*/ 144556 w 231962"/>
                  <a:gd name="connsiteY37" fmla="*/ 763121 h 961465"/>
                  <a:gd name="connsiteX38" fmla="*/ 141194 w 231962"/>
                  <a:gd name="connsiteY38" fmla="*/ 736227 h 961465"/>
                  <a:gd name="connsiteX39" fmla="*/ 121024 w 231962"/>
                  <a:gd name="connsiteY39" fmla="*/ 689162 h 961465"/>
                  <a:gd name="connsiteX40" fmla="*/ 114300 w 231962"/>
                  <a:gd name="connsiteY40" fmla="*/ 672353 h 961465"/>
                  <a:gd name="connsiteX41" fmla="*/ 117662 w 231962"/>
                  <a:gd name="connsiteY41" fmla="*/ 521074 h 961465"/>
                  <a:gd name="connsiteX42" fmla="*/ 117662 w 231962"/>
                  <a:gd name="connsiteY42" fmla="*/ 0 h 96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31962" h="961465">
                    <a:moveTo>
                      <a:pt x="154641" y="958103"/>
                    </a:moveTo>
                    <a:cubicBezTo>
                      <a:pt x="143435" y="949138"/>
                      <a:pt x="132965" y="939168"/>
                      <a:pt x="121024" y="931209"/>
                    </a:cubicBezTo>
                    <a:cubicBezTo>
                      <a:pt x="109126" y="923278"/>
                      <a:pt x="108362" y="923722"/>
                      <a:pt x="97491" y="911038"/>
                    </a:cubicBezTo>
                    <a:cubicBezTo>
                      <a:pt x="93475" y="906353"/>
                      <a:pt x="82606" y="886891"/>
                      <a:pt x="80683" y="884144"/>
                    </a:cubicBezTo>
                    <a:cubicBezTo>
                      <a:pt x="76568" y="878266"/>
                      <a:pt x="71718" y="872939"/>
                      <a:pt x="67235" y="867336"/>
                    </a:cubicBezTo>
                    <a:cubicBezTo>
                      <a:pt x="58766" y="833451"/>
                      <a:pt x="70047" y="872176"/>
                      <a:pt x="57150" y="843803"/>
                    </a:cubicBezTo>
                    <a:cubicBezTo>
                      <a:pt x="53188" y="835087"/>
                      <a:pt x="50747" y="825747"/>
                      <a:pt x="47065" y="816909"/>
                    </a:cubicBezTo>
                    <a:cubicBezTo>
                      <a:pt x="45137" y="812283"/>
                      <a:pt x="42582" y="807944"/>
                      <a:pt x="40341" y="803462"/>
                    </a:cubicBezTo>
                    <a:cubicBezTo>
                      <a:pt x="41462" y="792256"/>
                      <a:pt x="38666" y="779917"/>
                      <a:pt x="43703" y="769844"/>
                    </a:cubicBezTo>
                    <a:cubicBezTo>
                      <a:pt x="46402" y="764447"/>
                      <a:pt x="55876" y="766984"/>
                      <a:pt x="60512" y="763121"/>
                    </a:cubicBezTo>
                    <a:cubicBezTo>
                      <a:pt x="63234" y="760853"/>
                      <a:pt x="61660" y="755803"/>
                      <a:pt x="63874" y="753036"/>
                    </a:cubicBezTo>
                    <a:cubicBezTo>
                      <a:pt x="66398" y="749881"/>
                      <a:pt x="70345" y="748119"/>
                      <a:pt x="73959" y="746312"/>
                    </a:cubicBezTo>
                    <a:cubicBezTo>
                      <a:pt x="82004" y="742289"/>
                      <a:pt x="92120" y="739137"/>
                      <a:pt x="100853" y="736227"/>
                    </a:cubicBezTo>
                    <a:cubicBezTo>
                      <a:pt x="105437" y="736736"/>
                      <a:pt x="131677" y="737511"/>
                      <a:pt x="141194" y="742950"/>
                    </a:cubicBezTo>
                    <a:cubicBezTo>
                      <a:pt x="155319" y="751022"/>
                      <a:pt x="166907" y="766240"/>
                      <a:pt x="178174" y="776568"/>
                    </a:cubicBezTo>
                    <a:cubicBezTo>
                      <a:pt x="183463" y="781416"/>
                      <a:pt x="189380" y="785533"/>
                      <a:pt x="194983" y="790015"/>
                    </a:cubicBezTo>
                    <a:cubicBezTo>
                      <a:pt x="199465" y="797859"/>
                      <a:pt x="203782" y="805800"/>
                      <a:pt x="208430" y="813547"/>
                    </a:cubicBezTo>
                    <a:cubicBezTo>
                      <a:pt x="210509" y="817012"/>
                      <a:pt x="213191" y="820101"/>
                      <a:pt x="215153" y="823633"/>
                    </a:cubicBezTo>
                    <a:cubicBezTo>
                      <a:pt x="224285" y="840071"/>
                      <a:pt x="225378" y="844153"/>
                      <a:pt x="231962" y="860612"/>
                    </a:cubicBezTo>
                    <a:cubicBezTo>
                      <a:pt x="201630" y="869279"/>
                      <a:pt x="216156" y="864760"/>
                      <a:pt x="188259" y="874059"/>
                    </a:cubicBezTo>
                    <a:cubicBezTo>
                      <a:pt x="184897" y="875180"/>
                      <a:pt x="181213" y="875598"/>
                      <a:pt x="178174" y="877421"/>
                    </a:cubicBezTo>
                    <a:cubicBezTo>
                      <a:pt x="175936" y="878764"/>
                      <a:pt x="152738" y="893266"/>
                      <a:pt x="147918" y="894230"/>
                    </a:cubicBezTo>
                    <a:cubicBezTo>
                      <a:pt x="135781" y="896657"/>
                      <a:pt x="123265" y="896471"/>
                      <a:pt x="110938" y="897591"/>
                    </a:cubicBezTo>
                    <a:cubicBezTo>
                      <a:pt x="79955" y="907920"/>
                      <a:pt x="43382" y="923146"/>
                      <a:pt x="10085" y="911038"/>
                    </a:cubicBezTo>
                    <a:cubicBezTo>
                      <a:pt x="549" y="907570"/>
                      <a:pt x="8487" y="890776"/>
                      <a:pt x="6724" y="880783"/>
                    </a:cubicBezTo>
                    <a:cubicBezTo>
                      <a:pt x="5118" y="871683"/>
                      <a:pt x="2241" y="862853"/>
                      <a:pt x="0" y="853888"/>
                    </a:cubicBezTo>
                    <a:cubicBezTo>
                      <a:pt x="2887" y="816364"/>
                      <a:pt x="-2876" y="819421"/>
                      <a:pt x="10085" y="796738"/>
                    </a:cubicBezTo>
                    <a:cubicBezTo>
                      <a:pt x="12090" y="793230"/>
                      <a:pt x="13499" y="788970"/>
                      <a:pt x="16809" y="786653"/>
                    </a:cubicBezTo>
                    <a:cubicBezTo>
                      <a:pt x="25020" y="780905"/>
                      <a:pt x="43703" y="773206"/>
                      <a:pt x="43703" y="773206"/>
                    </a:cubicBezTo>
                    <a:cubicBezTo>
                      <a:pt x="53788" y="782171"/>
                      <a:pt x="64764" y="790224"/>
                      <a:pt x="73959" y="800100"/>
                    </a:cubicBezTo>
                    <a:cubicBezTo>
                      <a:pt x="95079" y="822784"/>
                      <a:pt x="134471" y="870697"/>
                      <a:pt x="134471" y="870697"/>
                    </a:cubicBezTo>
                    <a:cubicBezTo>
                      <a:pt x="137833" y="878541"/>
                      <a:pt x="140280" y="886844"/>
                      <a:pt x="144556" y="894230"/>
                    </a:cubicBezTo>
                    <a:cubicBezTo>
                      <a:pt x="204061" y="997014"/>
                      <a:pt x="147446" y="886562"/>
                      <a:pt x="184897" y="961465"/>
                    </a:cubicBezTo>
                    <a:cubicBezTo>
                      <a:pt x="187776" y="932677"/>
                      <a:pt x="192238" y="906786"/>
                      <a:pt x="184897" y="877421"/>
                    </a:cubicBezTo>
                    <a:cubicBezTo>
                      <a:pt x="179900" y="857434"/>
                      <a:pt x="166362" y="840258"/>
                      <a:pt x="161365" y="820271"/>
                    </a:cubicBezTo>
                    <a:cubicBezTo>
                      <a:pt x="160244" y="815789"/>
                      <a:pt x="158909" y="811355"/>
                      <a:pt x="158003" y="806824"/>
                    </a:cubicBezTo>
                    <a:cubicBezTo>
                      <a:pt x="156666" y="800140"/>
                      <a:pt x="156646" y="793168"/>
                      <a:pt x="154641" y="786653"/>
                    </a:cubicBezTo>
                    <a:cubicBezTo>
                      <a:pt x="152131" y="778496"/>
                      <a:pt x="147918" y="770965"/>
                      <a:pt x="144556" y="763121"/>
                    </a:cubicBezTo>
                    <a:cubicBezTo>
                      <a:pt x="143435" y="754156"/>
                      <a:pt x="143087" y="745061"/>
                      <a:pt x="141194" y="736227"/>
                    </a:cubicBezTo>
                    <a:cubicBezTo>
                      <a:pt x="137112" y="717179"/>
                      <a:pt x="129423" y="707360"/>
                      <a:pt x="121024" y="689162"/>
                    </a:cubicBezTo>
                    <a:cubicBezTo>
                      <a:pt x="118495" y="683683"/>
                      <a:pt x="116541" y="677956"/>
                      <a:pt x="114300" y="672353"/>
                    </a:cubicBezTo>
                    <a:cubicBezTo>
                      <a:pt x="105119" y="589726"/>
                      <a:pt x="115779" y="700863"/>
                      <a:pt x="117662" y="521074"/>
                    </a:cubicBezTo>
                    <a:cubicBezTo>
                      <a:pt x="119481" y="347392"/>
                      <a:pt x="117662" y="173691"/>
                      <a:pt x="117662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D0D0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61" name="Picture 2" descr="Cartoon stone in white background Royalty Free Vector Image">
            <a:extLst>
              <a:ext uri="{FF2B5EF4-FFF2-40B4-BE49-F238E27FC236}">
                <a16:creationId xmlns:a16="http://schemas.microsoft.com/office/drawing/2014/main" id="{B5B156EF-2978-9E40-133D-0F4B877EF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2"/>
          <a:stretch/>
        </p:blipFill>
        <p:spPr bwMode="auto">
          <a:xfrm rot="187410">
            <a:off x="6854975" y="1002330"/>
            <a:ext cx="1222035" cy="9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161">
            <a:extLst>
              <a:ext uri="{FF2B5EF4-FFF2-40B4-BE49-F238E27FC236}">
                <a16:creationId xmlns:a16="http://schemas.microsoft.com/office/drawing/2014/main" id="{B552AC43-7DE2-2D83-B57D-892C83F20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202" y="1872751"/>
            <a:ext cx="2118720" cy="557010"/>
          </a:xfrm>
          <a:prstGeom prst="rect">
            <a:avLst/>
          </a:prstGeom>
        </p:spPr>
      </p:pic>
      <p:sp>
        <p:nvSpPr>
          <p:cNvPr id="1164" name="Isosceles Triangle 1163">
            <a:extLst>
              <a:ext uri="{FF2B5EF4-FFF2-40B4-BE49-F238E27FC236}">
                <a16:creationId xmlns:a16="http://schemas.microsoft.com/office/drawing/2014/main" id="{47F411A5-505F-3F59-4BFD-40C41C8E71F2}"/>
              </a:ext>
            </a:extLst>
          </p:cNvPr>
          <p:cNvSpPr/>
          <p:nvPr/>
        </p:nvSpPr>
        <p:spPr>
          <a:xfrm rot="5400000">
            <a:off x="6928330" y="3581338"/>
            <a:ext cx="606854" cy="239410"/>
          </a:xfrm>
          <a:prstGeom prst="triangle">
            <a:avLst/>
          </a:prstGeom>
          <a:solidFill>
            <a:srgbClr val="4FC1E9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5" name="Google Shape;321;p19">
            <a:extLst>
              <a:ext uri="{FF2B5EF4-FFF2-40B4-BE49-F238E27FC236}">
                <a16:creationId xmlns:a16="http://schemas.microsoft.com/office/drawing/2014/main" id="{99862EFF-D33E-9B7E-B259-121563F5BA77}"/>
              </a:ext>
            </a:extLst>
          </p:cNvPr>
          <p:cNvSpPr txBox="1"/>
          <p:nvPr/>
        </p:nvSpPr>
        <p:spPr>
          <a:xfrm flipH="1">
            <a:off x="6017106" y="2757955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6" name="Google Shape;321;p19">
            <a:extLst>
              <a:ext uri="{FF2B5EF4-FFF2-40B4-BE49-F238E27FC236}">
                <a16:creationId xmlns:a16="http://schemas.microsoft.com/office/drawing/2014/main" id="{610FB02E-DB21-3A14-F366-0D4F2E81F10E}"/>
              </a:ext>
            </a:extLst>
          </p:cNvPr>
          <p:cNvSpPr txBox="1"/>
          <p:nvPr/>
        </p:nvSpPr>
        <p:spPr>
          <a:xfrm flipH="1">
            <a:off x="7763731" y="2715973"/>
            <a:ext cx="52593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r>
              <a:rPr lang="en" sz="2000" baseline="-25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000" baseline="-25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167" name="Picture 2" descr="Tick ">
            <a:extLst>
              <a:ext uri="{FF2B5EF4-FFF2-40B4-BE49-F238E27FC236}">
                <a16:creationId xmlns:a16="http://schemas.microsoft.com/office/drawing/2014/main" id="{5818FC8C-3A66-B8AE-DC99-6122E598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8" y="3278343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8" name="Google Shape;202;p17">
            <a:extLst>
              <a:ext uri="{FF2B5EF4-FFF2-40B4-BE49-F238E27FC236}">
                <a16:creationId xmlns:a16="http://schemas.microsoft.com/office/drawing/2014/main" id="{C0F01B26-A518-EAF9-6C47-5EC79D9BA362}"/>
              </a:ext>
            </a:extLst>
          </p:cNvPr>
          <p:cNvSpPr txBox="1"/>
          <p:nvPr/>
        </p:nvSpPr>
        <p:spPr>
          <a:xfrm>
            <a:off x="1190373" y="3297020"/>
            <a:ext cx="4040710" cy="3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V</a:t>
            </a:r>
            <a:r>
              <a:rPr lang="en-US" baseline="-25000" dirty="0" err="1">
                <a:latin typeface="Arial" panose="020B0604020202020204" pitchFamily="34" charset="0"/>
                <a:sym typeface="Fira Sans Extra Condensed Medium"/>
              </a:rPr>
              <a:t>sỏi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=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– V</a:t>
            </a:r>
            <a:r>
              <a:rPr lang="en-US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D2754032-977C-4F29-8898-9060BB253678}"/>
              </a:ext>
            </a:extLst>
          </p:cNvPr>
          <p:cNvSpPr txBox="1"/>
          <p:nvPr/>
        </p:nvSpPr>
        <p:spPr>
          <a:xfrm>
            <a:off x="189707" y="3879850"/>
            <a:ext cx="553268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14.3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3998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2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1029" grpId="0"/>
      <p:bldP spid="1164" grpId="0" animBg="1"/>
      <p:bldP spid="1165" grpId="0"/>
      <p:bldP spid="1166" grpId="0"/>
      <p:bldP spid="116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343454" y="4580408"/>
            <a:ext cx="8558499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Bảng 14.3. Kết quả thí nghiệm xác định khối lượng riêng của hòn</a:t>
            </a:r>
            <a:r>
              <a:rPr kumimoji="0" lang="en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 sỏi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stb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st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2161711"/>
                  </p:ext>
                </p:extLst>
              </p:nvPr>
            </p:nvGraphicFramePr>
            <p:xfrm>
              <a:off x="409654" y="1042557"/>
              <a:ext cx="8558499" cy="3452617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800168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2857487">
                      <a:extLst>
                        <a:ext uri="{9D8B030D-6E8A-4147-A177-3AD203B41FA5}">
                          <a16:colId xmlns:a16="http://schemas.microsoft.com/office/drawing/2014/main" val="1909556015"/>
                        </a:ext>
                      </a:extLst>
                    </a:gridCol>
                    <a:gridCol w="1362820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343465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2194559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</a:tblGrid>
                  <a:tr h="43987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Lần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endParaRPr lang="en-US" sz="22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khối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lượng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Đo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thể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tích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39878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="1" baseline="-25000" dirty="0" err="1">
                              <a:latin typeface="Arial" panose="020B0604020202020204" pitchFamily="34" charset="0"/>
                            </a:rPr>
                            <a:t>s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2</a:t>
                          </a:r>
                          <a:r>
                            <a:rPr lang="en-US" sz="2200" b="1" baseline="0" dirty="0">
                              <a:latin typeface="Arial" panose="020B0604020202020204" pitchFamily="34" charset="0"/>
                            </a:rPr>
                            <a:t> – V</a:t>
                          </a:r>
                          <a:r>
                            <a:rPr lang="en-US" sz="2200" b="1" baseline="-25000" dirty="0">
                              <a:latin typeface="Arial" panose="020B0604020202020204" pitchFamily="34" charset="0"/>
                            </a:rPr>
                            <a:t>1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 (m</a:t>
                          </a:r>
                          <a:r>
                            <a:rPr lang="en-US" sz="2200" b="1" baseline="30000" dirty="0">
                              <a:latin typeface="Arial" panose="020B0604020202020204" pitchFamily="34" charset="0"/>
                            </a:rPr>
                            <a:t>3</a:t>
                          </a:r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s1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s2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39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2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s3</a:t>
                          </a:r>
                          <a:r>
                            <a:rPr lang="en-US" sz="2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6407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latin typeface="Arial" panose="020B0604020202020204" pitchFamily="34" charset="0"/>
                            </a:rPr>
                            <a:t>Trung </a:t>
                          </a:r>
                          <a:r>
                            <a:rPr lang="en-US" sz="1600" b="1" dirty="0" err="1">
                              <a:latin typeface="Arial" panose="020B0604020202020204" pitchFamily="34" charset="0"/>
                            </a:rPr>
                            <a:t>bình</a:t>
                          </a:r>
                          <a:endParaRPr lang="en-US" sz="1600" b="1" dirty="0">
                            <a:latin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BE5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145" t="-348571" r="-172068" b="-10095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658" t="-348571" r="-248" b="-1009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612491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" t="-466337" r="-142" b="-495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2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A031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Google Shape;321;p19">
            <a:extLst>
              <a:ext uri="{FF2B5EF4-FFF2-40B4-BE49-F238E27FC236}">
                <a16:creationId xmlns:a16="http://schemas.microsoft.com/office/drawing/2014/main" id="{4538B195-1017-DD04-EBD5-6A3CD8F6FBC2}"/>
              </a:ext>
            </a:extLst>
          </p:cNvPr>
          <p:cNvSpPr txBox="1"/>
          <p:nvPr/>
        </p:nvSpPr>
        <p:spPr>
          <a:xfrm flipH="1">
            <a:off x="3842933" y="588295"/>
            <a:ext cx="1989027" cy="369028"/>
          </a:xfrm>
          <a:prstGeom prst="rect">
            <a:avLst/>
          </a:prstGeom>
          <a:solidFill>
            <a:srgbClr val="FBE5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E36414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36414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" name="Google Shape;321;p19">
            <a:extLst>
              <a:ext uri="{FF2B5EF4-FFF2-40B4-BE49-F238E27FC236}">
                <a16:creationId xmlns:a16="http://schemas.microsoft.com/office/drawing/2014/main" id="{1F5114C9-D95D-F7DE-777A-C8B37915418E}"/>
              </a:ext>
            </a:extLst>
          </p:cNvPr>
          <p:cNvSpPr txBox="1"/>
          <p:nvPr/>
        </p:nvSpPr>
        <p:spPr>
          <a:xfrm flipH="1">
            <a:off x="729024" y="131695"/>
            <a:ext cx="7271976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vật có hình dạng bất kì</a:t>
            </a:r>
            <a:endParaRPr sz="20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05CD8-3509-70BA-C34E-CCE4741CAD95}"/>
              </a:ext>
            </a:extLst>
          </p:cNvPr>
          <p:cNvGrpSpPr/>
          <p:nvPr/>
        </p:nvGrpSpPr>
        <p:grpSpPr>
          <a:xfrm>
            <a:off x="129325" y="85333"/>
            <a:ext cx="638735" cy="502962"/>
            <a:chOff x="236627" y="272652"/>
            <a:chExt cx="638735" cy="502962"/>
          </a:xfrm>
        </p:grpSpPr>
        <p:sp>
          <p:nvSpPr>
            <p:cNvPr id="6" name="Google Shape;319;p19">
              <a:extLst>
                <a:ext uri="{FF2B5EF4-FFF2-40B4-BE49-F238E27FC236}">
                  <a16:creationId xmlns:a16="http://schemas.microsoft.com/office/drawing/2014/main" id="{502D855C-FA3E-0E51-3573-FBBEC3D87E99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E36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8E2366-DC5E-EB2D-7B3C-E44A308238B3}"/>
                </a:ext>
              </a:extLst>
            </p:cNvPr>
            <p:cNvSpPr txBox="1"/>
            <p:nvPr/>
          </p:nvSpPr>
          <p:spPr>
            <a:xfrm>
              <a:off x="236627" y="279038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4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6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7" name="Picture 1686">
            <a:extLst>
              <a:ext uri="{FF2B5EF4-FFF2-40B4-BE49-F238E27FC236}">
                <a16:creationId xmlns:a16="http://schemas.microsoft.com/office/drawing/2014/main" id="{C140305B-ECF6-A005-E279-675971EF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51" y="2478764"/>
            <a:ext cx="2044776" cy="22009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6F96DF-38CC-7D68-9711-C6A1BAC3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7" y="3119411"/>
            <a:ext cx="1946705" cy="14612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C9A05E-C69A-0768-76F8-AA2D760119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44"/>
          <a:stretch/>
        </p:blipFill>
        <p:spPr>
          <a:xfrm>
            <a:off x="4818657" y="3232979"/>
            <a:ext cx="2008863" cy="134769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3D93AB-84D0-754E-330B-F72707C33F43}"/>
              </a:ext>
            </a:extLst>
          </p:cNvPr>
          <p:cNvSpPr/>
          <p:nvPr/>
        </p:nvSpPr>
        <p:spPr>
          <a:xfrm>
            <a:off x="1221878" y="1026057"/>
            <a:ext cx="7558573" cy="3850743"/>
          </a:xfrm>
          <a:prstGeom prst="roundRect">
            <a:avLst/>
          </a:prstGeom>
          <a:noFill/>
          <a:ln w="28575">
            <a:solidFill>
              <a:srgbClr val="27C2A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01" name="Google Shape;1601;p41"/>
          <p:cNvSpPr/>
          <p:nvPr/>
        </p:nvSpPr>
        <p:spPr>
          <a:xfrm>
            <a:off x="-1132247" y="3139685"/>
            <a:ext cx="4127649" cy="2003815"/>
          </a:xfrm>
          <a:custGeom>
            <a:avLst/>
            <a:gdLst/>
            <a:ahLst/>
            <a:cxnLst/>
            <a:rect l="l" t="t" r="r" b="b"/>
            <a:pathLst>
              <a:path w="218423" h="106036" extrusionOk="0">
                <a:moveTo>
                  <a:pt x="47869" y="0"/>
                </a:moveTo>
                <a:lnTo>
                  <a:pt x="0" y="18896"/>
                </a:lnTo>
                <a:lnTo>
                  <a:pt x="0" y="60521"/>
                </a:lnTo>
                <a:lnTo>
                  <a:pt x="91904" y="106035"/>
                </a:lnTo>
                <a:lnTo>
                  <a:pt x="165679" y="106035"/>
                </a:lnTo>
                <a:lnTo>
                  <a:pt x="218422" y="73392"/>
                </a:lnTo>
                <a:lnTo>
                  <a:pt x="47869" y="0"/>
                </a:lnTo>
                <a:close/>
              </a:path>
            </a:pathLst>
          </a:custGeom>
          <a:solidFill>
            <a:srgbClr val="000000">
              <a:alpha val="189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-217847" y="1143981"/>
            <a:ext cx="1807163" cy="3088047"/>
            <a:chOff x="914402" y="1142548"/>
            <a:chExt cx="1807163" cy="3088047"/>
          </a:xfrm>
        </p:grpSpPr>
        <p:sp>
          <p:nvSpPr>
            <p:cNvPr id="1603" name="Google Shape;1603;p41"/>
            <p:cNvSpPr/>
            <p:nvPr/>
          </p:nvSpPr>
          <p:spPr>
            <a:xfrm>
              <a:off x="926818" y="1155494"/>
              <a:ext cx="1404538" cy="2656894"/>
            </a:xfrm>
            <a:custGeom>
              <a:avLst/>
              <a:gdLst/>
              <a:ahLst/>
              <a:cxnLst/>
              <a:rect l="l" t="t" r="r" b="b"/>
              <a:pathLst>
                <a:path w="74324" h="140595" extrusionOk="0">
                  <a:moveTo>
                    <a:pt x="74323" y="0"/>
                  </a:moveTo>
                  <a:lnTo>
                    <a:pt x="1" y="36970"/>
                  </a:lnTo>
                  <a:lnTo>
                    <a:pt x="1" y="140595"/>
                  </a:lnTo>
                  <a:lnTo>
                    <a:pt x="74323" y="103680"/>
                  </a:lnTo>
                  <a:lnTo>
                    <a:pt x="743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914402" y="1142548"/>
              <a:ext cx="1430408" cy="2682273"/>
            </a:xfrm>
            <a:custGeom>
              <a:avLst/>
              <a:gdLst/>
              <a:ahLst/>
              <a:cxnLst/>
              <a:rect l="l" t="t" r="r" b="b"/>
              <a:pathLst>
                <a:path w="75693" h="141938" extrusionOk="0">
                  <a:moveTo>
                    <a:pt x="74323" y="1781"/>
                  </a:moveTo>
                  <a:lnTo>
                    <a:pt x="74323" y="103927"/>
                  </a:lnTo>
                  <a:lnTo>
                    <a:pt x="1370" y="140184"/>
                  </a:lnTo>
                  <a:lnTo>
                    <a:pt x="1370" y="38038"/>
                  </a:lnTo>
                  <a:lnTo>
                    <a:pt x="74323" y="1781"/>
                  </a:lnTo>
                  <a:close/>
                  <a:moveTo>
                    <a:pt x="75014" y="1"/>
                  </a:moveTo>
                  <a:cubicBezTo>
                    <a:pt x="74898" y="1"/>
                    <a:pt x="74788" y="28"/>
                    <a:pt x="74706" y="83"/>
                  </a:cubicBezTo>
                  <a:lnTo>
                    <a:pt x="384" y="37053"/>
                  </a:lnTo>
                  <a:cubicBezTo>
                    <a:pt x="110" y="37162"/>
                    <a:pt x="0" y="37381"/>
                    <a:pt x="0" y="37655"/>
                  </a:cubicBezTo>
                  <a:lnTo>
                    <a:pt x="0" y="141280"/>
                  </a:lnTo>
                  <a:cubicBezTo>
                    <a:pt x="0" y="141663"/>
                    <a:pt x="274" y="141937"/>
                    <a:pt x="658" y="141937"/>
                  </a:cubicBezTo>
                  <a:cubicBezTo>
                    <a:pt x="767" y="141937"/>
                    <a:pt x="877" y="141937"/>
                    <a:pt x="986" y="141882"/>
                  </a:cubicBezTo>
                  <a:lnTo>
                    <a:pt x="75309" y="104967"/>
                  </a:lnTo>
                  <a:cubicBezTo>
                    <a:pt x="75528" y="104803"/>
                    <a:pt x="75692" y="104584"/>
                    <a:pt x="75692" y="104365"/>
                  </a:cubicBezTo>
                  <a:lnTo>
                    <a:pt x="75692" y="685"/>
                  </a:lnTo>
                  <a:cubicBezTo>
                    <a:pt x="75692" y="411"/>
                    <a:pt x="75583" y="247"/>
                    <a:pt x="75364" y="83"/>
                  </a:cubicBezTo>
                  <a:cubicBezTo>
                    <a:pt x="75254" y="28"/>
                    <a:pt x="75131" y="1"/>
                    <a:pt x="7501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926818" y="1294189"/>
              <a:ext cx="1705726" cy="854942"/>
            </a:xfrm>
            <a:custGeom>
              <a:avLst/>
              <a:gdLst/>
              <a:ahLst/>
              <a:cxnLst/>
              <a:rect l="l" t="t" r="r" b="b"/>
              <a:pathLst>
                <a:path w="90262" h="45241" extrusionOk="0">
                  <a:moveTo>
                    <a:pt x="70270" y="0"/>
                  </a:moveTo>
                  <a:lnTo>
                    <a:pt x="1" y="34889"/>
                  </a:lnTo>
                  <a:lnTo>
                    <a:pt x="20156" y="45240"/>
                  </a:lnTo>
                  <a:lnTo>
                    <a:pt x="90261" y="10571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926818" y="1294189"/>
              <a:ext cx="1705726" cy="699680"/>
            </a:xfrm>
            <a:custGeom>
              <a:avLst/>
              <a:gdLst/>
              <a:ahLst/>
              <a:cxnLst/>
              <a:rect l="l" t="t" r="r" b="b"/>
              <a:pathLst>
                <a:path w="90262" h="37025" extrusionOk="0">
                  <a:moveTo>
                    <a:pt x="82703" y="6573"/>
                  </a:moveTo>
                  <a:lnTo>
                    <a:pt x="82701" y="6574"/>
                  </a:lnTo>
                  <a:lnTo>
                    <a:pt x="90261" y="10571"/>
                  </a:lnTo>
                  <a:lnTo>
                    <a:pt x="82703" y="6573"/>
                  </a:lnTo>
                  <a:close/>
                  <a:moveTo>
                    <a:pt x="70270" y="0"/>
                  </a:moveTo>
                  <a:lnTo>
                    <a:pt x="1" y="34889"/>
                  </a:lnTo>
                  <a:lnTo>
                    <a:pt x="19992" y="37025"/>
                  </a:lnTo>
                  <a:lnTo>
                    <a:pt x="82701" y="6574"/>
                  </a:lnTo>
                  <a:lnTo>
                    <a:pt x="70270" y="0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914402" y="1281244"/>
              <a:ext cx="1733657" cy="880302"/>
            </a:xfrm>
            <a:custGeom>
              <a:avLst/>
              <a:gdLst/>
              <a:ahLst/>
              <a:cxnLst/>
              <a:rect l="l" t="t" r="r" b="b"/>
              <a:pathLst>
                <a:path w="91740" h="46583" extrusionOk="0">
                  <a:moveTo>
                    <a:pt x="70872" y="1452"/>
                  </a:moveTo>
                  <a:lnTo>
                    <a:pt x="89439" y="11201"/>
                  </a:lnTo>
                  <a:lnTo>
                    <a:pt x="20813" y="45213"/>
                  </a:lnTo>
                  <a:lnTo>
                    <a:pt x="2191" y="35629"/>
                  </a:lnTo>
                  <a:lnTo>
                    <a:pt x="70872" y="1452"/>
                  </a:lnTo>
                  <a:close/>
                  <a:moveTo>
                    <a:pt x="70920" y="1"/>
                  </a:moveTo>
                  <a:cubicBezTo>
                    <a:pt x="70818" y="1"/>
                    <a:pt x="70708" y="28"/>
                    <a:pt x="70599" y="83"/>
                  </a:cubicBezTo>
                  <a:lnTo>
                    <a:pt x="384" y="34971"/>
                  </a:lnTo>
                  <a:cubicBezTo>
                    <a:pt x="165" y="35081"/>
                    <a:pt x="0" y="35355"/>
                    <a:pt x="0" y="35574"/>
                  </a:cubicBezTo>
                  <a:cubicBezTo>
                    <a:pt x="0" y="35848"/>
                    <a:pt x="165" y="36067"/>
                    <a:pt x="384" y="36176"/>
                  </a:cubicBezTo>
                  <a:lnTo>
                    <a:pt x="20484" y="46528"/>
                  </a:lnTo>
                  <a:cubicBezTo>
                    <a:pt x="20594" y="46583"/>
                    <a:pt x="20703" y="46583"/>
                    <a:pt x="20813" y="46583"/>
                  </a:cubicBezTo>
                  <a:cubicBezTo>
                    <a:pt x="20922" y="46583"/>
                    <a:pt x="20977" y="46583"/>
                    <a:pt x="21087" y="46528"/>
                  </a:cubicBezTo>
                  <a:lnTo>
                    <a:pt x="91247" y="11858"/>
                  </a:lnTo>
                  <a:cubicBezTo>
                    <a:pt x="91740" y="11585"/>
                    <a:pt x="91740" y="10873"/>
                    <a:pt x="91247" y="10654"/>
                  </a:cubicBezTo>
                  <a:lnTo>
                    <a:pt x="71201" y="83"/>
                  </a:lnTo>
                  <a:cubicBezTo>
                    <a:pt x="71119" y="28"/>
                    <a:pt x="71023" y="1"/>
                    <a:pt x="7092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1304612" y="1355250"/>
              <a:ext cx="1404538" cy="2656913"/>
            </a:xfrm>
            <a:custGeom>
              <a:avLst/>
              <a:gdLst/>
              <a:ahLst/>
              <a:cxnLst/>
              <a:rect l="l" t="t" r="r" b="b"/>
              <a:pathLst>
                <a:path w="74324" h="140596" extrusionOk="0">
                  <a:moveTo>
                    <a:pt x="74323" y="1"/>
                  </a:moveTo>
                  <a:lnTo>
                    <a:pt x="1" y="36916"/>
                  </a:lnTo>
                  <a:lnTo>
                    <a:pt x="1" y="140595"/>
                  </a:lnTo>
                  <a:lnTo>
                    <a:pt x="74323" y="103626"/>
                  </a:lnTo>
                  <a:lnTo>
                    <a:pt x="743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1292196" y="1342323"/>
              <a:ext cx="1429369" cy="2682254"/>
            </a:xfrm>
            <a:custGeom>
              <a:avLst/>
              <a:gdLst/>
              <a:ahLst/>
              <a:cxnLst/>
              <a:rect l="l" t="t" r="r" b="b"/>
              <a:pathLst>
                <a:path w="75638" h="141937" extrusionOk="0">
                  <a:moveTo>
                    <a:pt x="74323" y="1780"/>
                  </a:moveTo>
                  <a:lnTo>
                    <a:pt x="74323" y="103872"/>
                  </a:lnTo>
                  <a:lnTo>
                    <a:pt x="1370" y="140184"/>
                  </a:lnTo>
                  <a:lnTo>
                    <a:pt x="1370" y="38093"/>
                  </a:lnTo>
                  <a:lnTo>
                    <a:pt x="74323" y="1780"/>
                  </a:lnTo>
                  <a:close/>
                  <a:moveTo>
                    <a:pt x="75014" y="0"/>
                  </a:moveTo>
                  <a:cubicBezTo>
                    <a:pt x="74898" y="0"/>
                    <a:pt x="74788" y="28"/>
                    <a:pt x="74706" y="82"/>
                  </a:cubicBezTo>
                  <a:lnTo>
                    <a:pt x="384" y="36997"/>
                  </a:lnTo>
                  <a:cubicBezTo>
                    <a:pt x="165" y="37107"/>
                    <a:pt x="0" y="37381"/>
                    <a:pt x="0" y="37600"/>
                  </a:cubicBezTo>
                  <a:lnTo>
                    <a:pt x="0" y="141279"/>
                  </a:lnTo>
                  <a:cubicBezTo>
                    <a:pt x="0" y="141499"/>
                    <a:pt x="110" y="141718"/>
                    <a:pt x="329" y="141827"/>
                  </a:cubicBezTo>
                  <a:cubicBezTo>
                    <a:pt x="438" y="141882"/>
                    <a:pt x="548" y="141937"/>
                    <a:pt x="658" y="141937"/>
                  </a:cubicBezTo>
                  <a:cubicBezTo>
                    <a:pt x="767" y="141937"/>
                    <a:pt x="877" y="141882"/>
                    <a:pt x="986" y="141882"/>
                  </a:cubicBezTo>
                  <a:lnTo>
                    <a:pt x="75309" y="104912"/>
                  </a:lnTo>
                  <a:cubicBezTo>
                    <a:pt x="75528" y="104803"/>
                    <a:pt x="75637" y="104584"/>
                    <a:pt x="75637" y="104310"/>
                  </a:cubicBezTo>
                  <a:lnTo>
                    <a:pt x="75637" y="685"/>
                  </a:lnTo>
                  <a:cubicBezTo>
                    <a:pt x="75637" y="411"/>
                    <a:pt x="75528" y="192"/>
                    <a:pt x="75364" y="82"/>
                  </a:cubicBezTo>
                  <a:cubicBezTo>
                    <a:pt x="75254" y="28"/>
                    <a:pt x="75131" y="0"/>
                    <a:pt x="750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2317933" y="1408052"/>
              <a:ext cx="128352" cy="64176"/>
            </a:xfrm>
            <a:custGeom>
              <a:avLst/>
              <a:gdLst/>
              <a:ahLst/>
              <a:cxnLst/>
              <a:rect l="l" t="t" r="r" b="b"/>
              <a:pathLst>
                <a:path w="6792" h="3396" extrusionOk="0">
                  <a:moveTo>
                    <a:pt x="0" y="3396"/>
                  </a:moveTo>
                  <a:lnTo>
                    <a:pt x="6792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2301359" y="1396297"/>
              <a:ext cx="161611" cy="88365"/>
            </a:xfrm>
            <a:custGeom>
              <a:avLst/>
              <a:gdLst/>
              <a:ahLst/>
              <a:cxnLst/>
              <a:rect l="l" t="t" r="r" b="b"/>
              <a:pathLst>
                <a:path w="8552" h="4676" extrusionOk="0">
                  <a:moveTo>
                    <a:pt x="7614" y="0"/>
                  </a:moveTo>
                  <a:cubicBezTo>
                    <a:pt x="7561" y="0"/>
                    <a:pt x="7506" y="7"/>
                    <a:pt x="7450" y="20"/>
                  </a:cubicBezTo>
                  <a:lnTo>
                    <a:pt x="603" y="3415"/>
                  </a:lnTo>
                  <a:cubicBezTo>
                    <a:pt x="1" y="3744"/>
                    <a:pt x="220" y="4620"/>
                    <a:pt x="877" y="4675"/>
                  </a:cubicBezTo>
                  <a:cubicBezTo>
                    <a:pt x="987" y="4675"/>
                    <a:pt x="1096" y="4675"/>
                    <a:pt x="1151" y="4620"/>
                  </a:cubicBezTo>
                  <a:lnTo>
                    <a:pt x="7997" y="1225"/>
                  </a:lnTo>
                  <a:cubicBezTo>
                    <a:pt x="8552" y="821"/>
                    <a:pt x="8225" y="0"/>
                    <a:pt x="7614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1294256" y="1993618"/>
              <a:ext cx="1036074" cy="2032029"/>
            </a:xfrm>
            <a:custGeom>
              <a:avLst/>
              <a:gdLst/>
              <a:ahLst/>
              <a:cxnLst/>
              <a:rect l="l" t="t" r="r" b="b"/>
              <a:pathLst>
                <a:path w="54826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8"/>
                  </a:lnTo>
                  <a:lnTo>
                    <a:pt x="53511" y="1768"/>
                  </a:lnTo>
                  <a:close/>
                  <a:moveTo>
                    <a:pt x="54155" y="1"/>
                  </a:moveTo>
                  <a:cubicBezTo>
                    <a:pt x="54053" y="1"/>
                    <a:pt x="53946" y="22"/>
                    <a:pt x="53840" y="70"/>
                  </a:cubicBezTo>
                  <a:lnTo>
                    <a:pt x="384" y="26852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1"/>
                  </a:lnTo>
                  <a:cubicBezTo>
                    <a:pt x="1" y="107090"/>
                    <a:pt x="110" y="107309"/>
                    <a:pt x="329" y="107419"/>
                  </a:cubicBezTo>
                  <a:cubicBezTo>
                    <a:pt x="439" y="107474"/>
                    <a:pt x="549" y="107528"/>
                    <a:pt x="713" y="107528"/>
                  </a:cubicBezTo>
                  <a:cubicBezTo>
                    <a:pt x="768" y="107528"/>
                    <a:pt x="877" y="107474"/>
                    <a:pt x="987" y="107474"/>
                  </a:cubicBezTo>
                  <a:lnTo>
                    <a:pt x="54442" y="80691"/>
                  </a:lnTo>
                  <a:cubicBezTo>
                    <a:pt x="54716" y="80582"/>
                    <a:pt x="54825" y="80363"/>
                    <a:pt x="54825" y="80089"/>
                  </a:cubicBezTo>
                  <a:lnTo>
                    <a:pt x="54825" y="672"/>
                  </a:lnTo>
                  <a:cubicBezTo>
                    <a:pt x="54825" y="286"/>
                    <a:pt x="54523" y="1"/>
                    <a:pt x="54155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19992" y="10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926818" y="1854148"/>
              <a:ext cx="377799" cy="2158038"/>
            </a:xfrm>
            <a:custGeom>
              <a:avLst/>
              <a:gdLst/>
              <a:ahLst/>
              <a:cxnLst/>
              <a:rect l="l" t="t" r="r" b="b"/>
              <a:pathLst>
                <a:path w="19992" h="114197" extrusionOk="0">
                  <a:moveTo>
                    <a:pt x="1" y="1"/>
                  </a:moveTo>
                  <a:lnTo>
                    <a:pt x="1" y="103626"/>
                  </a:lnTo>
                  <a:lnTo>
                    <a:pt x="19992" y="114196"/>
                  </a:lnTo>
                  <a:lnTo>
                    <a:pt x="8161" y="101818"/>
                  </a:lnTo>
                  <a:lnTo>
                    <a:pt x="8435" y="44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914402" y="1841335"/>
              <a:ext cx="403669" cy="2183266"/>
            </a:xfrm>
            <a:custGeom>
              <a:avLst/>
              <a:gdLst/>
              <a:ahLst/>
              <a:cxnLst/>
              <a:rect l="l" t="t" r="r" b="b"/>
              <a:pathLst>
                <a:path w="21361" h="115532" extrusionOk="0">
                  <a:moveTo>
                    <a:pt x="1370" y="1774"/>
                  </a:moveTo>
                  <a:lnTo>
                    <a:pt x="20046" y="11633"/>
                  </a:lnTo>
                  <a:lnTo>
                    <a:pt x="20046" y="113724"/>
                  </a:lnTo>
                  <a:lnTo>
                    <a:pt x="1370" y="103866"/>
                  </a:lnTo>
                  <a:lnTo>
                    <a:pt x="1370" y="1774"/>
                  </a:lnTo>
                  <a:close/>
                  <a:moveTo>
                    <a:pt x="668" y="1"/>
                  </a:moveTo>
                  <a:cubicBezTo>
                    <a:pt x="321" y="1"/>
                    <a:pt x="0" y="260"/>
                    <a:pt x="0" y="679"/>
                  </a:cubicBezTo>
                  <a:lnTo>
                    <a:pt x="0" y="104304"/>
                  </a:lnTo>
                  <a:cubicBezTo>
                    <a:pt x="0" y="104523"/>
                    <a:pt x="110" y="104797"/>
                    <a:pt x="384" y="104906"/>
                  </a:cubicBezTo>
                  <a:lnTo>
                    <a:pt x="20375" y="115422"/>
                  </a:lnTo>
                  <a:cubicBezTo>
                    <a:pt x="20429" y="115477"/>
                    <a:pt x="20539" y="115532"/>
                    <a:pt x="20649" y="115532"/>
                  </a:cubicBezTo>
                  <a:cubicBezTo>
                    <a:pt x="20813" y="115532"/>
                    <a:pt x="20922" y="115477"/>
                    <a:pt x="21032" y="115422"/>
                  </a:cubicBezTo>
                  <a:cubicBezTo>
                    <a:pt x="21196" y="115313"/>
                    <a:pt x="21361" y="115094"/>
                    <a:pt x="21361" y="114874"/>
                  </a:cubicBezTo>
                  <a:lnTo>
                    <a:pt x="21361" y="11195"/>
                  </a:lnTo>
                  <a:cubicBezTo>
                    <a:pt x="21361" y="10976"/>
                    <a:pt x="21196" y="10757"/>
                    <a:pt x="20977" y="10647"/>
                  </a:cubicBezTo>
                  <a:lnTo>
                    <a:pt x="986" y="77"/>
                  </a:lnTo>
                  <a:cubicBezTo>
                    <a:pt x="883" y="25"/>
                    <a:pt x="775" y="1"/>
                    <a:pt x="668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926818" y="2057022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1"/>
                  </a:moveTo>
                  <a:lnTo>
                    <a:pt x="1" y="9202"/>
                  </a:lnTo>
                  <a:lnTo>
                    <a:pt x="19992" y="19773"/>
                  </a:lnTo>
                  <a:lnTo>
                    <a:pt x="19992" y="105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914402" y="2044341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7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7"/>
                  </a:lnTo>
                  <a:close/>
                  <a:moveTo>
                    <a:pt x="693" y="0"/>
                  </a:moveTo>
                  <a:cubicBezTo>
                    <a:pt x="337" y="0"/>
                    <a:pt x="0" y="286"/>
                    <a:pt x="0" y="672"/>
                  </a:cubicBezTo>
                  <a:lnTo>
                    <a:pt x="0" y="9928"/>
                  </a:lnTo>
                  <a:cubicBezTo>
                    <a:pt x="0" y="10147"/>
                    <a:pt x="110" y="10366"/>
                    <a:pt x="384" y="10531"/>
                  </a:cubicBezTo>
                  <a:lnTo>
                    <a:pt x="20375" y="21046"/>
                  </a:lnTo>
                  <a:cubicBezTo>
                    <a:pt x="20429" y="21101"/>
                    <a:pt x="20539" y="21101"/>
                    <a:pt x="20649" y="21101"/>
                  </a:cubicBezTo>
                  <a:cubicBezTo>
                    <a:pt x="20758" y="21101"/>
                    <a:pt x="20922" y="21046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243"/>
                  </a:lnTo>
                  <a:cubicBezTo>
                    <a:pt x="21361" y="10969"/>
                    <a:pt x="21196" y="10750"/>
                    <a:pt x="20977" y="10640"/>
                  </a:cubicBezTo>
                  <a:lnTo>
                    <a:pt x="986" y="69"/>
                  </a:lnTo>
                  <a:cubicBezTo>
                    <a:pt x="891" y="22"/>
                    <a:pt x="791" y="0"/>
                    <a:pt x="69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926818" y="3400546"/>
              <a:ext cx="377799" cy="373660"/>
            </a:xfrm>
            <a:custGeom>
              <a:avLst/>
              <a:gdLst/>
              <a:ahLst/>
              <a:cxnLst/>
              <a:rect l="l" t="t" r="r" b="b"/>
              <a:pathLst>
                <a:path w="19992" h="19773" extrusionOk="0">
                  <a:moveTo>
                    <a:pt x="1" y="0"/>
                  </a:moveTo>
                  <a:lnTo>
                    <a:pt x="1" y="9202"/>
                  </a:lnTo>
                  <a:lnTo>
                    <a:pt x="19992" y="19772"/>
                  </a:lnTo>
                  <a:lnTo>
                    <a:pt x="19992" y="10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914402" y="3387846"/>
              <a:ext cx="403669" cy="398775"/>
            </a:xfrm>
            <a:custGeom>
              <a:avLst/>
              <a:gdLst/>
              <a:ahLst/>
              <a:cxnLst/>
              <a:rect l="l" t="t" r="r" b="b"/>
              <a:pathLst>
                <a:path w="21361" h="21102" extrusionOk="0">
                  <a:moveTo>
                    <a:pt x="1370" y="1768"/>
                  </a:moveTo>
                  <a:lnTo>
                    <a:pt x="20046" y="11626"/>
                  </a:lnTo>
                  <a:lnTo>
                    <a:pt x="20046" y="19294"/>
                  </a:lnTo>
                  <a:lnTo>
                    <a:pt x="1370" y="9490"/>
                  </a:lnTo>
                  <a:lnTo>
                    <a:pt x="1370" y="1768"/>
                  </a:lnTo>
                  <a:close/>
                  <a:moveTo>
                    <a:pt x="693" y="1"/>
                  </a:moveTo>
                  <a:cubicBezTo>
                    <a:pt x="337" y="1"/>
                    <a:pt x="0" y="286"/>
                    <a:pt x="0" y="672"/>
                  </a:cubicBezTo>
                  <a:lnTo>
                    <a:pt x="0" y="9874"/>
                  </a:lnTo>
                  <a:cubicBezTo>
                    <a:pt x="0" y="10148"/>
                    <a:pt x="110" y="10367"/>
                    <a:pt x="384" y="10476"/>
                  </a:cubicBezTo>
                  <a:lnTo>
                    <a:pt x="20375" y="21047"/>
                  </a:lnTo>
                  <a:cubicBezTo>
                    <a:pt x="20429" y="21102"/>
                    <a:pt x="20539" y="21102"/>
                    <a:pt x="20649" y="21102"/>
                  </a:cubicBezTo>
                  <a:cubicBezTo>
                    <a:pt x="20813" y="21102"/>
                    <a:pt x="20922" y="21047"/>
                    <a:pt x="21032" y="20992"/>
                  </a:cubicBezTo>
                  <a:cubicBezTo>
                    <a:pt x="21196" y="20882"/>
                    <a:pt x="21361" y="20663"/>
                    <a:pt x="21361" y="20444"/>
                  </a:cubicBezTo>
                  <a:lnTo>
                    <a:pt x="21361" y="11188"/>
                  </a:lnTo>
                  <a:cubicBezTo>
                    <a:pt x="21361" y="10969"/>
                    <a:pt x="21196" y="10750"/>
                    <a:pt x="20977" y="10641"/>
                  </a:cubicBezTo>
                  <a:lnTo>
                    <a:pt x="986" y="70"/>
                  </a:lnTo>
                  <a:cubicBezTo>
                    <a:pt x="891" y="22"/>
                    <a:pt x="791" y="1"/>
                    <a:pt x="693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1183512" y="2660731"/>
              <a:ext cx="25890" cy="733582"/>
            </a:xfrm>
            <a:custGeom>
              <a:avLst/>
              <a:gdLst/>
              <a:ahLst/>
              <a:cxnLst/>
              <a:rect l="l" t="t" r="r" b="b"/>
              <a:pathLst>
                <a:path w="1370" h="38819" extrusionOk="0">
                  <a:moveTo>
                    <a:pt x="685" y="1"/>
                  </a:moveTo>
                  <a:cubicBezTo>
                    <a:pt x="343" y="1"/>
                    <a:pt x="0" y="233"/>
                    <a:pt x="0" y="699"/>
                  </a:cubicBezTo>
                  <a:lnTo>
                    <a:pt x="0" y="38162"/>
                  </a:lnTo>
                  <a:cubicBezTo>
                    <a:pt x="0" y="38490"/>
                    <a:pt x="274" y="38819"/>
                    <a:pt x="658" y="38819"/>
                  </a:cubicBezTo>
                  <a:cubicBezTo>
                    <a:pt x="1041" y="38819"/>
                    <a:pt x="1370" y="38490"/>
                    <a:pt x="1370" y="38162"/>
                  </a:cubicBezTo>
                  <a:lnTo>
                    <a:pt x="1370" y="699"/>
                  </a:lnTo>
                  <a:cubicBezTo>
                    <a:pt x="1370" y="233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1183512" y="2471048"/>
              <a:ext cx="25890" cy="143886"/>
            </a:xfrm>
            <a:custGeom>
              <a:avLst/>
              <a:gdLst/>
              <a:ahLst/>
              <a:cxnLst/>
              <a:rect l="l" t="t" r="r" b="b"/>
              <a:pathLst>
                <a:path w="1370" h="7614" extrusionOk="0">
                  <a:moveTo>
                    <a:pt x="685" y="1"/>
                  </a:moveTo>
                  <a:cubicBezTo>
                    <a:pt x="343" y="1"/>
                    <a:pt x="0" y="220"/>
                    <a:pt x="0" y="658"/>
                  </a:cubicBezTo>
                  <a:lnTo>
                    <a:pt x="0" y="6902"/>
                  </a:lnTo>
                  <a:cubicBezTo>
                    <a:pt x="0" y="7285"/>
                    <a:pt x="274" y="7614"/>
                    <a:pt x="658" y="7614"/>
                  </a:cubicBezTo>
                  <a:cubicBezTo>
                    <a:pt x="1041" y="7614"/>
                    <a:pt x="1370" y="7285"/>
                    <a:pt x="1370" y="6902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1288057" y="1597470"/>
              <a:ext cx="600317" cy="297069"/>
            </a:xfrm>
            <a:custGeom>
              <a:avLst/>
              <a:gdLst/>
              <a:ahLst/>
              <a:cxnLst/>
              <a:rect l="l" t="t" r="r" b="b"/>
              <a:pathLst>
                <a:path w="31767" h="15720" extrusionOk="0">
                  <a:moveTo>
                    <a:pt x="0" y="15719"/>
                  </a:moveTo>
                  <a:lnTo>
                    <a:pt x="31767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1271483" y="1585451"/>
              <a:ext cx="633331" cy="321503"/>
            </a:xfrm>
            <a:custGeom>
              <a:avLst/>
              <a:gdLst/>
              <a:ahLst/>
              <a:cxnLst/>
              <a:rect l="l" t="t" r="r" b="b"/>
              <a:pathLst>
                <a:path w="33514" h="17013" extrusionOk="0">
                  <a:moveTo>
                    <a:pt x="32581" y="1"/>
                  </a:moveTo>
                  <a:cubicBezTo>
                    <a:pt x="32514" y="1"/>
                    <a:pt x="32443" y="11"/>
                    <a:pt x="32370" y="34"/>
                  </a:cubicBezTo>
                  <a:lnTo>
                    <a:pt x="603" y="15698"/>
                  </a:lnTo>
                  <a:cubicBezTo>
                    <a:pt x="1" y="16026"/>
                    <a:pt x="220" y="16957"/>
                    <a:pt x="877" y="17012"/>
                  </a:cubicBezTo>
                  <a:cubicBezTo>
                    <a:pt x="987" y="17012"/>
                    <a:pt x="1096" y="16957"/>
                    <a:pt x="1206" y="16957"/>
                  </a:cubicBezTo>
                  <a:lnTo>
                    <a:pt x="32972" y="1238"/>
                  </a:lnTo>
                  <a:cubicBezTo>
                    <a:pt x="33513" y="796"/>
                    <a:pt x="33171" y="1"/>
                    <a:pt x="325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1307711" y="2006318"/>
              <a:ext cx="1010204" cy="2006915"/>
            </a:xfrm>
            <a:custGeom>
              <a:avLst/>
              <a:gdLst/>
              <a:ahLst/>
              <a:cxnLst/>
              <a:rect l="l" t="t" r="r" b="b"/>
              <a:pathLst>
                <a:path w="53457" h="106200" extrusionOk="0">
                  <a:moveTo>
                    <a:pt x="53456" y="0"/>
                  </a:moveTo>
                  <a:lnTo>
                    <a:pt x="1" y="26783"/>
                  </a:lnTo>
                  <a:lnTo>
                    <a:pt x="1" y="106199"/>
                  </a:lnTo>
                  <a:lnTo>
                    <a:pt x="53456" y="79417"/>
                  </a:lnTo>
                  <a:lnTo>
                    <a:pt x="53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1307711" y="2148112"/>
              <a:ext cx="1319669" cy="667611"/>
            </a:xfrm>
            <a:custGeom>
              <a:avLst/>
              <a:gdLst/>
              <a:ahLst/>
              <a:cxnLst/>
              <a:rect l="l" t="t" r="r" b="b"/>
              <a:pathLst>
                <a:path w="69833" h="35328" extrusionOk="0">
                  <a:moveTo>
                    <a:pt x="49239" y="1"/>
                  </a:moveTo>
                  <a:lnTo>
                    <a:pt x="1" y="24702"/>
                  </a:lnTo>
                  <a:lnTo>
                    <a:pt x="20649" y="35327"/>
                  </a:lnTo>
                  <a:lnTo>
                    <a:pt x="69832" y="10845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E8C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1307711" y="2148112"/>
              <a:ext cx="1177862" cy="512349"/>
            </a:xfrm>
            <a:custGeom>
              <a:avLst/>
              <a:gdLst/>
              <a:ahLst/>
              <a:cxnLst/>
              <a:rect l="l" t="t" r="r" b="b"/>
              <a:pathLst>
                <a:path w="62329" h="27112" extrusionOk="0">
                  <a:moveTo>
                    <a:pt x="49239" y="1"/>
                  </a:moveTo>
                  <a:lnTo>
                    <a:pt x="1" y="24702"/>
                  </a:lnTo>
                  <a:lnTo>
                    <a:pt x="21635" y="27112"/>
                  </a:lnTo>
                  <a:lnTo>
                    <a:pt x="62329" y="6902"/>
                  </a:lnTo>
                  <a:lnTo>
                    <a:pt x="49239" y="1"/>
                  </a:lnTo>
                  <a:close/>
                </a:path>
              </a:pathLst>
            </a:custGeom>
            <a:solidFill>
              <a:srgbClr val="FFF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92196" y="2135186"/>
              <a:ext cx="1347600" cy="692952"/>
            </a:xfrm>
            <a:custGeom>
              <a:avLst/>
              <a:gdLst/>
              <a:ahLst/>
              <a:cxnLst/>
              <a:rect l="l" t="t" r="r" b="b"/>
              <a:pathLst>
                <a:path w="71311" h="36669" extrusionOk="0">
                  <a:moveTo>
                    <a:pt x="50060" y="1451"/>
                  </a:moveTo>
                  <a:lnTo>
                    <a:pt x="69175" y="11529"/>
                  </a:lnTo>
                  <a:lnTo>
                    <a:pt x="21525" y="35245"/>
                  </a:lnTo>
                  <a:lnTo>
                    <a:pt x="2301" y="25386"/>
                  </a:lnTo>
                  <a:lnTo>
                    <a:pt x="50060" y="1451"/>
                  </a:lnTo>
                  <a:close/>
                  <a:moveTo>
                    <a:pt x="50087" y="0"/>
                  </a:moveTo>
                  <a:cubicBezTo>
                    <a:pt x="49978" y="0"/>
                    <a:pt x="49868" y="27"/>
                    <a:pt x="49786" y="82"/>
                  </a:cubicBezTo>
                  <a:lnTo>
                    <a:pt x="493" y="24783"/>
                  </a:lnTo>
                  <a:cubicBezTo>
                    <a:pt x="0" y="25057"/>
                    <a:pt x="0" y="25715"/>
                    <a:pt x="493" y="25988"/>
                  </a:cubicBezTo>
                  <a:lnTo>
                    <a:pt x="21196" y="36614"/>
                  </a:lnTo>
                  <a:cubicBezTo>
                    <a:pt x="21251" y="36669"/>
                    <a:pt x="21361" y="36669"/>
                    <a:pt x="21470" y="36669"/>
                  </a:cubicBezTo>
                  <a:cubicBezTo>
                    <a:pt x="21580" y="36669"/>
                    <a:pt x="21689" y="36669"/>
                    <a:pt x="21799" y="36614"/>
                  </a:cubicBezTo>
                  <a:lnTo>
                    <a:pt x="70927" y="12132"/>
                  </a:lnTo>
                  <a:cubicBezTo>
                    <a:pt x="71146" y="12022"/>
                    <a:pt x="71311" y="11803"/>
                    <a:pt x="71311" y="11529"/>
                  </a:cubicBezTo>
                  <a:cubicBezTo>
                    <a:pt x="71311" y="11310"/>
                    <a:pt x="71146" y="11036"/>
                    <a:pt x="70927" y="10927"/>
                  </a:cubicBezTo>
                  <a:lnTo>
                    <a:pt x="50389" y="82"/>
                  </a:lnTo>
                  <a:cubicBezTo>
                    <a:pt x="50306" y="27"/>
                    <a:pt x="50197" y="0"/>
                    <a:pt x="50087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307711" y="2512454"/>
              <a:ext cx="388155" cy="1705726"/>
            </a:xfrm>
            <a:custGeom>
              <a:avLst/>
              <a:gdLst/>
              <a:ahLst/>
              <a:cxnLst/>
              <a:rect l="l" t="t" r="r" b="b"/>
              <a:pathLst>
                <a:path w="20540" h="90262" extrusionOk="0">
                  <a:moveTo>
                    <a:pt x="1" y="1"/>
                  </a:moveTo>
                  <a:lnTo>
                    <a:pt x="1" y="79417"/>
                  </a:lnTo>
                  <a:lnTo>
                    <a:pt x="20540" y="90262"/>
                  </a:lnTo>
                  <a:lnTo>
                    <a:pt x="20540" y="10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399840" y="2565237"/>
              <a:ext cx="296029" cy="1652945"/>
            </a:xfrm>
            <a:custGeom>
              <a:avLst/>
              <a:gdLst/>
              <a:ahLst/>
              <a:cxnLst/>
              <a:rect l="l" t="t" r="r" b="b"/>
              <a:pathLst>
                <a:path w="15665" h="87469" extrusionOk="0">
                  <a:moveTo>
                    <a:pt x="384" y="1"/>
                  </a:moveTo>
                  <a:lnTo>
                    <a:pt x="0" y="73393"/>
                  </a:lnTo>
                  <a:lnTo>
                    <a:pt x="15665" y="87469"/>
                  </a:lnTo>
                  <a:lnTo>
                    <a:pt x="15665" y="805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294256" y="2499528"/>
              <a:ext cx="414025" cy="1731068"/>
            </a:xfrm>
            <a:custGeom>
              <a:avLst/>
              <a:gdLst/>
              <a:ahLst/>
              <a:cxnLst/>
              <a:rect l="l" t="t" r="r" b="b"/>
              <a:pathLst>
                <a:path w="21909" h="91603" extrusionOk="0">
                  <a:moveTo>
                    <a:pt x="1370" y="1780"/>
                  </a:moveTo>
                  <a:lnTo>
                    <a:pt x="20540" y="11913"/>
                  </a:lnTo>
                  <a:lnTo>
                    <a:pt x="20540" y="89795"/>
                  </a:lnTo>
                  <a:lnTo>
                    <a:pt x="1370" y="79663"/>
                  </a:lnTo>
                  <a:lnTo>
                    <a:pt x="1370" y="1780"/>
                  </a:lnTo>
                  <a:close/>
                  <a:moveTo>
                    <a:pt x="685" y="0"/>
                  </a:moveTo>
                  <a:cubicBezTo>
                    <a:pt x="562" y="0"/>
                    <a:pt x="439" y="27"/>
                    <a:pt x="329" y="82"/>
                  </a:cubicBezTo>
                  <a:cubicBezTo>
                    <a:pt x="165" y="192"/>
                    <a:pt x="1" y="411"/>
                    <a:pt x="56" y="685"/>
                  </a:cubicBezTo>
                  <a:lnTo>
                    <a:pt x="56" y="80101"/>
                  </a:lnTo>
                  <a:cubicBezTo>
                    <a:pt x="56" y="80320"/>
                    <a:pt x="165" y="80539"/>
                    <a:pt x="384" y="80649"/>
                  </a:cubicBezTo>
                  <a:lnTo>
                    <a:pt x="20923" y="91548"/>
                  </a:lnTo>
                  <a:cubicBezTo>
                    <a:pt x="21032" y="91548"/>
                    <a:pt x="21142" y="91603"/>
                    <a:pt x="21252" y="91603"/>
                  </a:cubicBezTo>
                  <a:cubicBezTo>
                    <a:pt x="21361" y="91603"/>
                    <a:pt x="21471" y="91548"/>
                    <a:pt x="21635" y="91493"/>
                  </a:cubicBezTo>
                  <a:cubicBezTo>
                    <a:pt x="21799" y="91384"/>
                    <a:pt x="21909" y="91165"/>
                    <a:pt x="21909" y="90946"/>
                  </a:cubicBezTo>
                  <a:lnTo>
                    <a:pt x="21909" y="11529"/>
                  </a:lnTo>
                  <a:cubicBezTo>
                    <a:pt x="21909" y="11255"/>
                    <a:pt x="21799" y="11036"/>
                    <a:pt x="21580" y="10927"/>
                  </a:cubicBezTo>
                  <a:lnTo>
                    <a:pt x="1041" y="82"/>
                  </a:lnTo>
                  <a:cubicBezTo>
                    <a:pt x="932" y="27"/>
                    <a:pt x="809" y="0"/>
                    <a:pt x="685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307711" y="2720507"/>
              <a:ext cx="388155" cy="384016"/>
            </a:xfrm>
            <a:custGeom>
              <a:avLst/>
              <a:gdLst/>
              <a:ahLst/>
              <a:cxnLst/>
              <a:rect l="l" t="t" r="r" b="b"/>
              <a:pathLst>
                <a:path w="20540" h="20321" extrusionOk="0">
                  <a:moveTo>
                    <a:pt x="1" y="0"/>
                  </a:moveTo>
                  <a:lnTo>
                    <a:pt x="1" y="9476"/>
                  </a:lnTo>
                  <a:lnTo>
                    <a:pt x="20540" y="20320"/>
                  </a:lnTo>
                  <a:lnTo>
                    <a:pt x="20540" y="10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95295" y="2708601"/>
              <a:ext cx="412986" cy="409377"/>
            </a:xfrm>
            <a:custGeom>
              <a:avLst/>
              <a:gdLst/>
              <a:ahLst/>
              <a:cxnLst/>
              <a:rect l="l" t="t" r="r" b="b"/>
              <a:pathLst>
                <a:path w="21854" h="21663" extrusionOk="0">
                  <a:moveTo>
                    <a:pt x="1315" y="1781"/>
                  </a:moveTo>
                  <a:lnTo>
                    <a:pt x="20485" y="11913"/>
                  </a:lnTo>
                  <a:lnTo>
                    <a:pt x="20485" y="19855"/>
                  </a:lnTo>
                  <a:lnTo>
                    <a:pt x="1315" y="9722"/>
                  </a:lnTo>
                  <a:lnTo>
                    <a:pt x="1315" y="1781"/>
                  </a:lnTo>
                  <a:close/>
                  <a:moveTo>
                    <a:pt x="630" y="1"/>
                  </a:moveTo>
                  <a:cubicBezTo>
                    <a:pt x="507" y="1"/>
                    <a:pt x="384" y="28"/>
                    <a:pt x="274" y="83"/>
                  </a:cubicBezTo>
                  <a:cubicBezTo>
                    <a:pt x="110" y="192"/>
                    <a:pt x="1" y="411"/>
                    <a:pt x="1" y="630"/>
                  </a:cubicBezTo>
                  <a:lnTo>
                    <a:pt x="1" y="10106"/>
                  </a:lnTo>
                  <a:cubicBezTo>
                    <a:pt x="1" y="10380"/>
                    <a:pt x="110" y="10599"/>
                    <a:pt x="329" y="10708"/>
                  </a:cubicBezTo>
                  <a:lnTo>
                    <a:pt x="20868" y="21553"/>
                  </a:lnTo>
                  <a:cubicBezTo>
                    <a:pt x="20977" y="21607"/>
                    <a:pt x="21087" y="21662"/>
                    <a:pt x="21197" y="21662"/>
                  </a:cubicBezTo>
                  <a:cubicBezTo>
                    <a:pt x="21306" y="21662"/>
                    <a:pt x="21416" y="21607"/>
                    <a:pt x="21580" y="21553"/>
                  </a:cubicBezTo>
                  <a:cubicBezTo>
                    <a:pt x="21744" y="21443"/>
                    <a:pt x="21854" y="21224"/>
                    <a:pt x="21854" y="21005"/>
                  </a:cubicBezTo>
                  <a:lnTo>
                    <a:pt x="21854" y="11530"/>
                  </a:lnTo>
                  <a:cubicBezTo>
                    <a:pt x="21854" y="11256"/>
                    <a:pt x="21744" y="11037"/>
                    <a:pt x="21525" y="10927"/>
                  </a:cubicBezTo>
                  <a:lnTo>
                    <a:pt x="986" y="83"/>
                  </a:lnTo>
                  <a:cubicBezTo>
                    <a:pt x="877" y="28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1307711" y="3588925"/>
              <a:ext cx="388155" cy="385037"/>
            </a:xfrm>
            <a:custGeom>
              <a:avLst/>
              <a:gdLst/>
              <a:ahLst/>
              <a:cxnLst/>
              <a:rect l="l" t="t" r="r" b="b"/>
              <a:pathLst>
                <a:path w="20540" h="20375" extrusionOk="0">
                  <a:moveTo>
                    <a:pt x="1" y="1"/>
                  </a:moveTo>
                  <a:lnTo>
                    <a:pt x="1" y="9476"/>
                  </a:lnTo>
                  <a:lnTo>
                    <a:pt x="20540" y="20375"/>
                  </a:lnTo>
                  <a:lnTo>
                    <a:pt x="20540" y="10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73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1295295" y="3576698"/>
              <a:ext cx="412986" cy="409698"/>
            </a:xfrm>
            <a:custGeom>
              <a:avLst/>
              <a:gdLst/>
              <a:ahLst/>
              <a:cxnLst/>
              <a:rect l="l" t="t" r="r" b="b"/>
              <a:pathLst>
                <a:path w="21854" h="21680" extrusionOk="0">
                  <a:moveTo>
                    <a:pt x="1315" y="1798"/>
                  </a:moveTo>
                  <a:lnTo>
                    <a:pt x="20539" y="11930"/>
                  </a:lnTo>
                  <a:lnTo>
                    <a:pt x="20539" y="19872"/>
                  </a:lnTo>
                  <a:lnTo>
                    <a:pt x="1315" y="9739"/>
                  </a:lnTo>
                  <a:lnTo>
                    <a:pt x="1315" y="1798"/>
                  </a:lnTo>
                  <a:close/>
                  <a:moveTo>
                    <a:pt x="624" y="1"/>
                  </a:moveTo>
                  <a:cubicBezTo>
                    <a:pt x="278" y="1"/>
                    <a:pt x="1" y="278"/>
                    <a:pt x="1" y="648"/>
                  </a:cubicBezTo>
                  <a:lnTo>
                    <a:pt x="1" y="10123"/>
                  </a:lnTo>
                  <a:cubicBezTo>
                    <a:pt x="1" y="10397"/>
                    <a:pt x="110" y="10616"/>
                    <a:pt x="329" y="10725"/>
                  </a:cubicBezTo>
                  <a:lnTo>
                    <a:pt x="20868" y="21570"/>
                  </a:lnTo>
                  <a:cubicBezTo>
                    <a:pt x="20977" y="21624"/>
                    <a:pt x="21087" y="21679"/>
                    <a:pt x="21197" y="21679"/>
                  </a:cubicBezTo>
                  <a:cubicBezTo>
                    <a:pt x="21306" y="21679"/>
                    <a:pt x="21416" y="21624"/>
                    <a:pt x="21525" y="21570"/>
                  </a:cubicBezTo>
                  <a:cubicBezTo>
                    <a:pt x="21744" y="21460"/>
                    <a:pt x="21854" y="21241"/>
                    <a:pt x="21854" y="21022"/>
                  </a:cubicBezTo>
                  <a:lnTo>
                    <a:pt x="21854" y="11547"/>
                  </a:lnTo>
                  <a:cubicBezTo>
                    <a:pt x="21854" y="11273"/>
                    <a:pt x="21689" y="11054"/>
                    <a:pt x="21525" y="10944"/>
                  </a:cubicBezTo>
                  <a:lnTo>
                    <a:pt x="986" y="100"/>
                  </a:lnTo>
                  <a:cubicBezTo>
                    <a:pt x="863" y="31"/>
                    <a:pt x="740" y="1"/>
                    <a:pt x="624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1695861" y="2211252"/>
              <a:ext cx="1010185" cy="2006914"/>
            </a:xfrm>
            <a:custGeom>
              <a:avLst/>
              <a:gdLst/>
              <a:ahLst/>
              <a:cxnLst/>
              <a:rect l="l" t="t" r="r" b="b"/>
              <a:pathLst>
                <a:path w="53456" h="106200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106200"/>
                  </a:lnTo>
                  <a:lnTo>
                    <a:pt x="53456" y="79417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41"/>
            <p:cNvSpPr/>
            <p:nvPr/>
          </p:nvSpPr>
          <p:spPr>
            <a:xfrm>
              <a:off x="1695861" y="2211252"/>
              <a:ext cx="1010185" cy="1458358"/>
            </a:xfrm>
            <a:custGeom>
              <a:avLst/>
              <a:gdLst/>
              <a:ahLst/>
              <a:cxnLst/>
              <a:rect l="l" t="t" r="r" b="b"/>
              <a:pathLst>
                <a:path w="53456" h="77172" extrusionOk="0">
                  <a:moveTo>
                    <a:pt x="53456" y="1"/>
                  </a:moveTo>
                  <a:lnTo>
                    <a:pt x="1" y="26783"/>
                  </a:lnTo>
                  <a:lnTo>
                    <a:pt x="1" y="77172"/>
                  </a:lnTo>
                  <a:lnTo>
                    <a:pt x="12652" y="70873"/>
                  </a:lnTo>
                  <a:lnTo>
                    <a:pt x="12871" y="48472"/>
                  </a:lnTo>
                  <a:lnTo>
                    <a:pt x="53456" y="28098"/>
                  </a:lnTo>
                  <a:lnTo>
                    <a:pt x="53456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41"/>
            <p:cNvSpPr/>
            <p:nvPr/>
          </p:nvSpPr>
          <p:spPr>
            <a:xfrm>
              <a:off x="1682406" y="2198552"/>
              <a:ext cx="1037095" cy="2032029"/>
            </a:xfrm>
            <a:custGeom>
              <a:avLst/>
              <a:gdLst/>
              <a:ahLst/>
              <a:cxnLst/>
              <a:rect l="l" t="t" r="r" b="b"/>
              <a:pathLst>
                <a:path w="54880" h="107529" extrusionOk="0">
                  <a:moveTo>
                    <a:pt x="53511" y="1768"/>
                  </a:moveTo>
                  <a:lnTo>
                    <a:pt x="53511" y="79651"/>
                  </a:lnTo>
                  <a:lnTo>
                    <a:pt x="1370" y="105776"/>
                  </a:lnTo>
                  <a:lnTo>
                    <a:pt x="1370" y="27839"/>
                  </a:lnTo>
                  <a:lnTo>
                    <a:pt x="53511" y="1768"/>
                  </a:lnTo>
                  <a:close/>
                  <a:moveTo>
                    <a:pt x="54181" y="1"/>
                  </a:moveTo>
                  <a:cubicBezTo>
                    <a:pt x="54086" y="1"/>
                    <a:pt x="53989" y="23"/>
                    <a:pt x="53894" y="70"/>
                  </a:cubicBezTo>
                  <a:lnTo>
                    <a:pt x="384" y="26853"/>
                  </a:lnTo>
                  <a:cubicBezTo>
                    <a:pt x="165" y="26962"/>
                    <a:pt x="1" y="27181"/>
                    <a:pt x="1" y="27455"/>
                  </a:cubicBezTo>
                  <a:lnTo>
                    <a:pt x="1" y="106872"/>
                  </a:lnTo>
                  <a:cubicBezTo>
                    <a:pt x="1" y="107091"/>
                    <a:pt x="165" y="107310"/>
                    <a:pt x="329" y="107419"/>
                  </a:cubicBezTo>
                  <a:cubicBezTo>
                    <a:pt x="439" y="107474"/>
                    <a:pt x="548" y="107529"/>
                    <a:pt x="713" y="107529"/>
                  </a:cubicBezTo>
                  <a:cubicBezTo>
                    <a:pt x="822" y="107529"/>
                    <a:pt x="932" y="107474"/>
                    <a:pt x="986" y="107474"/>
                  </a:cubicBezTo>
                  <a:lnTo>
                    <a:pt x="54496" y="80692"/>
                  </a:lnTo>
                  <a:cubicBezTo>
                    <a:pt x="54716" y="80582"/>
                    <a:pt x="54825" y="80363"/>
                    <a:pt x="54880" y="80089"/>
                  </a:cubicBezTo>
                  <a:lnTo>
                    <a:pt x="54880" y="673"/>
                  </a:lnTo>
                  <a:cubicBezTo>
                    <a:pt x="54837" y="286"/>
                    <a:pt x="54525" y="1"/>
                    <a:pt x="54181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592356" y="3302463"/>
              <a:ext cx="25890" cy="345465"/>
            </a:xfrm>
            <a:custGeom>
              <a:avLst/>
              <a:gdLst/>
              <a:ahLst/>
              <a:cxnLst/>
              <a:rect l="l" t="t" r="r" b="b"/>
              <a:pathLst>
                <a:path w="1370" h="18281" extrusionOk="0">
                  <a:moveTo>
                    <a:pt x="685" y="1"/>
                  </a:moveTo>
                  <a:cubicBezTo>
                    <a:pt x="343" y="1"/>
                    <a:pt x="1" y="234"/>
                    <a:pt x="1" y="699"/>
                  </a:cubicBezTo>
                  <a:lnTo>
                    <a:pt x="1" y="17623"/>
                  </a:lnTo>
                  <a:cubicBezTo>
                    <a:pt x="1" y="18007"/>
                    <a:pt x="329" y="18280"/>
                    <a:pt x="713" y="18280"/>
                  </a:cubicBezTo>
                  <a:cubicBezTo>
                    <a:pt x="1041" y="18280"/>
                    <a:pt x="1370" y="18007"/>
                    <a:pt x="1370" y="17623"/>
                  </a:cubicBezTo>
                  <a:lnTo>
                    <a:pt x="1370" y="699"/>
                  </a:lnTo>
                  <a:cubicBezTo>
                    <a:pt x="1370" y="234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592356" y="3152127"/>
              <a:ext cx="25890" cy="93165"/>
            </a:xfrm>
            <a:custGeom>
              <a:avLst/>
              <a:gdLst/>
              <a:ahLst/>
              <a:cxnLst/>
              <a:rect l="l" t="t" r="r" b="b"/>
              <a:pathLst>
                <a:path w="1370" h="4930" extrusionOk="0">
                  <a:moveTo>
                    <a:pt x="685" y="1"/>
                  </a:moveTo>
                  <a:cubicBezTo>
                    <a:pt x="343" y="1"/>
                    <a:pt x="1" y="220"/>
                    <a:pt x="1" y="658"/>
                  </a:cubicBezTo>
                  <a:lnTo>
                    <a:pt x="1" y="4218"/>
                  </a:lnTo>
                  <a:cubicBezTo>
                    <a:pt x="1" y="4601"/>
                    <a:pt x="329" y="4930"/>
                    <a:pt x="713" y="4930"/>
                  </a:cubicBezTo>
                  <a:cubicBezTo>
                    <a:pt x="1041" y="4930"/>
                    <a:pt x="1370" y="4601"/>
                    <a:pt x="1370" y="4218"/>
                  </a:cubicBezTo>
                  <a:lnTo>
                    <a:pt x="1370" y="658"/>
                  </a:lnTo>
                  <a:cubicBezTo>
                    <a:pt x="1370" y="220"/>
                    <a:pt x="1027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592356" y="2391353"/>
              <a:ext cx="374700" cy="185290"/>
            </a:xfrm>
            <a:custGeom>
              <a:avLst/>
              <a:gdLst/>
              <a:ahLst/>
              <a:cxnLst/>
              <a:rect l="l" t="t" r="r" b="b"/>
              <a:pathLst>
                <a:path w="19828" h="9805" extrusionOk="0">
                  <a:moveTo>
                    <a:pt x="1" y="9804"/>
                  </a:moveTo>
                  <a:lnTo>
                    <a:pt x="19827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577861" y="2378087"/>
              <a:ext cx="406806" cy="210972"/>
            </a:xfrm>
            <a:custGeom>
              <a:avLst/>
              <a:gdLst/>
              <a:ahLst/>
              <a:cxnLst/>
              <a:rect l="l" t="t" r="r" b="b"/>
              <a:pathLst>
                <a:path w="21527" h="11164" extrusionOk="0">
                  <a:moveTo>
                    <a:pt x="20543" y="0"/>
                  </a:moveTo>
                  <a:cubicBezTo>
                    <a:pt x="20453" y="0"/>
                    <a:pt x="20359" y="30"/>
                    <a:pt x="20266" y="100"/>
                  </a:cubicBezTo>
                  <a:lnTo>
                    <a:pt x="494" y="9904"/>
                  </a:lnTo>
                  <a:cubicBezTo>
                    <a:pt x="165" y="10068"/>
                    <a:pt x="1" y="10452"/>
                    <a:pt x="165" y="10780"/>
                  </a:cubicBezTo>
                  <a:cubicBezTo>
                    <a:pt x="275" y="10999"/>
                    <a:pt x="548" y="11164"/>
                    <a:pt x="768" y="11164"/>
                  </a:cubicBezTo>
                  <a:cubicBezTo>
                    <a:pt x="877" y="11164"/>
                    <a:pt x="987" y="11164"/>
                    <a:pt x="1096" y="11109"/>
                  </a:cubicBezTo>
                  <a:lnTo>
                    <a:pt x="20868" y="1305"/>
                  </a:lnTo>
                  <a:cubicBezTo>
                    <a:pt x="21526" y="1117"/>
                    <a:pt x="21095" y="0"/>
                    <a:pt x="20543" y="0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2317933" y="2265074"/>
              <a:ext cx="128352" cy="63155"/>
            </a:xfrm>
            <a:custGeom>
              <a:avLst/>
              <a:gdLst/>
              <a:ahLst/>
              <a:cxnLst/>
              <a:rect l="l" t="t" r="r" b="b"/>
              <a:pathLst>
                <a:path w="6792" h="3342" extrusionOk="0">
                  <a:moveTo>
                    <a:pt x="0" y="3342"/>
                  </a:moveTo>
                  <a:lnTo>
                    <a:pt x="6792" y="1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2301359" y="2253093"/>
              <a:ext cx="161404" cy="88591"/>
            </a:xfrm>
            <a:custGeom>
              <a:avLst/>
              <a:gdLst/>
              <a:ahLst/>
              <a:cxnLst/>
              <a:rect l="l" t="t" r="r" b="b"/>
              <a:pathLst>
                <a:path w="8541" h="4688" extrusionOk="0">
                  <a:moveTo>
                    <a:pt x="7650" y="1"/>
                  </a:moveTo>
                  <a:cubicBezTo>
                    <a:pt x="7586" y="1"/>
                    <a:pt x="7519" y="11"/>
                    <a:pt x="7450" y="32"/>
                  </a:cubicBezTo>
                  <a:lnTo>
                    <a:pt x="603" y="3373"/>
                  </a:lnTo>
                  <a:cubicBezTo>
                    <a:pt x="1" y="3757"/>
                    <a:pt x="220" y="4633"/>
                    <a:pt x="877" y="4688"/>
                  </a:cubicBezTo>
                  <a:cubicBezTo>
                    <a:pt x="987" y="4688"/>
                    <a:pt x="1096" y="4633"/>
                    <a:pt x="1151" y="4578"/>
                  </a:cubicBezTo>
                  <a:lnTo>
                    <a:pt x="7997" y="1237"/>
                  </a:lnTo>
                  <a:cubicBezTo>
                    <a:pt x="8541" y="842"/>
                    <a:pt x="8237" y="1"/>
                    <a:pt x="7650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41"/>
            <p:cNvSpPr/>
            <p:nvPr/>
          </p:nvSpPr>
          <p:spPr>
            <a:xfrm>
              <a:off x="2058121" y="2302342"/>
              <a:ext cx="80749" cy="40384"/>
            </a:xfrm>
            <a:custGeom>
              <a:avLst/>
              <a:gdLst/>
              <a:ahLst/>
              <a:cxnLst/>
              <a:rect l="l" t="t" r="r" b="b"/>
              <a:pathLst>
                <a:path w="4273" h="2137" extrusionOk="0">
                  <a:moveTo>
                    <a:pt x="1" y="2136"/>
                  </a:moveTo>
                  <a:lnTo>
                    <a:pt x="4273" y="0"/>
                  </a:lnTo>
                </a:path>
              </a:pathLst>
            </a:custGeom>
            <a:solidFill>
              <a:srgbClr val="FD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41"/>
            <p:cNvSpPr/>
            <p:nvPr/>
          </p:nvSpPr>
          <p:spPr>
            <a:xfrm>
              <a:off x="2042605" y="2290587"/>
              <a:ext cx="112969" cy="64554"/>
            </a:xfrm>
            <a:custGeom>
              <a:avLst/>
              <a:gdLst/>
              <a:ahLst/>
              <a:cxnLst/>
              <a:rect l="l" t="t" r="r" b="b"/>
              <a:pathLst>
                <a:path w="5978" h="3416" extrusionOk="0">
                  <a:moveTo>
                    <a:pt x="4986" y="1"/>
                  </a:moveTo>
                  <a:cubicBezTo>
                    <a:pt x="4932" y="1"/>
                    <a:pt x="4877" y="7"/>
                    <a:pt x="4820" y="20"/>
                  </a:cubicBezTo>
                  <a:lnTo>
                    <a:pt x="548" y="2156"/>
                  </a:lnTo>
                  <a:cubicBezTo>
                    <a:pt x="0" y="2485"/>
                    <a:pt x="165" y="3361"/>
                    <a:pt x="822" y="3416"/>
                  </a:cubicBezTo>
                  <a:cubicBezTo>
                    <a:pt x="986" y="3416"/>
                    <a:pt x="1096" y="3361"/>
                    <a:pt x="1205" y="3361"/>
                  </a:cubicBezTo>
                  <a:lnTo>
                    <a:pt x="5423" y="1225"/>
                  </a:lnTo>
                  <a:cubicBezTo>
                    <a:pt x="5977" y="822"/>
                    <a:pt x="5604" y="1"/>
                    <a:pt x="4986" y="1"/>
                  </a:cubicBez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41"/>
          <p:cNvGrpSpPr/>
          <p:nvPr/>
        </p:nvGrpSpPr>
        <p:grpSpPr>
          <a:xfrm>
            <a:off x="563920" y="2695055"/>
            <a:ext cx="2592868" cy="2370407"/>
            <a:chOff x="1437560" y="2693622"/>
            <a:chExt cx="2592868" cy="2370407"/>
          </a:xfrm>
        </p:grpSpPr>
        <p:grpSp>
          <p:nvGrpSpPr>
            <p:cNvPr id="1647" name="Google Shape;1647;p41"/>
            <p:cNvGrpSpPr/>
            <p:nvPr/>
          </p:nvGrpSpPr>
          <p:grpSpPr>
            <a:xfrm>
              <a:off x="1437560" y="3299547"/>
              <a:ext cx="2558570" cy="1764481"/>
              <a:chOff x="1696169" y="3299547"/>
              <a:chExt cx="2558570" cy="1764481"/>
            </a:xfrm>
          </p:grpSpPr>
          <p:sp>
            <p:nvSpPr>
              <p:cNvPr id="1648" name="Google Shape;1648;p41"/>
              <p:cNvSpPr/>
              <p:nvPr/>
            </p:nvSpPr>
            <p:spPr>
              <a:xfrm>
                <a:off x="1710664" y="3569435"/>
                <a:ext cx="2531660" cy="1482150"/>
              </a:xfrm>
              <a:custGeom>
                <a:avLst/>
                <a:gdLst/>
                <a:ahLst/>
                <a:cxnLst/>
                <a:rect l="l" t="t" r="r" b="b"/>
                <a:pathLst>
                  <a:path w="133968" h="78431" extrusionOk="0">
                    <a:moveTo>
                      <a:pt x="48910" y="0"/>
                    </a:moveTo>
                    <a:lnTo>
                      <a:pt x="1" y="34451"/>
                    </a:lnTo>
                    <a:lnTo>
                      <a:pt x="81608" y="78431"/>
                    </a:lnTo>
                    <a:lnTo>
                      <a:pt x="133968" y="45898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41"/>
              <p:cNvSpPr/>
              <p:nvPr/>
            </p:nvSpPr>
            <p:spPr>
              <a:xfrm>
                <a:off x="1696169" y="3557113"/>
                <a:ext cx="2558570" cy="1506906"/>
              </a:xfrm>
              <a:custGeom>
                <a:avLst/>
                <a:gdLst/>
                <a:ahLst/>
                <a:cxnLst/>
                <a:rect l="l" t="t" r="r" b="b"/>
                <a:pathLst>
                  <a:path w="135392" h="79741" extrusionOk="0">
                    <a:moveTo>
                      <a:pt x="49732" y="1474"/>
                    </a:moveTo>
                    <a:lnTo>
                      <a:pt x="133420" y="46550"/>
                    </a:lnTo>
                    <a:lnTo>
                      <a:pt x="82320" y="78261"/>
                    </a:lnTo>
                    <a:lnTo>
                      <a:pt x="2027" y="34993"/>
                    </a:lnTo>
                    <a:lnTo>
                      <a:pt x="49732" y="1474"/>
                    </a:lnTo>
                    <a:close/>
                    <a:moveTo>
                      <a:pt x="49636" y="1"/>
                    </a:moveTo>
                    <a:cubicBezTo>
                      <a:pt x="49507" y="1"/>
                      <a:pt x="49384" y="45"/>
                      <a:pt x="49294" y="105"/>
                    </a:cubicBezTo>
                    <a:lnTo>
                      <a:pt x="384" y="34555"/>
                    </a:lnTo>
                    <a:cubicBezTo>
                      <a:pt x="1" y="34829"/>
                      <a:pt x="1" y="35431"/>
                      <a:pt x="439" y="35650"/>
                    </a:cubicBezTo>
                    <a:lnTo>
                      <a:pt x="82046" y="79631"/>
                    </a:lnTo>
                    <a:cubicBezTo>
                      <a:pt x="82156" y="79685"/>
                      <a:pt x="82265" y="79740"/>
                      <a:pt x="82375" y="79740"/>
                    </a:cubicBezTo>
                    <a:cubicBezTo>
                      <a:pt x="82484" y="79740"/>
                      <a:pt x="82594" y="79685"/>
                      <a:pt x="82649" y="79631"/>
                    </a:cubicBezTo>
                    <a:lnTo>
                      <a:pt x="135063" y="47097"/>
                    </a:lnTo>
                    <a:cubicBezTo>
                      <a:pt x="135282" y="46988"/>
                      <a:pt x="135392" y="46769"/>
                      <a:pt x="135392" y="46495"/>
                    </a:cubicBezTo>
                    <a:cubicBezTo>
                      <a:pt x="135392" y="46276"/>
                      <a:pt x="135228" y="46057"/>
                      <a:pt x="135063" y="45947"/>
                    </a:cubicBezTo>
                    <a:lnTo>
                      <a:pt x="49951" y="105"/>
                    </a:lnTo>
                    <a:cubicBezTo>
                      <a:pt x="49852" y="30"/>
                      <a:pt x="49742" y="1"/>
                      <a:pt x="49636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41"/>
              <p:cNvSpPr/>
              <p:nvPr/>
            </p:nvSpPr>
            <p:spPr>
              <a:xfrm>
                <a:off x="3161799" y="3964827"/>
                <a:ext cx="855981" cy="1038134"/>
              </a:xfrm>
              <a:custGeom>
                <a:avLst/>
                <a:gdLst/>
                <a:ahLst/>
                <a:cxnLst/>
                <a:rect l="l" t="t" r="r" b="b"/>
                <a:pathLst>
                  <a:path w="45296" h="54935" extrusionOk="0">
                    <a:moveTo>
                      <a:pt x="45296" y="0"/>
                    </a:moveTo>
                    <a:lnTo>
                      <a:pt x="439" y="31658"/>
                    </a:lnTo>
                    <a:lnTo>
                      <a:pt x="1" y="54935"/>
                    </a:lnTo>
                    <a:lnTo>
                      <a:pt x="45077" y="25414"/>
                    </a:lnTo>
                    <a:lnTo>
                      <a:pt x="45296" y="0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41"/>
              <p:cNvSpPr/>
              <p:nvPr/>
            </p:nvSpPr>
            <p:spPr>
              <a:xfrm>
                <a:off x="3161799" y="4221524"/>
                <a:ext cx="853921" cy="781449"/>
              </a:xfrm>
              <a:custGeom>
                <a:avLst/>
                <a:gdLst/>
                <a:ahLst/>
                <a:cxnLst/>
                <a:rect l="l" t="t" r="r" b="b"/>
                <a:pathLst>
                  <a:path w="45187" h="41352" extrusionOk="0">
                    <a:moveTo>
                      <a:pt x="45186" y="0"/>
                    </a:moveTo>
                    <a:lnTo>
                      <a:pt x="10298" y="23004"/>
                    </a:lnTo>
                    <a:lnTo>
                      <a:pt x="1" y="41352"/>
                    </a:lnTo>
                    <a:lnTo>
                      <a:pt x="45077" y="11831"/>
                    </a:lnTo>
                    <a:lnTo>
                      <a:pt x="45186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41"/>
              <p:cNvSpPr/>
              <p:nvPr/>
            </p:nvSpPr>
            <p:spPr>
              <a:xfrm>
                <a:off x="3149383" y="3951277"/>
                <a:ext cx="880812" cy="1064118"/>
              </a:xfrm>
              <a:custGeom>
                <a:avLst/>
                <a:gdLst/>
                <a:ahLst/>
                <a:cxnLst/>
                <a:rect l="l" t="t" r="r" b="b"/>
                <a:pathLst>
                  <a:path w="46610" h="56310" extrusionOk="0">
                    <a:moveTo>
                      <a:pt x="45295" y="1977"/>
                    </a:moveTo>
                    <a:lnTo>
                      <a:pt x="45076" y="25747"/>
                    </a:lnTo>
                    <a:lnTo>
                      <a:pt x="1370" y="54337"/>
                    </a:lnTo>
                    <a:lnTo>
                      <a:pt x="1808" y="32703"/>
                    </a:lnTo>
                    <a:lnTo>
                      <a:pt x="45295" y="1977"/>
                    </a:lnTo>
                    <a:close/>
                    <a:moveTo>
                      <a:pt x="46012" y="1"/>
                    </a:moveTo>
                    <a:cubicBezTo>
                      <a:pt x="45861" y="1"/>
                      <a:pt x="45705" y="47"/>
                      <a:pt x="45569" y="115"/>
                    </a:cubicBezTo>
                    <a:lnTo>
                      <a:pt x="713" y="31772"/>
                    </a:lnTo>
                    <a:cubicBezTo>
                      <a:pt x="548" y="31936"/>
                      <a:pt x="439" y="32101"/>
                      <a:pt x="439" y="32320"/>
                    </a:cubicBezTo>
                    <a:lnTo>
                      <a:pt x="1" y="55597"/>
                    </a:lnTo>
                    <a:cubicBezTo>
                      <a:pt x="1" y="55980"/>
                      <a:pt x="329" y="56309"/>
                      <a:pt x="713" y="56309"/>
                    </a:cubicBezTo>
                    <a:cubicBezTo>
                      <a:pt x="822" y="56254"/>
                      <a:pt x="932" y="56254"/>
                      <a:pt x="1041" y="56145"/>
                    </a:cubicBezTo>
                    <a:lnTo>
                      <a:pt x="46117" y="26678"/>
                    </a:lnTo>
                    <a:cubicBezTo>
                      <a:pt x="46281" y="26569"/>
                      <a:pt x="46391" y="26350"/>
                      <a:pt x="46391" y="26131"/>
                    </a:cubicBezTo>
                    <a:lnTo>
                      <a:pt x="46610" y="663"/>
                    </a:lnTo>
                    <a:cubicBezTo>
                      <a:pt x="46610" y="444"/>
                      <a:pt x="46500" y="170"/>
                      <a:pt x="46281" y="60"/>
                    </a:cubicBezTo>
                    <a:cubicBezTo>
                      <a:pt x="46198" y="18"/>
                      <a:pt x="46106" y="1"/>
                      <a:pt x="460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41"/>
              <p:cNvSpPr/>
              <p:nvPr/>
            </p:nvSpPr>
            <p:spPr>
              <a:xfrm>
                <a:off x="1710664" y="3780587"/>
                <a:ext cx="1545305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773" h="67258" extrusionOk="0">
                    <a:moveTo>
                      <a:pt x="165" y="0"/>
                    </a:moveTo>
                    <a:lnTo>
                      <a:pt x="1" y="23278"/>
                    </a:lnTo>
                    <a:lnTo>
                      <a:pt x="81608" y="67258"/>
                    </a:lnTo>
                    <a:lnTo>
                      <a:pt x="81772" y="4398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B84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41"/>
              <p:cNvSpPr/>
              <p:nvPr/>
            </p:nvSpPr>
            <p:spPr>
              <a:xfrm>
                <a:off x="1713763" y="3780587"/>
                <a:ext cx="1542206" cy="1271008"/>
              </a:xfrm>
              <a:custGeom>
                <a:avLst/>
                <a:gdLst/>
                <a:ahLst/>
                <a:cxnLst/>
                <a:rect l="l" t="t" r="r" b="b"/>
                <a:pathLst>
                  <a:path w="81609" h="67258" extrusionOk="0">
                    <a:moveTo>
                      <a:pt x="1" y="0"/>
                    </a:moveTo>
                    <a:lnTo>
                      <a:pt x="4383" y="19991"/>
                    </a:lnTo>
                    <a:lnTo>
                      <a:pt x="81444" y="67258"/>
                    </a:lnTo>
                    <a:lnTo>
                      <a:pt x="81608" y="4398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7B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41"/>
              <p:cNvSpPr/>
              <p:nvPr/>
            </p:nvSpPr>
            <p:spPr>
              <a:xfrm>
                <a:off x="1697208" y="3767887"/>
                <a:ext cx="1571176" cy="1296142"/>
              </a:xfrm>
              <a:custGeom>
                <a:avLst/>
                <a:gdLst/>
                <a:ahLst/>
                <a:cxnLst/>
                <a:rect l="l" t="t" r="r" b="b"/>
                <a:pathLst>
                  <a:path w="83142" h="68588" extrusionOk="0">
                    <a:moveTo>
                      <a:pt x="1534" y="1823"/>
                    </a:moveTo>
                    <a:lnTo>
                      <a:pt x="81827" y="45091"/>
                    </a:lnTo>
                    <a:lnTo>
                      <a:pt x="81662" y="66780"/>
                    </a:lnTo>
                    <a:lnTo>
                      <a:pt x="1370" y="23512"/>
                    </a:lnTo>
                    <a:lnTo>
                      <a:pt x="1534" y="1823"/>
                    </a:lnTo>
                    <a:close/>
                    <a:moveTo>
                      <a:pt x="912" y="1"/>
                    </a:moveTo>
                    <a:cubicBezTo>
                      <a:pt x="556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1991" y="68478"/>
                    </a:lnTo>
                    <a:cubicBezTo>
                      <a:pt x="82101" y="68532"/>
                      <a:pt x="82210" y="68587"/>
                      <a:pt x="82320" y="68587"/>
                    </a:cubicBezTo>
                    <a:cubicBezTo>
                      <a:pt x="82429" y="68587"/>
                      <a:pt x="82594" y="68532"/>
                      <a:pt x="82703" y="68478"/>
                    </a:cubicBezTo>
                    <a:cubicBezTo>
                      <a:pt x="82867" y="68368"/>
                      <a:pt x="82977" y="68149"/>
                      <a:pt x="83032" y="67930"/>
                    </a:cubicBezTo>
                    <a:lnTo>
                      <a:pt x="83141" y="44653"/>
                    </a:lnTo>
                    <a:cubicBezTo>
                      <a:pt x="83141" y="44434"/>
                      <a:pt x="83032" y="44215"/>
                      <a:pt x="82813" y="44050"/>
                    </a:cubicBezTo>
                    <a:lnTo>
                      <a:pt x="1206" y="70"/>
                    </a:lnTo>
                    <a:cubicBezTo>
                      <a:pt x="1111" y="23"/>
                      <a:pt x="1011" y="1"/>
                      <a:pt x="912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41"/>
              <p:cNvSpPr/>
              <p:nvPr/>
            </p:nvSpPr>
            <p:spPr>
              <a:xfrm>
                <a:off x="2911323" y="4428536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41"/>
              <p:cNvSpPr/>
              <p:nvPr/>
            </p:nvSpPr>
            <p:spPr>
              <a:xfrm>
                <a:off x="2897867" y="4415723"/>
                <a:ext cx="187350" cy="548972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50" extrusionOk="0">
                    <a:moveTo>
                      <a:pt x="1534" y="1774"/>
                    </a:moveTo>
                    <a:lnTo>
                      <a:pt x="8545" y="5553"/>
                    </a:lnTo>
                    <a:lnTo>
                      <a:pt x="8380" y="27297"/>
                    </a:lnTo>
                    <a:lnTo>
                      <a:pt x="1370" y="23518"/>
                    </a:lnTo>
                    <a:lnTo>
                      <a:pt x="1534" y="1774"/>
                    </a:lnTo>
                    <a:close/>
                    <a:moveTo>
                      <a:pt x="888" y="0"/>
                    </a:moveTo>
                    <a:cubicBezTo>
                      <a:pt x="541" y="0"/>
                      <a:pt x="220" y="259"/>
                      <a:pt x="220" y="678"/>
                    </a:cubicBezTo>
                    <a:lnTo>
                      <a:pt x="1" y="23901"/>
                    </a:lnTo>
                    <a:cubicBezTo>
                      <a:pt x="1" y="24120"/>
                      <a:pt x="165" y="24394"/>
                      <a:pt x="384" y="24503"/>
                    </a:cubicBezTo>
                    <a:lnTo>
                      <a:pt x="8709" y="28995"/>
                    </a:lnTo>
                    <a:cubicBezTo>
                      <a:pt x="8819" y="29049"/>
                      <a:pt x="8928" y="29049"/>
                      <a:pt x="9038" y="29049"/>
                    </a:cubicBezTo>
                    <a:cubicBezTo>
                      <a:pt x="9147" y="29049"/>
                      <a:pt x="9257" y="29049"/>
                      <a:pt x="9366" y="28995"/>
                    </a:cubicBezTo>
                    <a:cubicBezTo>
                      <a:pt x="9585" y="28830"/>
                      <a:pt x="9695" y="28611"/>
                      <a:pt x="9695" y="28392"/>
                    </a:cubicBezTo>
                    <a:lnTo>
                      <a:pt x="9914" y="5170"/>
                    </a:lnTo>
                    <a:cubicBezTo>
                      <a:pt x="9914" y="4896"/>
                      <a:pt x="9750" y="4677"/>
                      <a:pt x="9531" y="4567"/>
                    </a:cubicBezTo>
                    <a:lnTo>
                      <a:pt x="1206" y="76"/>
                    </a:lnTo>
                    <a:cubicBezTo>
                      <a:pt x="1103" y="25"/>
                      <a:pt x="994" y="0"/>
                      <a:pt x="888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41"/>
              <p:cNvSpPr/>
              <p:nvPr/>
            </p:nvSpPr>
            <p:spPr>
              <a:xfrm>
                <a:off x="1925952" y="3896509"/>
                <a:ext cx="161479" cy="52478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70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69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FFA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41"/>
              <p:cNvSpPr/>
              <p:nvPr/>
            </p:nvSpPr>
            <p:spPr>
              <a:xfrm>
                <a:off x="1913536" y="3883677"/>
                <a:ext cx="186329" cy="5500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106" extrusionOk="0">
                    <a:moveTo>
                      <a:pt x="1479" y="1830"/>
                    </a:moveTo>
                    <a:lnTo>
                      <a:pt x="8490" y="5554"/>
                    </a:lnTo>
                    <a:lnTo>
                      <a:pt x="8326" y="27298"/>
                    </a:lnTo>
                    <a:lnTo>
                      <a:pt x="1315" y="23519"/>
                    </a:lnTo>
                    <a:lnTo>
                      <a:pt x="1479" y="1830"/>
                    </a:lnTo>
                    <a:close/>
                    <a:moveTo>
                      <a:pt x="883" y="1"/>
                    </a:moveTo>
                    <a:cubicBezTo>
                      <a:pt x="538" y="1"/>
                      <a:pt x="220" y="249"/>
                      <a:pt x="220" y="625"/>
                    </a:cubicBezTo>
                    <a:lnTo>
                      <a:pt x="1" y="23902"/>
                    </a:lnTo>
                    <a:cubicBezTo>
                      <a:pt x="1" y="24176"/>
                      <a:pt x="165" y="24395"/>
                      <a:pt x="384" y="24505"/>
                    </a:cubicBezTo>
                    <a:lnTo>
                      <a:pt x="8654" y="28996"/>
                    </a:lnTo>
                    <a:cubicBezTo>
                      <a:pt x="8764" y="29051"/>
                      <a:pt x="8873" y="29105"/>
                      <a:pt x="8983" y="29105"/>
                    </a:cubicBezTo>
                    <a:cubicBezTo>
                      <a:pt x="9092" y="29105"/>
                      <a:pt x="9257" y="29051"/>
                      <a:pt x="9366" y="28941"/>
                    </a:cubicBezTo>
                    <a:cubicBezTo>
                      <a:pt x="9585" y="28831"/>
                      <a:pt x="9695" y="28612"/>
                      <a:pt x="9695" y="28393"/>
                    </a:cubicBezTo>
                    <a:lnTo>
                      <a:pt x="9859" y="5171"/>
                    </a:lnTo>
                    <a:cubicBezTo>
                      <a:pt x="9859" y="4897"/>
                      <a:pt x="9750" y="4678"/>
                      <a:pt x="9531" y="4568"/>
                    </a:cubicBezTo>
                    <a:lnTo>
                      <a:pt x="1205" y="77"/>
                    </a:lnTo>
                    <a:cubicBezTo>
                      <a:pt x="1101" y="25"/>
                      <a:pt x="991" y="1"/>
                      <a:pt x="883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B0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41"/>
              <p:cNvSpPr/>
              <p:nvPr/>
            </p:nvSpPr>
            <p:spPr>
              <a:xfrm>
                <a:off x="1713763" y="3311699"/>
                <a:ext cx="2466464" cy="1299997"/>
              </a:xfrm>
              <a:custGeom>
                <a:avLst/>
                <a:gdLst/>
                <a:ahLst/>
                <a:cxnLst/>
                <a:rect l="l" t="t" r="r" b="b"/>
                <a:pathLst>
                  <a:path w="130518" h="68792" extrusionOk="0">
                    <a:moveTo>
                      <a:pt x="48910" y="1"/>
                    </a:moveTo>
                    <a:lnTo>
                      <a:pt x="1" y="24811"/>
                    </a:lnTo>
                    <a:lnTo>
                      <a:pt x="81608" y="68792"/>
                    </a:lnTo>
                    <a:lnTo>
                      <a:pt x="130517" y="388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41"/>
              <p:cNvSpPr/>
              <p:nvPr/>
            </p:nvSpPr>
            <p:spPr>
              <a:xfrm>
                <a:off x="1961140" y="3311699"/>
                <a:ext cx="2107317" cy="1097132"/>
              </a:xfrm>
              <a:custGeom>
                <a:avLst/>
                <a:gdLst/>
                <a:ahLst/>
                <a:cxnLst/>
                <a:rect l="l" t="t" r="r" b="b"/>
                <a:pathLst>
                  <a:path w="111513" h="58057" extrusionOk="0">
                    <a:moveTo>
                      <a:pt x="35820" y="1"/>
                    </a:moveTo>
                    <a:lnTo>
                      <a:pt x="1" y="18184"/>
                    </a:lnTo>
                    <a:lnTo>
                      <a:pt x="74926" y="58057"/>
                    </a:lnTo>
                    <a:lnTo>
                      <a:pt x="111512" y="36039"/>
                    </a:lnTo>
                    <a:lnTo>
                      <a:pt x="35820" y="1"/>
                    </a:ln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41"/>
              <p:cNvSpPr/>
              <p:nvPr/>
            </p:nvSpPr>
            <p:spPr>
              <a:xfrm>
                <a:off x="1699287" y="3299547"/>
                <a:ext cx="2493355" cy="1325603"/>
              </a:xfrm>
              <a:custGeom>
                <a:avLst/>
                <a:gdLst/>
                <a:ahLst/>
                <a:cxnLst/>
                <a:rect l="l" t="t" r="r" b="b"/>
                <a:pathLst>
                  <a:path w="131941" h="70147" extrusionOk="0">
                    <a:moveTo>
                      <a:pt x="49731" y="1410"/>
                    </a:moveTo>
                    <a:lnTo>
                      <a:pt x="129859" y="39585"/>
                    </a:lnTo>
                    <a:lnTo>
                      <a:pt x="82319" y="68668"/>
                    </a:lnTo>
                    <a:lnTo>
                      <a:pt x="2246" y="25509"/>
                    </a:lnTo>
                    <a:lnTo>
                      <a:pt x="49731" y="1410"/>
                    </a:lnTo>
                    <a:close/>
                    <a:moveTo>
                      <a:pt x="49676" y="0"/>
                    </a:moveTo>
                    <a:cubicBezTo>
                      <a:pt x="49581" y="0"/>
                      <a:pt x="49485" y="14"/>
                      <a:pt x="49403" y="41"/>
                    </a:cubicBezTo>
                    <a:lnTo>
                      <a:pt x="438" y="24852"/>
                    </a:lnTo>
                    <a:cubicBezTo>
                      <a:pt x="0" y="25126"/>
                      <a:pt x="0" y="25783"/>
                      <a:pt x="438" y="26057"/>
                    </a:cubicBezTo>
                    <a:lnTo>
                      <a:pt x="82045" y="70037"/>
                    </a:lnTo>
                    <a:cubicBezTo>
                      <a:pt x="82155" y="70092"/>
                      <a:pt x="82264" y="70147"/>
                      <a:pt x="82374" y="70147"/>
                    </a:cubicBezTo>
                    <a:cubicBezTo>
                      <a:pt x="82484" y="70092"/>
                      <a:pt x="82593" y="70092"/>
                      <a:pt x="82703" y="70037"/>
                    </a:cubicBezTo>
                    <a:lnTo>
                      <a:pt x="131612" y="40078"/>
                    </a:lnTo>
                    <a:cubicBezTo>
                      <a:pt x="131831" y="39968"/>
                      <a:pt x="131941" y="39749"/>
                      <a:pt x="131941" y="39476"/>
                    </a:cubicBezTo>
                    <a:cubicBezTo>
                      <a:pt x="131941" y="39256"/>
                      <a:pt x="131776" y="39037"/>
                      <a:pt x="131557" y="38928"/>
                    </a:cubicBezTo>
                    <a:lnTo>
                      <a:pt x="49950" y="41"/>
                    </a:lnTo>
                    <a:cubicBezTo>
                      <a:pt x="49868" y="14"/>
                      <a:pt x="49772" y="0"/>
                      <a:pt x="49676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41"/>
              <p:cNvSpPr/>
              <p:nvPr/>
            </p:nvSpPr>
            <p:spPr>
              <a:xfrm>
                <a:off x="2162633" y="4125047"/>
                <a:ext cx="471304" cy="269346"/>
              </a:xfrm>
              <a:custGeom>
                <a:avLst/>
                <a:gdLst/>
                <a:ahLst/>
                <a:cxnLst/>
                <a:rect l="l" t="t" r="r" b="b"/>
                <a:pathLst>
                  <a:path w="24940" h="14253" extrusionOk="0">
                    <a:moveTo>
                      <a:pt x="973" y="1"/>
                    </a:moveTo>
                    <a:cubicBezTo>
                      <a:pt x="370" y="1"/>
                      <a:pt x="0" y="792"/>
                      <a:pt x="567" y="1217"/>
                    </a:cubicBezTo>
                    <a:lnTo>
                      <a:pt x="23680" y="14142"/>
                    </a:lnTo>
                    <a:cubicBezTo>
                      <a:pt x="23789" y="14197"/>
                      <a:pt x="23899" y="14197"/>
                      <a:pt x="24008" y="14252"/>
                    </a:cubicBezTo>
                    <a:cubicBezTo>
                      <a:pt x="24666" y="14197"/>
                      <a:pt x="24939" y="13321"/>
                      <a:pt x="24337" y="12992"/>
                    </a:cubicBezTo>
                    <a:lnTo>
                      <a:pt x="1279" y="67"/>
                    </a:lnTo>
                    <a:cubicBezTo>
                      <a:pt x="1173" y="21"/>
                      <a:pt x="1070" y="1"/>
                      <a:pt x="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41"/>
              <p:cNvSpPr/>
              <p:nvPr/>
            </p:nvSpPr>
            <p:spPr>
              <a:xfrm>
                <a:off x="2662887" y="4399735"/>
                <a:ext cx="156339" cy="89877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4756" extrusionOk="0">
                    <a:moveTo>
                      <a:pt x="1001" y="0"/>
                    </a:moveTo>
                    <a:cubicBezTo>
                      <a:pt x="473" y="0"/>
                      <a:pt x="1" y="1117"/>
                      <a:pt x="659" y="1305"/>
                    </a:cubicBezTo>
                    <a:lnTo>
                      <a:pt x="7177" y="4701"/>
                    </a:lnTo>
                    <a:cubicBezTo>
                      <a:pt x="7286" y="4756"/>
                      <a:pt x="7396" y="4756"/>
                      <a:pt x="7505" y="4756"/>
                    </a:cubicBezTo>
                    <a:cubicBezTo>
                      <a:pt x="7724" y="4756"/>
                      <a:pt x="7944" y="4646"/>
                      <a:pt x="8108" y="4372"/>
                    </a:cubicBezTo>
                    <a:cubicBezTo>
                      <a:pt x="8272" y="4044"/>
                      <a:pt x="8108" y="3660"/>
                      <a:pt x="7779" y="3496"/>
                    </a:cubicBezTo>
                    <a:lnTo>
                      <a:pt x="1262" y="100"/>
                    </a:lnTo>
                    <a:cubicBezTo>
                      <a:pt x="1176" y="31"/>
                      <a:pt x="1088" y="0"/>
                      <a:pt x="1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7" name="Google Shape;1667;p41"/>
            <p:cNvGrpSpPr/>
            <p:nvPr/>
          </p:nvGrpSpPr>
          <p:grpSpPr>
            <a:xfrm>
              <a:off x="1752790" y="2693622"/>
              <a:ext cx="2277638" cy="1644161"/>
              <a:chOff x="-1307576" y="2693622"/>
              <a:chExt cx="2277638" cy="1644161"/>
            </a:xfrm>
          </p:grpSpPr>
          <p:sp>
            <p:nvSpPr>
              <p:cNvPr id="1668" name="Google Shape;1668;p41"/>
              <p:cNvSpPr/>
              <p:nvPr/>
            </p:nvSpPr>
            <p:spPr>
              <a:xfrm>
                <a:off x="-1292498" y="2963264"/>
                <a:ext cx="2246006" cy="1362094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72078" extrusionOk="0">
                    <a:moveTo>
                      <a:pt x="48910" y="0"/>
                    </a:moveTo>
                    <a:lnTo>
                      <a:pt x="1" y="34396"/>
                    </a:lnTo>
                    <a:lnTo>
                      <a:pt x="69942" y="72078"/>
                    </a:lnTo>
                    <a:lnTo>
                      <a:pt x="118851" y="42611"/>
                    </a:lnTo>
                    <a:lnTo>
                      <a:pt x="48910" y="0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41"/>
              <p:cNvSpPr/>
              <p:nvPr/>
            </p:nvSpPr>
            <p:spPr>
              <a:xfrm>
                <a:off x="-1306993" y="2951622"/>
                <a:ext cx="2272916" cy="1386151"/>
              </a:xfrm>
              <a:custGeom>
                <a:avLst/>
                <a:gdLst/>
                <a:ahLst/>
                <a:cxnLst/>
                <a:rect l="l" t="t" r="r" b="b"/>
                <a:pathLst>
                  <a:path w="120276" h="73351" extrusionOk="0">
                    <a:moveTo>
                      <a:pt x="49677" y="1493"/>
                    </a:moveTo>
                    <a:lnTo>
                      <a:pt x="118304" y="43227"/>
                    </a:lnTo>
                    <a:lnTo>
                      <a:pt x="70654" y="71927"/>
                    </a:lnTo>
                    <a:lnTo>
                      <a:pt x="2027" y="34957"/>
                    </a:lnTo>
                    <a:lnTo>
                      <a:pt x="49677" y="1493"/>
                    </a:lnTo>
                    <a:close/>
                    <a:moveTo>
                      <a:pt x="49650" y="0"/>
                    </a:moveTo>
                    <a:cubicBezTo>
                      <a:pt x="49526" y="0"/>
                      <a:pt x="49403" y="41"/>
                      <a:pt x="49294" y="124"/>
                    </a:cubicBezTo>
                    <a:lnTo>
                      <a:pt x="384" y="34464"/>
                    </a:lnTo>
                    <a:cubicBezTo>
                      <a:pt x="1" y="34793"/>
                      <a:pt x="1" y="35395"/>
                      <a:pt x="439" y="35614"/>
                    </a:cubicBezTo>
                    <a:lnTo>
                      <a:pt x="70380" y="73296"/>
                    </a:lnTo>
                    <a:cubicBezTo>
                      <a:pt x="70435" y="73351"/>
                      <a:pt x="70544" y="73351"/>
                      <a:pt x="70709" y="73351"/>
                    </a:cubicBezTo>
                    <a:cubicBezTo>
                      <a:pt x="70818" y="73351"/>
                      <a:pt x="70928" y="73351"/>
                      <a:pt x="71037" y="73296"/>
                    </a:cubicBezTo>
                    <a:lnTo>
                      <a:pt x="119947" y="43885"/>
                    </a:lnTo>
                    <a:cubicBezTo>
                      <a:pt x="120166" y="43720"/>
                      <a:pt x="120275" y="43501"/>
                      <a:pt x="120275" y="43282"/>
                    </a:cubicBezTo>
                    <a:cubicBezTo>
                      <a:pt x="120275" y="43063"/>
                      <a:pt x="120166" y="42844"/>
                      <a:pt x="119947" y="42735"/>
                    </a:cubicBezTo>
                    <a:lnTo>
                      <a:pt x="50006" y="124"/>
                    </a:lnTo>
                    <a:cubicBezTo>
                      <a:pt x="49896" y="41"/>
                      <a:pt x="49773" y="0"/>
                      <a:pt x="49650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41"/>
              <p:cNvSpPr/>
              <p:nvPr/>
            </p:nvSpPr>
            <p:spPr>
              <a:xfrm>
                <a:off x="-61828" y="3371072"/>
                <a:ext cx="934651" cy="905663"/>
              </a:xfrm>
              <a:custGeom>
                <a:avLst/>
                <a:gdLst/>
                <a:ahLst/>
                <a:cxnLst/>
                <a:rect l="l" t="t" r="r" b="b"/>
                <a:pathLst>
                  <a:path w="49459" h="47925" extrusionOk="0">
                    <a:moveTo>
                      <a:pt x="49458" y="1"/>
                    </a:moveTo>
                    <a:lnTo>
                      <a:pt x="439" y="24647"/>
                    </a:lnTo>
                    <a:lnTo>
                      <a:pt x="1" y="47925"/>
                    </a:lnTo>
                    <a:lnTo>
                      <a:pt x="48636" y="17965"/>
                    </a:lnTo>
                    <a:lnTo>
                      <a:pt x="49458" y="1"/>
                    </a:lnTo>
                    <a:close/>
                  </a:path>
                </a:pathLst>
              </a:custGeom>
              <a:solidFill>
                <a:srgbClr val="E8CF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41"/>
              <p:cNvSpPr/>
              <p:nvPr/>
            </p:nvSpPr>
            <p:spPr>
              <a:xfrm>
                <a:off x="-61828" y="3458023"/>
                <a:ext cx="930494" cy="818715"/>
              </a:xfrm>
              <a:custGeom>
                <a:avLst/>
                <a:gdLst/>
                <a:ahLst/>
                <a:cxnLst/>
                <a:rect l="l" t="t" r="r" b="b"/>
                <a:pathLst>
                  <a:path w="49239" h="43324" extrusionOk="0">
                    <a:moveTo>
                      <a:pt x="49239" y="0"/>
                    </a:moveTo>
                    <a:lnTo>
                      <a:pt x="10791" y="25414"/>
                    </a:lnTo>
                    <a:lnTo>
                      <a:pt x="1" y="43324"/>
                    </a:lnTo>
                    <a:lnTo>
                      <a:pt x="48636" y="13364"/>
                    </a:lnTo>
                    <a:lnTo>
                      <a:pt x="49239" y="0"/>
                    </a:lnTo>
                    <a:close/>
                  </a:path>
                </a:pathLst>
              </a:custGeom>
              <a:solidFill>
                <a:srgbClr val="FFF4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41"/>
              <p:cNvSpPr/>
              <p:nvPr/>
            </p:nvSpPr>
            <p:spPr>
              <a:xfrm>
                <a:off x="-74244" y="3358391"/>
                <a:ext cx="960522" cy="930759"/>
              </a:xfrm>
              <a:custGeom>
                <a:avLst/>
                <a:gdLst/>
                <a:ahLst/>
                <a:cxnLst/>
                <a:rect l="l" t="t" r="r" b="b"/>
                <a:pathLst>
                  <a:path w="50828" h="49253" extrusionOk="0">
                    <a:moveTo>
                      <a:pt x="49403" y="1877"/>
                    </a:moveTo>
                    <a:lnTo>
                      <a:pt x="48636" y="18308"/>
                    </a:lnTo>
                    <a:lnTo>
                      <a:pt x="1370" y="47336"/>
                    </a:lnTo>
                    <a:lnTo>
                      <a:pt x="1370" y="47336"/>
                    </a:lnTo>
                    <a:lnTo>
                      <a:pt x="1753" y="25756"/>
                    </a:lnTo>
                    <a:lnTo>
                      <a:pt x="49403" y="1877"/>
                    </a:lnTo>
                    <a:close/>
                    <a:moveTo>
                      <a:pt x="50134" y="0"/>
                    </a:moveTo>
                    <a:cubicBezTo>
                      <a:pt x="50036" y="0"/>
                      <a:pt x="49936" y="22"/>
                      <a:pt x="49841" y="69"/>
                    </a:cubicBezTo>
                    <a:lnTo>
                      <a:pt x="822" y="24716"/>
                    </a:lnTo>
                    <a:cubicBezTo>
                      <a:pt x="603" y="24825"/>
                      <a:pt x="439" y="25044"/>
                      <a:pt x="439" y="25264"/>
                    </a:cubicBezTo>
                    <a:lnTo>
                      <a:pt x="1" y="48541"/>
                    </a:lnTo>
                    <a:cubicBezTo>
                      <a:pt x="1" y="48815"/>
                      <a:pt x="110" y="49034"/>
                      <a:pt x="329" y="49143"/>
                    </a:cubicBezTo>
                    <a:cubicBezTo>
                      <a:pt x="439" y="49198"/>
                      <a:pt x="548" y="49253"/>
                      <a:pt x="658" y="49253"/>
                    </a:cubicBezTo>
                    <a:cubicBezTo>
                      <a:pt x="767" y="49253"/>
                      <a:pt x="932" y="49198"/>
                      <a:pt x="986" y="49088"/>
                    </a:cubicBezTo>
                    <a:lnTo>
                      <a:pt x="49677" y="19184"/>
                    </a:lnTo>
                    <a:cubicBezTo>
                      <a:pt x="49841" y="19075"/>
                      <a:pt x="49951" y="18855"/>
                      <a:pt x="50005" y="18636"/>
                    </a:cubicBezTo>
                    <a:lnTo>
                      <a:pt x="50827" y="672"/>
                    </a:lnTo>
                    <a:cubicBezTo>
                      <a:pt x="50827" y="286"/>
                      <a:pt x="50491" y="0"/>
                      <a:pt x="50134" y="0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C0B3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-1304914" y="3161716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-1292498" y="3174415"/>
                <a:ext cx="1324828" cy="1150952"/>
              </a:xfrm>
              <a:custGeom>
                <a:avLst/>
                <a:gdLst/>
                <a:ahLst/>
                <a:cxnLst/>
                <a:rect l="l" t="t" r="r" b="b"/>
                <a:pathLst>
                  <a:path w="70106" h="6090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69942" y="60905"/>
                    </a:lnTo>
                    <a:lnTo>
                      <a:pt x="70106" y="37628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-1289398" y="3174415"/>
                <a:ext cx="1321729" cy="1042273"/>
              </a:xfrm>
              <a:custGeom>
                <a:avLst/>
                <a:gdLst/>
                <a:ahLst/>
                <a:cxnLst/>
                <a:rect l="l" t="t" r="r" b="b"/>
                <a:pathLst>
                  <a:path w="69942" h="55154" extrusionOk="0">
                    <a:moveTo>
                      <a:pt x="1" y="1"/>
                    </a:moveTo>
                    <a:lnTo>
                      <a:pt x="3068" y="19553"/>
                    </a:lnTo>
                    <a:lnTo>
                      <a:pt x="66546" y="55154"/>
                    </a:lnTo>
                    <a:lnTo>
                      <a:pt x="69942" y="3762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-312305" y="3702304"/>
                <a:ext cx="16044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27714" extrusionOk="0">
                    <a:moveTo>
                      <a:pt x="165" y="0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490" y="4491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-325761" y="3689604"/>
                <a:ext cx="186329" cy="548859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9044" extrusionOk="0">
                    <a:moveTo>
                      <a:pt x="1534" y="1768"/>
                    </a:moveTo>
                    <a:lnTo>
                      <a:pt x="8545" y="5547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768"/>
                    </a:lnTo>
                    <a:close/>
                    <a:moveTo>
                      <a:pt x="891" y="1"/>
                    </a:moveTo>
                    <a:cubicBezTo>
                      <a:pt x="522" y="1"/>
                      <a:pt x="220" y="286"/>
                      <a:pt x="220" y="672"/>
                    </a:cubicBezTo>
                    <a:lnTo>
                      <a:pt x="1" y="23895"/>
                    </a:lnTo>
                    <a:cubicBezTo>
                      <a:pt x="1" y="24169"/>
                      <a:pt x="165" y="24388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43"/>
                      <a:pt x="9038" y="29043"/>
                    </a:cubicBezTo>
                    <a:cubicBezTo>
                      <a:pt x="9147" y="29043"/>
                      <a:pt x="9257" y="29043"/>
                      <a:pt x="9366" y="28988"/>
                    </a:cubicBezTo>
                    <a:cubicBezTo>
                      <a:pt x="9531" y="28824"/>
                      <a:pt x="9695" y="28660"/>
                      <a:pt x="9695" y="28386"/>
                    </a:cubicBezTo>
                    <a:lnTo>
                      <a:pt x="9859" y="5163"/>
                    </a:lnTo>
                    <a:cubicBezTo>
                      <a:pt x="9859" y="4890"/>
                      <a:pt x="9750" y="4670"/>
                      <a:pt x="9531" y="4561"/>
                    </a:cubicBezTo>
                    <a:lnTo>
                      <a:pt x="1206" y="70"/>
                    </a:lnTo>
                    <a:cubicBezTo>
                      <a:pt x="1099" y="22"/>
                      <a:pt x="992" y="1"/>
                      <a:pt x="891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-1077210" y="3290338"/>
                <a:ext cx="161479" cy="523744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27715" extrusionOk="0">
                    <a:moveTo>
                      <a:pt x="165" y="1"/>
                    </a:moveTo>
                    <a:lnTo>
                      <a:pt x="1" y="23223"/>
                    </a:lnTo>
                    <a:lnTo>
                      <a:pt x="8326" y="27714"/>
                    </a:lnTo>
                    <a:lnTo>
                      <a:pt x="8545" y="449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rgbClr val="36D8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-1090665" y="3277657"/>
                <a:ext cx="187350" cy="549879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29098" extrusionOk="0">
                    <a:moveTo>
                      <a:pt x="1534" y="1822"/>
                    </a:moveTo>
                    <a:lnTo>
                      <a:pt x="8545" y="5546"/>
                    </a:lnTo>
                    <a:lnTo>
                      <a:pt x="8380" y="27290"/>
                    </a:lnTo>
                    <a:lnTo>
                      <a:pt x="1370" y="23511"/>
                    </a:lnTo>
                    <a:lnTo>
                      <a:pt x="1534" y="1822"/>
                    </a:lnTo>
                    <a:close/>
                    <a:moveTo>
                      <a:pt x="904" y="1"/>
                    </a:moveTo>
                    <a:cubicBezTo>
                      <a:pt x="781" y="1"/>
                      <a:pt x="658" y="42"/>
                      <a:pt x="548" y="124"/>
                    </a:cubicBezTo>
                    <a:cubicBezTo>
                      <a:pt x="329" y="234"/>
                      <a:pt x="220" y="453"/>
                      <a:pt x="220" y="672"/>
                    </a:cubicBezTo>
                    <a:lnTo>
                      <a:pt x="55" y="23894"/>
                    </a:lnTo>
                    <a:cubicBezTo>
                      <a:pt x="1" y="24168"/>
                      <a:pt x="165" y="24387"/>
                      <a:pt x="384" y="24497"/>
                    </a:cubicBezTo>
                    <a:lnTo>
                      <a:pt x="8709" y="28988"/>
                    </a:lnTo>
                    <a:cubicBezTo>
                      <a:pt x="8819" y="29043"/>
                      <a:pt x="8928" y="29097"/>
                      <a:pt x="9038" y="29097"/>
                    </a:cubicBezTo>
                    <a:cubicBezTo>
                      <a:pt x="9421" y="29097"/>
                      <a:pt x="9750" y="28824"/>
                      <a:pt x="9750" y="28440"/>
                    </a:cubicBezTo>
                    <a:lnTo>
                      <a:pt x="9914" y="5218"/>
                    </a:lnTo>
                    <a:cubicBezTo>
                      <a:pt x="9914" y="4944"/>
                      <a:pt x="9804" y="4725"/>
                      <a:pt x="9585" y="4615"/>
                    </a:cubicBezTo>
                    <a:lnTo>
                      <a:pt x="1260" y="124"/>
                    </a:lnTo>
                    <a:cubicBezTo>
                      <a:pt x="1151" y="42"/>
                      <a:pt x="1028" y="1"/>
                      <a:pt x="90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-1289398" y="2705528"/>
                <a:ext cx="2246006" cy="1179941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62439" extrusionOk="0">
                    <a:moveTo>
                      <a:pt x="48910" y="1"/>
                    </a:moveTo>
                    <a:lnTo>
                      <a:pt x="1" y="24812"/>
                    </a:lnTo>
                    <a:lnTo>
                      <a:pt x="69942" y="62439"/>
                    </a:lnTo>
                    <a:lnTo>
                      <a:pt x="118851" y="34287"/>
                    </a:lnTo>
                    <a:lnTo>
                      <a:pt x="48910" y="1"/>
                    </a:lnTo>
                    <a:close/>
                  </a:path>
                </a:pathLst>
              </a:custGeom>
              <a:solidFill>
                <a:srgbClr val="1FA8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-1289398" y="2787301"/>
                <a:ext cx="2246006" cy="1098172"/>
              </a:xfrm>
              <a:custGeom>
                <a:avLst/>
                <a:gdLst/>
                <a:ahLst/>
                <a:cxnLst/>
                <a:rect l="l" t="t" r="r" b="b"/>
                <a:pathLst>
                  <a:path w="118852" h="58112" extrusionOk="0">
                    <a:moveTo>
                      <a:pt x="50006" y="1"/>
                    </a:moveTo>
                    <a:lnTo>
                      <a:pt x="1" y="20485"/>
                    </a:lnTo>
                    <a:lnTo>
                      <a:pt x="69942" y="58112"/>
                    </a:lnTo>
                    <a:lnTo>
                      <a:pt x="118851" y="29960"/>
                    </a:lnTo>
                    <a:lnTo>
                      <a:pt x="500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-1301815" y="2693622"/>
                <a:ext cx="2271876" cy="1205301"/>
              </a:xfrm>
              <a:custGeom>
                <a:avLst/>
                <a:gdLst/>
                <a:ahLst/>
                <a:cxnLst/>
                <a:rect l="l" t="t" r="r" b="b"/>
                <a:pathLst>
                  <a:path w="120221" h="63781" extrusionOk="0">
                    <a:moveTo>
                      <a:pt x="49677" y="1397"/>
                    </a:moveTo>
                    <a:lnTo>
                      <a:pt x="118139" y="34917"/>
                    </a:lnTo>
                    <a:lnTo>
                      <a:pt x="70654" y="62302"/>
                    </a:lnTo>
                    <a:lnTo>
                      <a:pt x="2191" y="25496"/>
                    </a:lnTo>
                    <a:lnTo>
                      <a:pt x="49677" y="1397"/>
                    </a:lnTo>
                    <a:close/>
                    <a:moveTo>
                      <a:pt x="49574" y="1"/>
                    </a:moveTo>
                    <a:cubicBezTo>
                      <a:pt x="49471" y="1"/>
                      <a:pt x="49376" y="28"/>
                      <a:pt x="49293" y="83"/>
                    </a:cubicBezTo>
                    <a:lnTo>
                      <a:pt x="384" y="24894"/>
                    </a:lnTo>
                    <a:cubicBezTo>
                      <a:pt x="165" y="25003"/>
                      <a:pt x="1" y="25222"/>
                      <a:pt x="1" y="25496"/>
                    </a:cubicBezTo>
                    <a:cubicBezTo>
                      <a:pt x="1" y="25715"/>
                      <a:pt x="110" y="25934"/>
                      <a:pt x="384" y="26099"/>
                    </a:cubicBezTo>
                    <a:lnTo>
                      <a:pt x="70325" y="63671"/>
                    </a:lnTo>
                    <a:cubicBezTo>
                      <a:pt x="70435" y="63726"/>
                      <a:pt x="70544" y="63781"/>
                      <a:pt x="70654" y="63781"/>
                    </a:cubicBezTo>
                    <a:cubicBezTo>
                      <a:pt x="70708" y="63726"/>
                      <a:pt x="70818" y="63726"/>
                      <a:pt x="70928" y="63671"/>
                    </a:cubicBezTo>
                    <a:lnTo>
                      <a:pt x="119837" y="35464"/>
                    </a:lnTo>
                    <a:cubicBezTo>
                      <a:pt x="120056" y="35355"/>
                      <a:pt x="120220" y="35136"/>
                      <a:pt x="120166" y="34862"/>
                    </a:cubicBezTo>
                    <a:cubicBezTo>
                      <a:pt x="120166" y="34643"/>
                      <a:pt x="120056" y="34424"/>
                      <a:pt x="119837" y="34314"/>
                    </a:cubicBezTo>
                    <a:lnTo>
                      <a:pt x="49896" y="83"/>
                    </a:lnTo>
                    <a:cubicBezTo>
                      <a:pt x="49786" y="28"/>
                      <a:pt x="49677" y="1"/>
                      <a:pt x="49574" y="1"/>
                    </a:cubicBezTo>
                    <a:close/>
                  </a:path>
                </a:pathLst>
              </a:custGeom>
              <a:solidFill>
                <a:srgbClr val="594A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-702383" y="3578501"/>
                <a:ext cx="278303" cy="153826"/>
              </a:xfrm>
              <a:custGeom>
                <a:avLst/>
                <a:gdLst/>
                <a:ahLst/>
                <a:cxnLst/>
                <a:rect l="l" t="t" r="r" b="b"/>
                <a:pathLst>
                  <a:path w="14727" h="8140" extrusionOk="0">
                    <a:moveTo>
                      <a:pt x="932" y="1"/>
                    </a:moveTo>
                    <a:cubicBezTo>
                      <a:pt x="342" y="1"/>
                      <a:pt x="0" y="796"/>
                      <a:pt x="541" y="1239"/>
                    </a:cubicBezTo>
                    <a:lnTo>
                      <a:pt x="13631" y="8085"/>
                    </a:lnTo>
                    <a:cubicBezTo>
                      <a:pt x="13741" y="8140"/>
                      <a:pt x="13850" y="8140"/>
                      <a:pt x="13960" y="8140"/>
                    </a:cubicBezTo>
                    <a:cubicBezTo>
                      <a:pt x="14234" y="8140"/>
                      <a:pt x="14453" y="8030"/>
                      <a:pt x="14562" y="7811"/>
                    </a:cubicBezTo>
                    <a:cubicBezTo>
                      <a:pt x="14726" y="7482"/>
                      <a:pt x="14617" y="7044"/>
                      <a:pt x="14288" y="6880"/>
                    </a:cubicBezTo>
                    <a:lnTo>
                      <a:pt x="1144" y="34"/>
                    </a:lnTo>
                    <a:cubicBezTo>
                      <a:pt x="1071" y="11"/>
                      <a:pt x="1000" y="1"/>
                      <a:pt x="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-817416" y="3517667"/>
                <a:ext cx="80749" cy="53196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2815" extrusionOk="0">
                    <a:moveTo>
                      <a:pt x="771" y="0"/>
                    </a:moveTo>
                    <a:cubicBezTo>
                      <a:pt x="523" y="0"/>
                      <a:pt x="279" y="123"/>
                      <a:pt x="165" y="350"/>
                    </a:cubicBezTo>
                    <a:cubicBezTo>
                      <a:pt x="1" y="678"/>
                      <a:pt x="165" y="1117"/>
                      <a:pt x="494" y="1281"/>
                    </a:cubicBezTo>
                    <a:lnTo>
                      <a:pt x="3232" y="2705"/>
                    </a:lnTo>
                    <a:cubicBezTo>
                      <a:pt x="3287" y="2760"/>
                      <a:pt x="3397" y="2760"/>
                      <a:pt x="3506" y="2814"/>
                    </a:cubicBezTo>
                    <a:cubicBezTo>
                      <a:pt x="3780" y="2760"/>
                      <a:pt x="3999" y="2650"/>
                      <a:pt x="4109" y="2431"/>
                    </a:cubicBezTo>
                    <a:cubicBezTo>
                      <a:pt x="4273" y="2102"/>
                      <a:pt x="4163" y="1664"/>
                      <a:pt x="3835" y="1500"/>
                    </a:cubicBezTo>
                    <a:lnTo>
                      <a:pt x="1096" y="76"/>
                    </a:lnTo>
                    <a:cubicBezTo>
                      <a:pt x="995" y="25"/>
                      <a:pt x="882" y="0"/>
                      <a:pt x="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-1307576" y="3161460"/>
                <a:ext cx="1349678" cy="1176067"/>
              </a:xfrm>
              <a:custGeom>
                <a:avLst/>
                <a:gdLst/>
                <a:ahLst/>
                <a:cxnLst/>
                <a:rect l="l" t="t" r="r" b="b"/>
                <a:pathLst>
                  <a:path w="71421" h="62234" extrusionOk="0">
                    <a:moveTo>
                      <a:pt x="1479" y="1823"/>
                    </a:moveTo>
                    <a:lnTo>
                      <a:pt x="70106" y="38738"/>
                    </a:lnTo>
                    <a:lnTo>
                      <a:pt x="69887" y="60427"/>
                    </a:lnTo>
                    <a:lnTo>
                      <a:pt x="1315" y="23512"/>
                    </a:lnTo>
                    <a:lnTo>
                      <a:pt x="1479" y="1823"/>
                    </a:lnTo>
                    <a:close/>
                    <a:moveTo>
                      <a:pt x="857" y="1"/>
                    </a:moveTo>
                    <a:cubicBezTo>
                      <a:pt x="501" y="1"/>
                      <a:pt x="165" y="286"/>
                      <a:pt x="165" y="673"/>
                    </a:cubicBezTo>
                    <a:lnTo>
                      <a:pt x="0" y="23895"/>
                    </a:lnTo>
                    <a:cubicBezTo>
                      <a:pt x="0" y="24169"/>
                      <a:pt x="110" y="24388"/>
                      <a:pt x="329" y="24497"/>
                    </a:cubicBezTo>
                    <a:lnTo>
                      <a:pt x="70270" y="62179"/>
                    </a:lnTo>
                    <a:cubicBezTo>
                      <a:pt x="70325" y="62234"/>
                      <a:pt x="70434" y="62234"/>
                      <a:pt x="70599" y="62234"/>
                    </a:cubicBezTo>
                    <a:cubicBezTo>
                      <a:pt x="70708" y="62234"/>
                      <a:pt x="70818" y="62179"/>
                      <a:pt x="70927" y="62124"/>
                    </a:cubicBezTo>
                    <a:cubicBezTo>
                      <a:pt x="71092" y="62015"/>
                      <a:pt x="71256" y="61796"/>
                      <a:pt x="71256" y="61577"/>
                    </a:cubicBezTo>
                    <a:lnTo>
                      <a:pt x="71420" y="38354"/>
                    </a:lnTo>
                    <a:cubicBezTo>
                      <a:pt x="71420" y="38080"/>
                      <a:pt x="71311" y="37861"/>
                      <a:pt x="71092" y="37752"/>
                    </a:cubicBezTo>
                    <a:lnTo>
                      <a:pt x="1150" y="70"/>
                    </a:lnTo>
                    <a:cubicBezTo>
                      <a:pt x="1056" y="23"/>
                      <a:pt x="956" y="1"/>
                      <a:pt x="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04868BC0-A8FF-BC6A-4B72-66CBFEA5F456}"/>
              </a:ext>
            </a:extLst>
          </p:cNvPr>
          <p:cNvSpPr txBox="1"/>
          <p:nvPr/>
        </p:nvSpPr>
        <p:spPr>
          <a:xfrm>
            <a:off x="4066006" y="1223123"/>
            <a:ext cx="2441181" cy="336283"/>
          </a:xfrm>
          <a:prstGeom prst="rect">
            <a:avLst/>
          </a:prstGeom>
          <a:solidFill>
            <a:srgbClr val="9A03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Nguyên tắc chung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9" name="Google Shape;205;p17">
            <a:extLst>
              <a:ext uri="{FF2B5EF4-FFF2-40B4-BE49-F238E27FC236}">
                <a16:creationId xmlns:a16="http://schemas.microsoft.com/office/drawing/2014/main" id="{FE777612-AD6E-58CA-9D84-993D0C1432F8}"/>
              </a:ext>
            </a:extLst>
          </p:cNvPr>
          <p:cNvSpPr txBox="1"/>
          <p:nvPr/>
        </p:nvSpPr>
        <p:spPr>
          <a:xfrm>
            <a:off x="1592206" y="691306"/>
            <a:ext cx="6882193" cy="4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" name="Google Shape;216;p17">
            <a:extLst>
              <a:ext uri="{FF2B5EF4-FFF2-40B4-BE49-F238E27FC236}">
                <a16:creationId xmlns:a16="http://schemas.microsoft.com/office/drawing/2014/main" id="{3B22F37C-3610-4238-E09D-C309FBC927FB}"/>
              </a:ext>
            </a:extLst>
          </p:cNvPr>
          <p:cNvSpPr/>
          <p:nvPr/>
        </p:nvSpPr>
        <p:spPr>
          <a:xfrm>
            <a:off x="1309472" y="635909"/>
            <a:ext cx="418025" cy="408656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6C6052E3-90CC-B904-9E68-D5161D7872D3}"/>
              </a:ext>
            </a:extLst>
          </p:cNvPr>
          <p:cNvSpPr txBox="1"/>
          <p:nvPr/>
        </p:nvSpPr>
        <p:spPr>
          <a:xfrm>
            <a:off x="2334950" y="1511724"/>
            <a:ext cx="5797687" cy="13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Để xác định khối lượng riêng bằng thực nghiệm, cần xác định được khối lượng và thể tích tương ứng của khối lượng ấy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28046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5289" y="471971"/>
            <a:ext cx="8808755" cy="17013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TRÂN TRỌNG CẢM ƠN</a:t>
            </a:r>
            <a:endParaRPr sz="5400" b="1"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2100372" y="2571750"/>
            <a:ext cx="4943256" cy="3585290"/>
            <a:chOff x="4861064" y="1146835"/>
            <a:chExt cx="4943256" cy="3585290"/>
          </a:xfrm>
        </p:grpSpPr>
        <p:sp>
          <p:nvSpPr>
            <p:cNvPr id="49" name="Google Shape;49;p15"/>
            <p:cNvSpPr/>
            <p:nvPr/>
          </p:nvSpPr>
          <p:spPr>
            <a:xfrm>
              <a:off x="6575813" y="25741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6259103" y="2574155"/>
              <a:ext cx="118533" cy="108"/>
            </a:xfrm>
            <a:custGeom>
              <a:avLst/>
              <a:gdLst/>
              <a:ahLst/>
              <a:cxnLst/>
              <a:rect l="l" t="t" r="r" b="b"/>
              <a:pathLst>
                <a:path w="1100" h="1" extrusionOk="0">
                  <a:moveTo>
                    <a:pt x="0" y="1"/>
                  </a:moveTo>
                  <a:lnTo>
                    <a:pt x="1100" y="1"/>
                  </a:lnTo>
                  <a:lnTo>
                    <a:pt x="110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15"/>
            <p:cNvSpPr/>
            <p:nvPr/>
          </p:nvSpPr>
          <p:spPr>
            <a:xfrm>
              <a:off x="6259103" y="3293476"/>
              <a:ext cx="118533" cy="2155"/>
            </a:xfrm>
            <a:custGeom>
              <a:avLst/>
              <a:gdLst/>
              <a:ahLst/>
              <a:cxnLst/>
              <a:rect l="l" t="t" r="r" b="b"/>
              <a:pathLst>
                <a:path w="1100" h="20" extrusionOk="0">
                  <a:moveTo>
                    <a:pt x="0" y="0"/>
                  </a:moveTo>
                  <a:lnTo>
                    <a:pt x="0" y="19"/>
                  </a:lnTo>
                  <a:lnTo>
                    <a:pt x="1100" y="19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5210800" y="26436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5165864" y="25741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5451462" y="28909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5206698" y="30073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5494859" y="1861084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7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7" y="6675"/>
                  </a:cubicBezTo>
                  <a:lnTo>
                    <a:pt x="25181" y="6675"/>
                  </a:lnTo>
                  <a:lnTo>
                    <a:pt x="25181" y="6694"/>
                  </a:lnTo>
                  <a:lnTo>
                    <a:pt x="26262" y="6694"/>
                  </a:lnTo>
                  <a:lnTo>
                    <a:pt x="26262" y="6675"/>
                  </a:lnTo>
                  <a:lnTo>
                    <a:pt x="29163" y="6675"/>
                  </a:lnTo>
                  <a:lnTo>
                    <a:pt x="29163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5960711" y="1861084"/>
              <a:ext cx="721436" cy="719315"/>
            </a:xfrm>
            <a:custGeom>
              <a:avLst/>
              <a:gdLst/>
              <a:ahLst/>
              <a:cxnLst/>
              <a:rect l="l" t="t" r="r" b="b"/>
              <a:pathLst>
                <a:path w="6695" h="6675" extrusionOk="0">
                  <a:moveTo>
                    <a:pt x="3167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56"/>
                    <a:pt x="3167" y="6675"/>
                  </a:cubicBezTo>
                  <a:lnTo>
                    <a:pt x="6694" y="6675"/>
                  </a:lnTo>
                  <a:cubicBezTo>
                    <a:pt x="4931" y="6637"/>
                    <a:pt x="3547" y="5196"/>
                    <a:pt x="3566" y="3451"/>
                  </a:cubicBezTo>
                  <a:lnTo>
                    <a:pt x="3566" y="3224"/>
                  </a:lnTo>
                  <a:cubicBezTo>
                    <a:pt x="3547" y="1479"/>
                    <a:pt x="4950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6504260" y="1861084"/>
              <a:ext cx="721329" cy="719315"/>
            </a:xfrm>
            <a:custGeom>
              <a:avLst/>
              <a:gdLst/>
              <a:ahLst/>
              <a:cxnLst/>
              <a:rect l="l" t="t" r="r" b="b"/>
              <a:pathLst>
                <a:path w="6694" h="6675" extrusionOk="0">
                  <a:moveTo>
                    <a:pt x="3148" y="0"/>
                  </a:moveTo>
                  <a:cubicBezTo>
                    <a:pt x="1404" y="19"/>
                    <a:pt x="1" y="1479"/>
                    <a:pt x="20" y="3224"/>
                  </a:cubicBezTo>
                  <a:lnTo>
                    <a:pt x="20" y="3451"/>
                  </a:lnTo>
                  <a:cubicBezTo>
                    <a:pt x="1" y="5196"/>
                    <a:pt x="1404" y="6637"/>
                    <a:pt x="3148" y="6675"/>
                  </a:cubicBezTo>
                  <a:lnTo>
                    <a:pt x="6694" y="6675"/>
                  </a:lnTo>
                  <a:cubicBezTo>
                    <a:pt x="4931" y="6637"/>
                    <a:pt x="3527" y="5196"/>
                    <a:pt x="3546" y="3451"/>
                  </a:cubicBezTo>
                  <a:lnTo>
                    <a:pt x="3546" y="3224"/>
                  </a:lnTo>
                  <a:cubicBezTo>
                    <a:pt x="3527" y="1479"/>
                    <a:pt x="4931" y="19"/>
                    <a:pt x="66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7356329" y="1930591"/>
              <a:ext cx="1867653" cy="549697"/>
            </a:xfrm>
            <a:custGeom>
              <a:avLst/>
              <a:gdLst/>
              <a:ahLst/>
              <a:cxnLst/>
              <a:rect l="l" t="t" r="r" b="b"/>
              <a:pathLst>
                <a:path w="17332" h="5101" extrusionOk="0">
                  <a:moveTo>
                    <a:pt x="892" y="0"/>
                  </a:moveTo>
                  <a:lnTo>
                    <a:pt x="1" y="2105"/>
                  </a:lnTo>
                  <a:lnTo>
                    <a:pt x="1119" y="4684"/>
                  </a:lnTo>
                  <a:cubicBezTo>
                    <a:pt x="1119" y="4684"/>
                    <a:pt x="1138" y="4835"/>
                    <a:pt x="1157" y="5101"/>
                  </a:cubicBezTo>
                  <a:lnTo>
                    <a:pt x="17331" y="5101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225507" y="1861084"/>
              <a:ext cx="2043405" cy="719315"/>
            </a:xfrm>
            <a:custGeom>
              <a:avLst/>
              <a:gdLst/>
              <a:ahLst/>
              <a:cxnLst/>
              <a:rect l="l" t="t" r="r" b="b"/>
              <a:pathLst>
                <a:path w="18963" h="6675" extrusionOk="0">
                  <a:moveTo>
                    <a:pt x="3168" y="0"/>
                  </a:moveTo>
                  <a:cubicBezTo>
                    <a:pt x="1423" y="19"/>
                    <a:pt x="1" y="1479"/>
                    <a:pt x="39" y="3224"/>
                  </a:cubicBezTo>
                  <a:lnTo>
                    <a:pt x="39" y="3451"/>
                  </a:lnTo>
                  <a:cubicBezTo>
                    <a:pt x="1" y="5196"/>
                    <a:pt x="1423" y="6656"/>
                    <a:pt x="3168" y="6675"/>
                  </a:cubicBezTo>
                  <a:lnTo>
                    <a:pt x="18963" y="6675"/>
                  </a:lnTo>
                  <a:lnTo>
                    <a:pt x="18963" y="5480"/>
                  </a:lnTo>
                  <a:lnTo>
                    <a:pt x="4419" y="5499"/>
                  </a:lnTo>
                  <a:cubicBezTo>
                    <a:pt x="3035" y="5499"/>
                    <a:pt x="1897" y="4551"/>
                    <a:pt x="1897" y="3414"/>
                  </a:cubicBezTo>
                  <a:lnTo>
                    <a:pt x="1897" y="3262"/>
                  </a:lnTo>
                  <a:cubicBezTo>
                    <a:pt x="1897" y="2124"/>
                    <a:pt x="3035" y="1176"/>
                    <a:pt x="4419" y="1176"/>
                  </a:cubicBezTo>
                  <a:lnTo>
                    <a:pt x="18963" y="1176"/>
                  </a:lnTo>
                  <a:lnTo>
                    <a:pt x="18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521391" y="2177799"/>
              <a:ext cx="1413513" cy="71662"/>
            </a:xfrm>
            <a:custGeom>
              <a:avLst/>
              <a:gdLst/>
              <a:ahLst/>
              <a:cxnLst/>
              <a:rect l="l" t="t" r="r" b="b"/>
              <a:pathLst>
                <a:path w="14373" h="665" extrusionOk="0">
                  <a:moveTo>
                    <a:pt x="14316" y="0"/>
                  </a:moveTo>
                  <a:lnTo>
                    <a:pt x="0" y="171"/>
                  </a:lnTo>
                  <a:lnTo>
                    <a:pt x="14373" y="664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808577" y="2294287"/>
              <a:ext cx="1415381" cy="71554"/>
            </a:xfrm>
            <a:custGeom>
              <a:avLst/>
              <a:gdLst/>
              <a:ahLst/>
              <a:cxnLst/>
              <a:rect l="l" t="t" r="r" b="b"/>
              <a:pathLst>
                <a:path w="14392" h="664" extrusionOk="0">
                  <a:moveTo>
                    <a:pt x="14335" y="0"/>
                  </a:moveTo>
                  <a:lnTo>
                    <a:pt x="0" y="171"/>
                  </a:lnTo>
                  <a:lnTo>
                    <a:pt x="14392" y="664"/>
                  </a:lnTo>
                  <a:lnTo>
                    <a:pt x="143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155626" y="3291429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3168" y="0"/>
                  </a:moveTo>
                  <a:cubicBezTo>
                    <a:pt x="1404" y="19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56"/>
                    <a:pt x="3168" y="6675"/>
                  </a:cubicBezTo>
                  <a:lnTo>
                    <a:pt x="25163" y="6675"/>
                  </a:lnTo>
                  <a:lnTo>
                    <a:pt x="25163" y="6694"/>
                  </a:lnTo>
                  <a:lnTo>
                    <a:pt x="26263" y="6694"/>
                  </a:lnTo>
                  <a:lnTo>
                    <a:pt x="26263" y="6675"/>
                  </a:lnTo>
                  <a:lnTo>
                    <a:pt x="29164" y="6675"/>
                  </a:lnTo>
                  <a:lnTo>
                    <a:pt x="29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8496552" y="3291429"/>
              <a:ext cx="116486" cy="108"/>
            </a:xfrm>
            <a:custGeom>
              <a:avLst/>
              <a:gdLst/>
              <a:ahLst/>
              <a:cxnLst/>
              <a:rect l="l" t="t" r="r" b="b"/>
              <a:pathLst>
                <a:path w="1081" h="1" extrusionOk="0">
                  <a:moveTo>
                    <a:pt x="0" y="0"/>
                  </a:moveTo>
                  <a:lnTo>
                    <a:pt x="1081" y="0"/>
                  </a:lnTo>
                  <a:lnTo>
                    <a:pt x="10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496552" y="4010643"/>
              <a:ext cx="116486" cy="2155"/>
            </a:xfrm>
            <a:custGeom>
              <a:avLst/>
              <a:gdLst/>
              <a:ahLst/>
              <a:cxnLst/>
              <a:rect l="l" t="t" r="r" b="b"/>
              <a:pathLst>
                <a:path w="1081" h="20" extrusionOk="0">
                  <a:moveTo>
                    <a:pt x="0" y="1"/>
                  </a:moveTo>
                  <a:lnTo>
                    <a:pt x="0" y="20"/>
                  </a:lnTo>
                  <a:lnTo>
                    <a:pt x="1081" y="20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595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7015049" y="3360936"/>
              <a:ext cx="2646201" cy="549697"/>
            </a:xfrm>
            <a:custGeom>
              <a:avLst/>
              <a:gdLst/>
              <a:ahLst/>
              <a:cxnLst/>
              <a:rect l="l" t="t" r="r" b="b"/>
              <a:pathLst>
                <a:path w="24557" h="5101" extrusionOk="0">
                  <a:moveTo>
                    <a:pt x="911" y="0"/>
                  </a:moveTo>
                  <a:lnTo>
                    <a:pt x="1" y="2105"/>
                  </a:lnTo>
                  <a:lnTo>
                    <a:pt x="1139" y="4684"/>
                  </a:lnTo>
                  <a:cubicBezTo>
                    <a:pt x="1139" y="4684"/>
                    <a:pt x="1158" y="4835"/>
                    <a:pt x="1158" y="5101"/>
                  </a:cubicBezTo>
                  <a:lnTo>
                    <a:pt x="24556" y="5101"/>
                  </a:lnTo>
                  <a:lnTo>
                    <a:pt x="2455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888429" y="3291429"/>
              <a:ext cx="2817751" cy="719315"/>
            </a:xfrm>
            <a:custGeom>
              <a:avLst/>
              <a:gdLst/>
              <a:ahLst/>
              <a:cxnLst/>
              <a:rect l="l" t="t" r="r" b="b"/>
              <a:pathLst>
                <a:path w="26149" h="6675" extrusionOk="0">
                  <a:moveTo>
                    <a:pt x="3167" y="0"/>
                  </a:moveTo>
                  <a:cubicBezTo>
                    <a:pt x="1404" y="19"/>
                    <a:pt x="0" y="1479"/>
                    <a:pt x="19" y="3224"/>
                  </a:cubicBezTo>
                  <a:lnTo>
                    <a:pt x="19" y="3451"/>
                  </a:lnTo>
                  <a:cubicBezTo>
                    <a:pt x="0" y="5196"/>
                    <a:pt x="1404" y="6656"/>
                    <a:pt x="3167" y="6675"/>
                  </a:cubicBezTo>
                  <a:lnTo>
                    <a:pt x="26148" y="6675"/>
                  </a:lnTo>
                  <a:lnTo>
                    <a:pt x="26148" y="5499"/>
                  </a:lnTo>
                  <a:lnTo>
                    <a:pt x="4399" y="5499"/>
                  </a:lnTo>
                  <a:cubicBezTo>
                    <a:pt x="2996" y="5499"/>
                    <a:pt x="1878" y="4551"/>
                    <a:pt x="1878" y="3413"/>
                  </a:cubicBezTo>
                  <a:lnTo>
                    <a:pt x="1878" y="3262"/>
                  </a:lnTo>
                  <a:cubicBezTo>
                    <a:pt x="1878" y="2124"/>
                    <a:pt x="2996" y="1176"/>
                    <a:pt x="4399" y="1176"/>
                  </a:cubicBezTo>
                  <a:lnTo>
                    <a:pt x="26148" y="1176"/>
                  </a:lnTo>
                  <a:lnTo>
                    <a:pt x="26148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568834" y="3608150"/>
              <a:ext cx="1843498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21560" y="0"/>
                  </a:moveTo>
                  <a:lnTo>
                    <a:pt x="1" y="171"/>
                  </a:lnTo>
                  <a:lnTo>
                    <a:pt x="21617" y="664"/>
                  </a:lnTo>
                  <a:lnTo>
                    <a:pt x="21617" y="664"/>
                  </a:lnTo>
                  <a:lnTo>
                    <a:pt x="215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819471" y="3724638"/>
              <a:ext cx="1841877" cy="71554"/>
            </a:xfrm>
            <a:custGeom>
              <a:avLst/>
              <a:gdLst/>
              <a:ahLst/>
              <a:cxnLst/>
              <a:rect l="l" t="t" r="r" b="b"/>
              <a:pathLst>
                <a:path w="21598" h="664" extrusionOk="0">
                  <a:moveTo>
                    <a:pt x="21541" y="0"/>
                  </a:moveTo>
                  <a:lnTo>
                    <a:pt x="1" y="171"/>
                  </a:lnTo>
                  <a:lnTo>
                    <a:pt x="21598" y="664"/>
                  </a:lnTo>
                  <a:lnTo>
                    <a:pt x="215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482574" y="3291429"/>
              <a:ext cx="429198" cy="721362"/>
            </a:xfrm>
            <a:custGeom>
              <a:avLst/>
              <a:gdLst/>
              <a:ahLst/>
              <a:cxnLst/>
              <a:rect l="l" t="t" r="r" b="b"/>
              <a:pathLst>
                <a:path w="3983" h="6694" extrusionOk="0">
                  <a:moveTo>
                    <a:pt x="3167" y="0"/>
                  </a:moveTo>
                  <a:cubicBezTo>
                    <a:pt x="1404" y="38"/>
                    <a:pt x="1" y="1479"/>
                    <a:pt x="20" y="3243"/>
                  </a:cubicBezTo>
                  <a:lnTo>
                    <a:pt x="20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3983" y="6694"/>
                  </a:lnTo>
                  <a:cubicBezTo>
                    <a:pt x="2219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16" y="1479"/>
                    <a:pt x="2219" y="38"/>
                    <a:pt x="3983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705317" y="3291429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6532924" y="3291429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661680" y="1146835"/>
              <a:ext cx="3142640" cy="721362"/>
            </a:xfrm>
            <a:custGeom>
              <a:avLst/>
              <a:gdLst/>
              <a:ahLst/>
              <a:cxnLst/>
              <a:rect l="l" t="t" r="r" b="b"/>
              <a:pathLst>
                <a:path w="29164" h="6694" extrusionOk="0">
                  <a:moveTo>
                    <a:pt x="1" y="0"/>
                  </a:moveTo>
                  <a:lnTo>
                    <a:pt x="1" y="6675"/>
                  </a:lnTo>
                  <a:lnTo>
                    <a:pt x="2902" y="6675"/>
                  </a:lnTo>
                  <a:lnTo>
                    <a:pt x="2902" y="6693"/>
                  </a:lnTo>
                  <a:lnTo>
                    <a:pt x="3983" y="6693"/>
                  </a:lnTo>
                  <a:lnTo>
                    <a:pt x="3983" y="6675"/>
                  </a:lnTo>
                  <a:lnTo>
                    <a:pt x="25997" y="6675"/>
                  </a:lnTo>
                  <a:cubicBezTo>
                    <a:pt x="27760" y="6656"/>
                    <a:pt x="29163" y="5196"/>
                    <a:pt x="29145" y="3451"/>
                  </a:cubicBezTo>
                  <a:lnTo>
                    <a:pt x="29145" y="3224"/>
                  </a:lnTo>
                  <a:cubicBezTo>
                    <a:pt x="29163" y="1479"/>
                    <a:pt x="27760" y="19"/>
                    <a:pt x="25997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6075243" y="1216235"/>
              <a:ext cx="1867653" cy="547757"/>
            </a:xfrm>
            <a:custGeom>
              <a:avLst/>
              <a:gdLst/>
              <a:ahLst/>
              <a:cxnLst/>
              <a:rect l="l" t="t" r="r" b="b"/>
              <a:pathLst>
                <a:path w="17332" h="5083" extrusionOk="0">
                  <a:moveTo>
                    <a:pt x="1" y="1"/>
                  </a:moveTo>
                  <a:lnTo>
                    <a:pt x="1" y="5082"/>
                  </a:lnTo>
                  <a:lnTo>
                    <a:pt x="16175" y="5082"/>
                  </a:lnTo>
                  <a:cubicBezTo>
                    <a:pt x="16194" y="4836"/>
                    <a:pt x="16213" y="4684"/>
                    <a:pt x="16213" y="4684"/>
                  </a:cubicBezTo>
                  <a:lnTo>
                    <a:pt x="17332" y="2106"/>
                  </a:lnTo>
                  <a:lnTo>
                    <a:pt x="16440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030307" y="1146835"/>
              <a:ext cx="2041358" cy="719315"/>
            </a:xfrm>
            <a:custGeom>
              <a:avLst/>
              <a:gdLst/>
              <a:ahLst/>
              <a:cxnLst/>
              <a:rect l="l" t="t" r="r" b="b"/>
              <a:pathLst>
                <a:path w="18944" h="6675" extrusionOk="0">
                  <a:moveTo>
                    <a:pt x="1" y="0"/>
                  </a:moveTo>
                  <a:lnTo>
                    <a:pt x="1" y="1176"/>
                  </a:lnTo>
                  <a:lnTo>
                    <a:pt x="14544" y="1176"/>
                  </a:lnTo>
                  <a:cubicBezTo>
                    <a:pt x="15928" y="1176"/>
                    <a:pt x="17066" y="2124"/>
                    <a:pt x="17066" y="3261"/>
                  </a:cubicBezTo>
                  <a:lnTo>
                    <a:pt x="17066" y="3413"/>
                  </a:lnTo>
                  <a:cubicBezTo>
                    <a:pt x="17066" y="4551"/>
                    <a:pt x="15928" y="5499"/>
                    <a:pt x="14544" y="5499"/>
                  </a:cubicBezTo>
                  <a:lnTo>
                    <a:pt x="1" y="5499"/>
                  </a:lnTo>
                  <a:lnTo>
                    <a:pt x="1" y="6675"/>
                  </a:lnTo>
                  <a:lnTo>
                    <a:pt x="15795" y="6675"/>
                  </a:lnTo>
                  <a:cubicBezTo>
                    <a:pt x="17540" y="6656"/>
                    <a:pt x="18943" y="5196"/>
                    <a:pt x="18924" y="3451"/>
                  </a:cubicBezTo>
                  <a:lnTo>
                    <a:pt x="18924" y="3224"/>
                  </a:lnTo>
                  <a:cubicBezTo>
                    <a:pt x="18943" y="1479"/>
                    <a:pt x="17540" y="19"/>
                    <a:pt x="157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16746" y="1463540"/>
              <a:ext cx="1287533" cy="71566"/>
            </a:xfrm>
            <a:custGeom>
              <a:avLst/>
              <a:gdLst/>
              <a:ahLst/>
              <a:cxnLst/>
              <a:rect l="l" t="t" r="r" b="b"/>
              <a:pathLst>
                <a:path w="14373" h="664" extrusionOk="0">
                  <a:moveTo>
                    <a:pt x="57" y="0"/>
                  </a:moveTo>
                  <a:lnTo>
                    <a:pt x="0" y="664"/>
                  </a:lnTo>
                  <a:lnTo>
                    <a:pt x="14373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078068" y="1579936"/>
              <a:ext cx="1289235" cy="71674"/>
            </a:xfrm>
            <a:custGeom>
              <a:avLst/>
              <a:gdLst/>
              <a:ahLst/>
              <a:cxnLst/>
              <a:rect l="l" t="t" r="r" b="b"/>
              <a:pathLst>
                <a:path w="14392" h="665" extrusionOk="0">
                  <a:moveTo>
                    <a:pt x="76" y="1"/>
                  </a:moveTo>
                  <a:lnTo>
                    <a:pt x="0" y="665"/>
                  </a:lnTo>
                  <a:lnTo>
                    <a:pt x="14392" y="172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8694814" y="1327762"/>
              <a:ext cx="657967" cy="347426"/>
            </a:xfrm>
            <a:custGeom>
              <a:avLst/>
              <a:gdLst/>
              <a:ahLst/>
              <a:cxnLst/>
              <a:rect l="l" t="t" r="r" b="b"/>
              <a:pathLst>
                <a:path w="6106" h="3224" extrusionOk="0">
                  <a:moveTo>
                    <a:pt x="3053" y="1"/>
                  </a:moveTo>
                  <a:cubicBezTo>
                    <a:pt x="1366" y="1"/>
                    <a:pt x="0" y="721"/>
                    <a:pt x="0" y="1612"/>
                  </a:cubicBezTo>
                  <a:cubicBezTo>
                    <a:pt x="0" y="2503"/>
                    <a:pt x="1366" y="3224"/>
                    <a:pt x="3053" y="3224"/>
                  </a:cubicBezTo>
                  <a:cubicBezTo>
                    <a:pt x="4741" y="3224"/>
                    <a:pt x="6106" y="2503"/>
                    <a:pt x="6106" y="1612"/>
                  </a:cubicBezTo>
                  <a:cubicBezTo>
                    <a:pt x="6106" y="721"/>
                    <a:pt x="4741" y="1"/>
                    <a:pt x="3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271013" y="4010655"/>
              <a:ext cx="3140592" cy="721470"/>
            </a:xfrm>
            <a:custGeom>
              <a:avLst/>
              <a:gdLst/>
              <a:ahLst/>
              <a:cxnLst/>
              <a:rect l="l" t="t" r="r" b="b"/>
              <a:pathLst>
                <a:path w="29145" h="6695" extrusionOk="0">
                  <a:moveTo>
                    <a:pt x="0" y="1"/>
                  </a:moveTo>
                  <a:lnTo>
                    <a:pt x="0" y="6675"/>
                  </a:lnTo>
                  <a:lnTo>
                    <a:pt x="2882" y="6675"/>
                  </a:lnTo>
                  <a:lnTo>
                    <a:pt x="2882" y="6694"/>
                  </a:lnTo>
                  <a:lnTo>
                    <a:pt x="3982" y="6694"/>
                  </a:lnTo>
                  <a:lnTo>
                    <a:pt x="3982" y="6675"/>
                  </a:lnTo>
                  <a:lnTo>
                    <a:pt x="25996" y="6675"/>
                  </a:lnTo>
                  <a:cubicBezTo>
                    <a:pt x="27741" y="6656"/>
                    <a:pt x="29144" y="5215"/>
                    <a:pt x="29125" y="3452"/>
                  </a:cubicBezTo>
                  <a:lnTo>
                    <a:pt x="29125" y="3243"/>
                  </a:lnTo>
                  <a:cubicBezTo>
                    <a:pt x="29144" y="1480"/>
                    <a:pt x="27741" y="39"/>
                    <a:pt x="25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4906000" y="4080162"/>
              <a:ext cx="2646201" cy="549804"/>
            </a:xfrm>
            <a:custGeom>
              <a:avLst/>
              <a:gdLst/>
              <a:ahLst/>
              <a:cxnLst/>
              <a:rect l="l" t="t" r="r" b="b"/>
              <a:pathLst>
                <a:path w="24557" h="5102" extrusionOk="0">
                  <a:moveTo>
                    <a:pt x="1" y="1"/>
                  </a:moveTo>
                  <a:lnTo>
                    <a:pt x="1" y="5101"/>
                  </a:lnTo>
                  <a:lnTo>
                    <a:pt x="23399" y="5101"/>
                  </a:lnTo>
                  <a:cubicBezTo>
                    <a:pt x="23418" y="4855"/>
                    <a:pt x="23418" y="4684"/>
                    <a:pt x="23418" y="4684"/>
                  </a:cubicBezTo>
                  <a:lnTo>
                    <a:pt x="24556" y="2105"/>
                  </a:lnTo>
                  <a:lnTo>
                    <a:pt x="23646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4861064" y="4010655"/>
              <a:ext cx="2817751" cy="719422"/>
            </a:xfrm>
            <a:custGeom>
              <a:avLst/>
              <a:gdLst/>
              <a:ahLst/>
              <a:cxnLst/>
              <a:rect l="l" t="t" r="r" b="b"/>
              <a:pathLst>
                <a:path w="26149" h="6676" extrusionOk="0">
                  <a:moveTo>
                    <a:pt x="1" y="1"/>
                  </a:moveTo>
                  <a:lnTo>
                    <a:pt x="1" y="1196"/>
                  </a:lnTo>
                  <a:lnTo>
                    <a:pt x="21750" y="1196"/>
                  </a:lnTo>
                  <a:cubicBezTo>
                    <a:pt x="23153" y="1196"/>
                    <a:pt x="24290" y="2125"/>
                    <a:pt x="24290" y="3281"/>
                  </a:cubicBezTo>
                  <a:lnTo>
                    <a:pt x="24290" y="3414"/>
                  </a:lnTo>
                  <a:cubicBezTo>
                    <a:pt x="24290" y="4571"/>
                    <a:pt x="23153" y="5500"/>
                    <a:pt x="21750" y="5500"/>
                  </a:cubicBezTo>
                  <a:lnTo>
                    <a:pt x="1" y="5500"/>
                  </a:lnTo>
                  <a:lnTo>
                    <a:pt x="1" y="6675"/>
                  </a:lnTo>
                  <a:lnTo>
                    <a:pt x="23001" y="6675"/>
                  </a:lnTo>
                  <a:cubicBezTo>
                    <a:pt x="24746" y="6656"/>
                    <a:pt x="26149" y="5196"/>
                    <a:pt x="26130" y="3452"/>
                  </a:cubicBezTo>
                  <a:lnTo>
                    <a:pt x="26130" y="3224"/>
                  </a:lnTo>
                  <a:cubicBezTo>
                    <a:pt x="26149" y="1480"/>
                    <a:pt x="24746" y="20"/>
                    <a:pt x="23001" y="1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146662" y="4327485"/>
              <a:ext cx="1798897" cy="73602"/>
            </a:xfrm>
            <a:custGeom>
              <a:avLst/>
              <a:gdLst/>
              <a:ahLst/>
              <a:cxnLst/>
              <a:rect l="l" t="t" r="r" b="b"/>
              <a:pathLst>
                <a:path w="21598" h="683" extrusionOk="0">
                  <a:moveTo>
                    <a:pt x="57" y="0"/>
                  </a:moveTo>
                  <a:lnTo>
                    <a:pt x="0" y="683"/>
                  </a:lnTo>
                  <a:lnTo>
                    <a:pt x="21598" y="17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4901898" y="4443865"/>
              <a:ext cx="1800480" cy="71662"/>
            </a:xfrm>
            <a:custGeom>
              <a:avLst/>
              <a:gdLst/>
              <a:ahLst/>
              <a:cxnLst/>
              <a:rect l="l" t="t" r="r" b="b"/>
              <a:pathLst>
                <a:path w="21617" h="665" extrusionOk="0">
                  <a:moveTo>
                    <a:pt x="57" y="1"/>
                  </a:moveTo>
                  <a:lnTo>
                    <a:pt x="0" y="664"/>
                  </a:lnTo>
                  <a:lnTo>
                    <a:pt x="0" y="664"/>
                  </a:lnTo>
                  <a:lnTo>
                    <a:pt x="21616" y="17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>
              <a:off x="8534894" y="4010654"/>
              <a:ext cx="431246" cy="721362"/>
            </a:xfrm>
            <a:custGeom>
              <a:avLst/>
              <a:gdLst/>
              <a:ahLst/>
              <a:cxnLst/>
              <a:rect l="l" t="t" r="r" b="b"/>
              <a:pathLst>
                <a:path w="4002" h="6694" extrusionOk="0">
                  <a:moveTo>
                    <a:pt x="3167" y="0"/>
                  </a:moveTo>
                  <a:cubicBezTo>
                    <a:pt x="1404" y="38"/>
                    <a:pt x="1" y="1479"/>
                    <a:pt x="39" y="3243"/>
                  </a:cubicBezTo>
                  <a:lnTo>
                    <a:pt x="39" y="3451"/>
                  </a:lnTo>
                  <a:cubicBezTo>
                    <a:pt x="1" y="5215"/>
                    <a:pt x="1404" y="6675"/>
                    <a:pt x="3167" y="6694"/>
                  </a:cubicBezTo>
                  <a:lnTo>
                    <a:pt x="4002" y="6694"/>
                  </a:lnTo>
                  <a:cubicBezTo>
                    <a:pt x="2238" y="6675"/>
                    <a:pt x="816" y="5215"/>
                    <a:pt x="854" y="3451"/>
                  </a:cubicBezTo>
                  <a:lnTo>
                    <a:pt x="854" y="3243"/>
                  </a:lnTo>
                  <a:cubicBezTo>
                    <a:pt x="835" y="1479"/>
                    <a:pt x="2238" y="38"/>
                    <a:pt x="400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>
              <a:off x="7709442" y="4010654"/>
              <a:ext cx="429090" cy="721362"/>
            </a:xfrm>
            <a:custGeom>
              <a:avLst/>
              <a:gdLst/>
              <a:ahLst/>
              <a:cxnLst/>
              <a:rect l="l" t="t" r="r" b="b"/>
              <a:pathLst>
                <a:path w="3982" h="6694" extrusionOk="0">
                  <a:moveTo>
                    <a:pt x="3167" y="0"/>
                  </a:moveTo>
                  <a:cubicBezTo>
                    <a:pt x="1403" y="38"/>
                    <a:pt x="0" y="1479"/>
                    <a:pt x="19" y="3243"/>
                  </a:cubicBezTo>
                  <a:lnTo>
                    <a:pt x="19" y="3451"/>
                  </a:lnTo>
                  <a:cubicBezTo>
                    <a:pt x="0" y="5215"/>
                    <a:pt x="1403" y="6675"/>
                    <a:pt x="3167" y="6694"/>
                  </a:cubicBezTo>
                  <a:lnTo>
                    <a:pt x="3982" y="6694"/>
                  </a:lnTo>
                  <a:cubicBezTo>
                    <a:pt x="2219" y="6675"/>
                    <a:pt x="815" y="5215"/>
                    <a:pt x="853" y="3451"/>
                  </a:cubicBezTo>
                  <a:lnTo>
                    <a:pt x="853" y="3243"/>
                  </a:lnTo>
                  <a:cubicBezTo>
                    <a:pt x="815" y="1479"/>
                    <a:pt x="2219" y="38"/>
                    <a:pt x="3982" y="0"/>
                  </a:cubicBezTo>
                  <a:close/>
                </a:path>
              </a:pathLst>
            </a:custGeom>
            <a:solidFill>
              <a:srgbClr val="1D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40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>
            <a:off x="810803" y="264152"/>
            <a:ext cx="3673791" cy="4792917"/>
            <a:chOff x="891486" y="1070976"/>
            <a:chExt cx="2806205" cy="3661043"/>
          </a:xfrm>
        </p:grpSpPr>
        <p:sp>
          <p:nvSpPr>
            <p:cNvPr id="92" name="Google Shape;92;p16"/>
            <p:cNvSpPr/>
            <p:nvPr/>
          </p:nvSpPr>
          <p:spPr>
            <a:xfrm>
              <a:off x="2243704" y="1294344"/>
              <a:ext cx="256949" cy="1952636"/>
            </a:xfrm>
            <a:custGeom>
              <a:avLst/>
              <a:gdLst/>
              <a:ahLst/>
              <a:cxnLst/>
              <a:rect l="l" t="t" r="r" b="b"/>
              <a:pathLst>
                <a:path w="3252" h="24713" extrusionOk="0">
                  <a:moveTo>
                    <a:pt x="2542" y="1"/>
                  </a:moveTo>
                  <a:cubicBezTo>
                    <a:pt x="0" y="1"/>
                    <a:pt x="274" y="1902"/>
                    <a:pt x="274" y="1902"/>
                  </a:cubicBezTo>
                  <a:lnTo>
                    <a:pt x="255" y="24713"/>
                  </a:lnTo>
                  <a:lnTo>
                    <a:pt x="3251" y="24087"/>
                  </a:lnTo>
                  <a:lnTo>
                    <a:pt x="3251" y="44"/>
                  </a:lnTo>
                  <a:cubicBezTo>
                    <a:pt x="2993" y="15"/>
                    <a:pt x="2758" y="1"/>
                    <a:pt x="2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500573" y="1264872"/>
              <a:ext cx="1197118" cy="2476805"/>
            </a:xfrm>
            <a:custGeom>
              <a:avLst/>
              <a:gdLst/>
              <a:ahLst/>
              <a:cxnLst/>
              <a:rect l="l" t="t" r="r" b="b"/>
              <a:pathLst>
                <a:path w="15151" h="31347" extrusionOk="0">
                  <a:moveTo>
                    <a:pt x="721" y="0"/>
                  </a:moveTo>
                  <a:lnTo>
                    <a:pt x="0" y="417"/>
                  </a:lnTo>
                  <a:lnTo>
                    <a:pt x="0" y="23436"/>
                  </a:lnTo>
                  <a:lnTo>
                    <a:pt x="13558" y="31248"/>
                  </a:lnTo>
                  <a:cubicBezTo>
                    <a:pt x="13655" y="31313"/>
                    <a:pt x="13764" y="31347"/>
                    <a:pt x="13871" y="31347"/>
                  </a:cubicBezTo>
                  <a:cubicBezTo>
                    <a:pt x="13953" y="31347"/>
                    <a:pt x="14034" y="31327"/>
                    <a:pt x="14108" y="31286"/>
                  </a:cubicBezTo>
                  <a:lnTo>
                    <a:pt x="14809" y="30888"/>
                  </a:lnTo>
                  <a:cubicBezTo>
                    <a:pt x="15018" y="30793"/>
                    <a:pt x="15150" y="30547"/>
                    <a:pt x="15150" y="30186"/>
                  </a:cubicBezTo>
                  <a:lnTo>
                    <a:pt x="15150" y="9481"/>
                  </a:lnTo>
                  <a:cubicBezTo>
                    <a:pt x="15150" y="8836"/>
                    <a:pt x="14771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2500573" y="1297820"/>
              <a:ext cx="1140150" cy="2444568"/>
            </a:xfrm>
            <a:custGeom>
              <a:avLst/>
              <a:gdLst/>
              <a:ahLst/>
              <a:cxnLst/>
              <a:rect l="l" t="t" r="r" b="b"/>
              <a:pathLst>
                <a:path w="14430" h="30939" extrusionOk="0">
                  <a:moveTo>
                    <a:pt x="0" y="0"/>
                  </a:moveTo>
                  <a:lnTo>
                    <a:pt x="0" y="23019"/>
                  </a:lnTo>
                  <a:lnTo>
                    <a:pt x="13558" y="30831"/>
                  </a:lnTo>
                  <a:cubicBezTo>
                    <a:pt x="13679" y="30904"/>
                    <a:pt x="13796" y="30939"/>
                    <a:pt x="13902" y="30939"/>
                  </a:cubicBezTo>
                  <a:cubicBezTo>
                    <a:pt x="14210" y="30939"/>
                    <a:pt x="14430" y="30652"/>
                    <a:pt x="14430" y="30187"/>
                  </a:cubicBezTo>
                  <a:lnTo>
                    <a:pt x="14430" y="9481"/>
                  </a:lnTo>
                  <a:cubicBezTo>
                    <a:pt x="14430" y="8836"/>
                    <a:pt x="14032" y="8097"/>
                    <a:pt x="13558" y="78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277284" y="1375569"/>
              <a:ext cx="1279607" cy="2430266"/>
            </a:xfrm>
            <a:custGeom>
              <a:avLst/>
              <a:gdLst/>
              <a:ahLst/>
              <a:cxnLst/>
              <a:rect l="l" t="t" r="r" b="b"/>
              <a:pathLst>
                <a:path w="16195" h="30758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" y="22945"/>
                  </a:lnTo>
                  <a:lnTo>
                    <a:pt x="13331" y="30757"/>
                  </a:lnTo>
                  <a:cubicBezTo>
                    <a:pt x="13849" y="29402"/>
                    <a:pt x="14830" y="29146"/>
                    <a:pt x="15497" y="29146"/>
                  </a:cubicBezTo>
                  <a:cubicBezTo>
                    <a:pt x="15904" y="29146"/>
                    <a:pt x="16194" y="29241"/>
                    <a:pt x="16194" y="29241"/>
                  </a:cubicBezTo>
                  <a:lnTo>
                    <a:pt x="16194" y="7833"/>
                  </a:ln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77284" y="1375569"/>
              <a:ext cx="1278106" cy="738846"/>
            </a:xfrm>
            <a:custGeom>
              <a:avLst/>
              <a:gdLst/>
              <a:ahLst/>
              <a:cxnLst/>
              <a:rect l="l" t="t" r="r" b="b"/>
              <a:pathLst>
                <a:path w="16176" h="9351" extrusionOk="0">
                  <a:moveTo>
                    <a:pt x="2730" y="1"/>
                  </a:moveTo>
                  <a:cubicBezTo>
                    <a:pt x="970" y="1"/>
                    <a:pt x="1" y="1519"/>
                    <a:pt x="1" y="1519"/>
                  </a:cubicBezTo>
                  <a:lnTo>
                    <a:pt x="13331" y="9350"/>
                  </a:lnTo>
                  <a:cubicBezTo>
                    <a:pt x="13846" y="7993"/>
                    <a:pt x="14808" y="7733"/>
                    <a:pt x="15470" y="7733"/>
                  </a:cubicBezTo>
                  <a:cubicBezTo>
                    <a:pt x="15880" y="7733"/>
                    <a:pt x="16175" y="7833"/>
                    <a:pt x="16175" y="7833"/>
                  </a:cubicBezTo>
                  <a:lnTo>
                    <a:pt x="2826" y="2"/>
                  </a:lnTo>
                  <a:cubicBezTo>
                    <a:pt x="2794" y="1"/>
                    <a:pt x="2762" y="1"/>
                    <a:pt x="2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206884" y="1444625"/>
              <a:ext cx="1198620" cy="2476884"/>
            </a:xfrm>
            <a:custGeom>
              <a:avLst/>
              <a:gdLst/>
              <a:ahLst/>
              <a:cxnLst/>
              <a:rect l="l" t="t" r="r" b="b"/>
              <a:pathLst>
                <a:path w="15170" h="31348" extrusionOk="0">
                  <a:moveTo>
                    <a:pt x="740" y="0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3577" y="31249"/>
                  </a:lnTo>
                  <a:cubicBezTo>
                    <a:pt x="13663" y="31313"/>
                    <a:pt x="13768" y="31347"/>
                    <a:pt x="13877" y="31347"/>
                  </a:cubicBezTo>
                  <a:cubicBezTo>
                    <a:pt x="13960" y="31347"/>
                    <a:pt x="14045" y="31328"/>
                    <a:pt x="14127" y="31287"/>
                  </a:cubicBezTo>
                  <a:lnTo>
                    <a:pt x="14829" y="30888"/>
                  </a:lnTo>
                  <a:cubicBezTo>
                    <a:pt x="15018" y="30794"/>
                    <a:pt x="15170" y="30547"/>
                    <a:pt x="15170" y="30187"/>
                  </a:cubicBezTo>
                  <a:lnTo>
                    <a:pt x="15170" y="9481"/>
                  </a:lnTo>
                  <a:cubicBezTo>
                    <a:pt x="15151" y="8836"/>
                    <a:pt x="14772" y="8097"/>
                    <a:pt x="14298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2206884" y="1477574"/>
              <a:ext cx="1140229" cy="2443936"/>
            </a:xfrm>
            <a:custGeom>
              <a:avLst/>
              <a:gdLst/>
              <a:ahLst/>
              <a:cxnLst/>
              <a:rect l="l" t="t" r="r" b="b"/>
              <a:pathLst>
                <a:path w="14431" h="30931" extrusionOk="0">
                  <a:moveTo>
                    <a:pt x="1" y="1"/>
                  </a:moveTo>
                  <a:lnTo>
                    <a:pt x="1" y="23001"/>
                  </a:lnTo>
                  <a:lnTo>
                    <a:pt x="13558" y="30832"/>
                  </a:lnTo>
                  <a:cubicBezTo>
                    <a:pt x="13678" y="30899"/>
                    <a:pt x="13794" y="30931"/>
                    <a:pt x="13899" y="30931"/>
                  </a:cubicBezTo>
                  <a:cubicBezTo>
                    <a:pt x="14209" y="30931"/>
                    <a:pt x="14430" y="30654"/>
                    <a:pt x="14430" y="30187"/>
                  </a:cubicBezTo>
                  <a:lnTo>
                    <a:pt x="14430" y="9481"/>
                  </a:lnTo>
                  <a:cubicBezTo>
                    <a:pt x="14430" y="8855"/>
                    <a:pt x="14032" y="8097"/>
                    <a:pt x="13558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2398647" y="1947539"/>
              <a:ext cx="756703" cy="693414"/>
            </a:xfrm>
            <a:custGeom>
              <a:avLst/>
              <a:gdLst/>
              <a:ahLst/>
              <a:cxnLst/>
              <a:rect l="l" t="t" r="r" b="b"/>
              <a:pathLst>
                <a:path w="9577" h="8776" extrusionOk="0">
                  <a:moveTo>
                    <a:pt x="319" y="0"/>
                  </a:moveTo>
                  <a:cubicBezTo>
                    <a:pt x="128" y="0"/>
                    <a:pt x="1" y="178"/>
                    <a:pt x="1" y="461"/>
                  </a:cubicBezTo>
                  <a:lnTo>
                    <a:pt x="1" y="2794"/>
                  </a:lnTo>
                  <a:cubicBezTo>
                    <a:pt x="1" y="3192"/>
                    <a:pt x="209" y="3571"/>
                    <a:pt x="532" y="3799"/>
                  </a:cubicBezTo>
                  <a:lnTo>
                    <a:pt x="9045" y="8710"/>
                  </a:lnTo>
                  <a:cubicBezTo>
                    <a:pt x="9120" y="8754"/>
                    <a:pt x="9192" y="8776"/>
                    <a:pt x="9257" y="8776"/>
                  </a:cubicBezTo>
                  <a:cubicBezTo>
                    <a:pt x="9442" y="8776"/>
                    <a:pt x="9576" y="8606"/>
                    <a:pt x="9576" y="8311"/>
                  </a:cubicBezTo>
                  <a:lnTo>
                    <a:pt x="9576" y="5998"/>
                  </a:lnTo>
                  <a:cubicBezTo>
                    <a:pt x="9576" y="5581"/>
                    <a:pt x="9368" y="5221"/>
                    <a:pt x="9045" y="4974"/>
                  </a:cubicBezTo>
                  <a:lnTo>
                    <a:pt x="532" y="63"/>
                  </a:lnTo>
                  <a:cubicBezTo>
                    <a:pt x="455" y="20"/>
                    <a:pt x="384" y="0"/>
                    <a:pt x="319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500573" y="2433229"/>
              <a:ext cx="552850" cy="348050"/>
            </a:xfrm>
            <a:custGeom>
              <a:avLst/>
              <a:gdLst/>
              <a:ahLst/>
              <a:cxnLst/>
              <a:rect l="l" t="t" r="r" b="b"/>
              <a:pathLst>
                <a:path w="6997" h="4405" extrusionOk="0">
                  <a:moveTo>
                    <a:pt x="128" y="0"/>
                  </a:moveTo>
                  <a:cubicBezTo>
                    <a:pt x="53" y="0"/>
                    <a:pt x="0" y="64"/>
                    <a:pt x="0" y="192"/>
                  </a:cubicBezTo>
                  <a:cubicBezTo>
                    <a:pt x="0" y="344"/>
                    <a:pt x="76" y="496"/>
                    <a:pt x="209" y="591"/>
                  </a:cubicBezTo>
                  <a:lnTo>
                    <a:pt x="6788" y="4383"/>
                  </a:lnTo>
                  <a:cubicBezTo>
                    <a:pt x="6817" y="4397"/>
                    <a:pt x="6844" y="4404"/>
                    <a:pt x="6869" y="4404"/>
                  </a:cubicBezTo>
                  <a:cubicBezTo>
                    <a:pt x="6944" y="4404"/>
                    <a:pt x="6997" y="4340"/>
                    <a:pt x="6997" y="4212"/>
                  </a:cubicBezTo>
                  <a:cubicBezTo>
                    <a:pt x="6997" y="4061"/>
                    <a:pt x="6921" y="3909"/>
                    <a:pt x="6788" y="3814"/>
                  </a:cubicBezTo>
                  <a:lnTo>
                    <a:pt x="209" y="22"/>
                  </a:lnTo>
                  <a:cubicBezTo>
                    <a:pt x="180" y="8"/>
                    <a:pt x="153" y="0"/>
                    <a:pt x="128" y="0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2608425" y="2647432"/>
              <a:ext cx="338648" cy="224396"/>
            </a:xfrm>
            <a:custGeom>
              <a:avLst/>
              <a:gdLst/>
              <a:ahLst/>
              <a:cxnLst/>
              <a:rect l="l" t="t" r="r" b="b"/>
              <a:pathLst>
                <a:path w="4286" h="2840" extrusionOk="0">
                  <a:moveTo>
                    <a:pt x="127" y="1"/>
                  </a:moveTo>
                  <a:cubicBezTo>
                    <a:pt x="53" y="1"/>
                    <a:pt x="0" y="61"/>
                    <a:pt x="0" y="174"/>
                  </a:cubicBezTo>
                  <a:cubicBezTo>
                    <a:pt x="0" y="345"/>
                    <a:pt x="76" y="496"/>
                    <a:pt x="209" y="591"/>
                  </a:cubicBezTo>
                  <a:lnTo>
                    <a:pt x="4058" y="2810"/>
                  </a:lnTo>
                  <a:cubicBezTo>
                    <a:pt x="4094" y="2830"/>
                    <a:pt x="4125" y="2839"/>
                    <a:pt x="4153" y="2839"/>
                  </a:cubicBezTo>
                  <a:cubicBezTo>
                    <a:pt x="4227" y="2839"/>
                    <a:pt x="4272" y="2769"/>
                    <a:pt x="4286" y="2658"/>
                  </a:cubicBezTo>
                  <a:cubicBezTo>
                    <a:pt x="4286" y="2506"/>
                    <a:pt x="4210" y="2355"/>
                    <a:pt x="4077" y="2260"/>
                  </a:cubicBezTo>
                  <a:lnTo>
                    <a:pt x="209" y="22"/>
                  </a:lnTo>
                  <a:cubicBezTo>
                    <a:pt x="180" y="8"/>
                    <a:pt x="152" y="1"/>
                    <a:pt x="127" y="1"/>
                  </a:cubicBezTo>
                  <a:close/>
                </a:path>
              </a:pathLst>
            </a:custGeom>
            <a:solidFill>
              <a:srgbClr val="7B6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2184444" y="1255233"/>
              <a:ext cx="373097" cy="222420"/>
            </a:xfrm>
            <a:custGeom>
              <a:avLst/>
              <a:gdLst/>
              <a:ahLst/>
              <a:cxnLst/>
              <a:rect l="l" t="t" r="r" b="b"/>
              <a:pathLst>
                <a:path w="4722" h="2815" extrusionOk="0">
                  <a:moveTo>
                    <a:pt x="3695" y="1"/>
                  </a:moveTo>
                  <a:cubicBezTo>
                    <a:pt x="3000" y="1"/>
                    <a:pt x="2310" y="165"/>
                    <a:pt x="1688" y="482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7"/>
                  </a:lnTo>
                  <a:cubicBezTo>
                    <a:pt x="1024" y="2397"/>
                    <a:pt x="1517" y="634"/>
                    <a:pt x="4001" y="539"/>
                  </a:cubicBezTo>
                  <a:lnTo>
                    <a:pt x="4722" y="122"/>
                  </a:lnTo>
                  <a:cubicBezTo>
                    <a:pt x="4383" y="41"/>
                    <a:pt x="4039" y="1"/>
                    <a:pt x="3695" y="1"/>
                  </a:cubicBezTo>
                  <a:close/>
                </a:path>
              </a:pathLst>
            </a:custGeom>
            <a:solidFill>
              <a:srgbClr val="48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770894" y="1104082"/>
              <a:ext cx="235299" cy="2436587"/>
            </a:xfrm>
            <a:custGeom>
              <a:avLst/>
              <a:gdLst/>
              <a:ahLst/>
              <a:cxnLst/>
              <a:rect l="l" t="t" r="r" b="b"/>
              <a:pathLst>
                <a:path w="2978" h="30838" extrusionOk="0">
                  <a:moveTo>
                    <a:pt x="2040" y="0"/>
                  </a:moveTo>
                  <a:cubicBezTo>
                    <a:pt x="160" y="0"/>
                    <a:pt x="1" y="1978"/>
                    <a:pt x="1" y="1978"/>
                  </a:cubicBezTo>
                  <a:lnTo>
                    <a:pt x="1" y="30837"/>
                  </a:lnTo>
                  <a:lnTo>
                    <a:pt x="2978" y="29719"/>
                  </a:lnTo>
                  <a:lnTo>
                    <a:pt x="2978" y="139"/>
                  </a:lnTo>
                  <a:cubicBezTo>
                    <a:pt x="2625" y="42"/>
                    <a:pt x="2314" y="0"/>
                    <a:pt x="2040" y="0"/>
                  </a:cubicBez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2007615" y="1080536"/>
              <a:ext cx="1197197" cy="2944322"/>
            </a:xfrm>
            <a:custGeom>
              <a:avLst/>
              <a:gdLst/>
              <a:ahLst/>
              <a:cxnLst/>
              <a:rect l="l" t="t" r="r" b="b"/>
              <a:pathLst>
                <a:path w="15152" h="37264" extrusionOk="0">
                  <a:moveTo>
                    <a:pt x="702" y="1"/>
                  </a:moveTo>
                  <a:lnTo>
                    <a:pt x="1" y="418"/>
                  </a:lnTo>
                  <a:lnTo>
                    <a:pt x="1" y="29353"/>
                  </a:lnTo>
                  <a:lnTo>
                    <a:pt x="13558" y="37165"/>
                  </a:lnTo>
                  <a:cubicBezTo>
                    <a:pt x="13644" y="37230"/>
                    <a:pt x="13755" y="37264"/>
                    <a:pt x="13866" y="37264"/>
                  </a:cubicBezTo>
                  <a:cubicBezTo>
                    <a:pt x="13950" y="37264"/>
                    <a:pt x="14034" y="37244"/>
                    <a:pt x="14108" y="37203"/>
                  </a:cubicBezTo>
                  <a:lnTo>
                    <a:pt x="14810" y="36805"/>
                  </a:lnTo>
                  <a:cubicBezTo>
                    <a:pt x="15018" y="36710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32" y="8856"/>
                    <a:pt x="14753" y="8116"/>
                    <a:pt x="14279" y="7832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2007615" y="1113484"/>
              <a:ext cx="1138728" cy="2912085"/>
            </a:xfrm>
            <a:custGeom>
              <a:avLst/>
              <a:gdLst/>
              <a:ahLst/>
              <a:cxnLst/>
              <a:rect l="l" t="t" r="r" b="b"/>
              <a:pathLst>
                <a:path w="14412" h="36856" extrusionOk="0">
                  <a:moveTo>
                    <a:pt x="1" y="1"/>
                  </a:moveTo>
                  <a:lnTo>
                    <a:pt x="1" y="28936"/>
                  </a:lnTo>
                  <a:lnTo>
                    <a:pt x="13558" y="36748"/>
                  </a:lnTo>
                  <a:cubicBezTo>
                    <a:pt x="13680" y="36821"/>
                    <a:pt x="13796" y="36855"/>
                    <a:pt x="13900" y="36855"/>
                  </a:cubicBezTo>
                  <a:cubicBezTo>
                    <a:pt x="14202" y="36855"/>
                    <a:pt x="14412" y="36568"/>
                    <a:pt x="14412" y="36103"/>
                  </a:cubicBezTo>
                  <a:lnTo>
                    <a:pt x="14412" y="9482"/>
                  </a:lnTo>
                  <a:cubicBezTo>
                    <a:pt x="14412" y="8856"/>
                    <a:pt x="14013" y="8116"/>
                    <a:pt x="13539" y="78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784405" y="1192813"/>
              <a:ext cx="1278027" cy="2897704"/>
            </a:xfrm>
            <a:custGeom>
              <a:avLst/>
              <a:gdLst/>
              <a:ahLst/>
              <a:cxnLst/>
              <a:rect l="l" t="t" r="r" b="b"/>
              <a:pathLst>
                <a:path w="16175" h="36674" extrusionOk="0">
                  <a:moveTo>
                    <a:pt x="2729" y="0"/>
                  </a:moveTo>
                  <a:cubicBezTo>
                    <a:pt x="952" y="0"/>
                    <a:pt x="1" y="1519"/>
                    <a:pt x="1" y="1519"/>
                  </a:cubicBezTo>
                  <a:lnTo>
                    <a:pt x="1" y="28842"/>
                  </a:lnTo>
                  <a:lnTo>
                    <a:pt x="13330" y="36673"/>
                  </a:lnTo>
                  <a:cubicBezTo>
                    <a:pt x="13845" y="35316"/>
                    <a:pt x="14808" y="35056"/>
                    <a:pt x="15469" y="35056"/>
                  </a:cubicBezTo>
                  <a:cubicBezTo>
                    <a:pt x="15880" y="35056"/>
                    <a:pt x="16175" y="35156"/>
                    <a:pt x="16175" y="35156"/>
                  </a:cubicBezTo>
                  <a:lnTo>
                    <a:pt x="16175" y="7814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782904" y="1192813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48" y="0"/>
                  </a:moveTo>
                  <a:cubicBezTo>
                    <a:pt x="970" y="0"/>
                    <a:pt x="1" y="1519"/>
                    <a:pt x="1" y="1519"/>
                  </a:cubicBezTo>
                  <a:lnTo>
                    <a:pt x="13331" y="9331"/>
                  </a:lnTo>
                  <a:cubicBezTo>
                    <a:pt x="13861" y="7975"/>
                    <a:pt x="14838" y="7719"/>
                    <a:pt x="15502" y="7719"/>
                  </a:cubicBezTo>
                  <a:cubicBezTo>
                    <a:pt x="15906" y="7719"/>
                    <a:pt x="16194" y="7814"/>
                    <a:pt x="16194" y="7814"/>
                  </a:cubicBezTo>
                  <a:lnTo>
                    <a:pt x="2845" y="2"/>
                  </a:lnTo>
                  <a:cubicBezTo>
                    <a:pt x="2812" y="1"/>
                    <a:pt x="2780" y="0"/>
                    <a:pt x="2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12504" y="1260368"/>
              <a:ext cx="1197118" cy="2944243"/>
            </a:xfrm>
            <a:custGeom>
              <a:avLst/>
              <a:gdLst/>
              <a:ahLst/>
              <a:cxnLst/>
              <a:rect l="l" t="t" r="r" b="b"/>
              <a:pathLst>
                <a:path w="15151" h="37263" extrusionOk="0">
                  <a:moveTo>
                    <a:pt x="740" y="0"/>
                  </a:moveTo>
                  <a:lnTo>
                    <a:pt x="0" y="436"/>
                  </a:lnTo>
                  <a:lnTo>
                    <a:pt x="0" y="29352"/>
                  </a:lnTo>
                  <a:lnTo>
                    <a:pt x="13558" y="37164"/>
                  </a:lnTo>
                  <a:cubicBezTo>
                    <a:pt x="13655" y="37229"/>
                    <a:pt x="13764" y="37263"/>
                    <a:pt x="13875" y="37263"/>
                  </a:cubicBezTo>
                  <a:cubicBezTo>
                    <a:pt x="13959" y="37263"/>
                    <a:pt x="14045" y="37243"/>
                    <a:pt x="14127" y="37202"/>
                  </a:cubicBezTo>
                  <a:lnTo>
                    <a:pt x="14828" y="36804"/>
                  </a:lnTo>
                  <a:cubicBezTo>
                    <a:pt x="15018" y="36709"/>
                    <a:pt x="15151" y="36463"/>
                    <a:pt x="15151" y="36103"/>
                  </a:cubicBezTo>
                  <a:lnTo>
                    <a:pt x="15151" y="9481"/>
                  </a:lnTo>
                  <a:cubicBezTo>
                    <a:pt x="15151" y="8855"/>
                    <a:pt x="14771" y="8116"/>
                    <a:pt x="14297" y="7831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12504" y="1294818"/>
              <a:ext cx="1140229" cy="2910504"/>
            </a:xfrm>
            <a:custGeom>
              <a:avLst/>
              <a:gdLst/>
              <a:ahLst/>
              <a:cxnLst/>
              <a:rect l="l" t="t" r="r" b="b"/>
              <a:pathLst>
                <a:path w="14431" h="36836" extrusionOk="0">
                  <a:moveTo>
                    <a:pt x="0" y="0"/>
                  </a:moveTo>
                  <a:lnTo>
                    <a:pt x="0" y="28916"/>
                  </a:lnTo>
                  <a:lnTo>
                    <a:pt x="13558" y="36728"/>
                  </a:lnTo>
                  <a:cubicBezTo>
                    <a:pt x="13680" y="36801"/>
                    <a:pt x="13796" y="36836"/>
                    <a:pt x="13903" y="36836"/>
                  </a:cubicBezTo>
                  <a:cubicBezTo>
                    <a:pt x="14210" y="36836"/>
                    <a:pt x="14430" y="36549"/>
                    <a:pt x="14430" y="36084"/>
                  </a:cubicBezTo>
                  <a:lnTo>
                    <a:pt x="14430" y="9462"/>
                  </a:lnTo>
                  <a:cubicBezTo>
                    <a:pt x="14430" y="8836"/>
                    <a:pt x="14051" y="8097"/>
                    <a:pt x="13558" y="78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7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904267" y="1652112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20" y="1"/>
                  </a:moveTo>
                  <a:cubicBezTo>
                    <a:pt x="135" y="1"/>
                    <a:pt x="0" y="171"/>
                    <a:pt x="0" y="465"/>
                  </a:cubicBezTo>
                  <a:lnTo>
                    <a:pt x="0" y="2778"/>
                  </a:lnTo>
                  <a:cubicBezTo>
                    <a:pt x="0" y="3177"/>
                    <a:pt x="209" y="3556"/>
                    <a:pt x="531" y="3802"/>
                  </a:cubicBezTo>
                  <a:lnTo>
                    <a:pt x="9045" y="8713"/>
                  </a:lnTo>
                  <a:cubicBezTo>
                    <a:pt x="9122" y="8756"/>
                    <a:pt x="9193" y="8776"/>
                    <a:pt x="9257" y="8776"/>
                  </a:cubicBezTo>
                  <a:cubicBezTo>
                    <a:pt x="9449" y="8776"/>
                    <a:pt x="9576" y="8599"/>
                    <a:pt x="9576" y="8315"/>
                  </a:cubicBezTo>
                  <a:lnTo>
                    <a:pt x="9576" y="6002"/>
                  </a:lnTo>
                  <a:cubicBezTo>
                    <a:pt x="9576" y="5585"/>
                    <a:pt x="9367" y="5205"/>
                    <a:pt x="9045" y="4978"/>
                  </a:cubicBezTo>
                  <a:lnTo>
                    <a:pt x="531" y="67"/>
                  </a:lnTo>
                  <a:cubicBezTo>
                    <a:pt x="457" y="22"/>
                    <a:pt x="385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2006113" y="2137406"/>
              <a:ext cx="552929" cy="347892"/>
            </a:xfrm>
            <a:custGeom>
              <a:avLst/>
              <a:gdLst/>
              <a:ahLst/>
              <a:cxnLst/>
              <a:rect l="l" t="t" r="r" b="b"/>
              <a:pathLst>
                <a:path w="6998" h="4403" extrusionOk="0">
                  <a:moveTo>
                    <a:pt x="124" y="1"/>
                  </a:moveTo>
                  <a:cubicBezTo>
                    <a:pt x="52" y="1"/>
                    <a:pt x="1" y="71"/>
                    <a:pt x="1" y="182"/>
                  </a:cubicBezTo>
                  <a:cubicBezTo>
                    <a:pt x="1" y="353"/>
                    <a:pt x="77" y="486"/>
                    <a:pt x="209" y="580"/>
                  </a:cubicBezTo>
                  <a:lnTo>
                    <a:pt x="6789" y="4373"/>
                  </a:lnTo>
                  <a:cubicBezTo>
                    <a:pt x="6820" y="4393"/>
                    <a:pt x="6849" y="4402"/>
                    <a:pt x="6875" y="4402"/>
                  </a:cubicBezTo>
                  <a:cubicBezTo>
                    <a:pt x="6947" y="4402"/>
                    <a:pt x="6998" y="4332"/>
                    <a:pt x="6998" y="4221"/>
                  </a:cubicBezTo>
                  <a:cubicBezTo>
                    <a:pt x="6998" y="4069"/>
                    <a:pt x="6922" y="3918"/>
                    <a:pt x="6789" y="3823"/>
                  </a:cubicBezTo>
                  <a:lnTo>
                    <a:pt x="209" y="30"/>
                  </a:lnTo>
                  <a:cubicBezTo>
                    <a:pt x="179" y="10"/>
                    <a:pt x="150" y="1"/>
                    <a:pt x="124" y="1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2114044" y="2351688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06" y="2832"/>
                    <a:pt x="4134" y="2839"/>
                    <a:pt x="4159" y="2839"/>
                  </a:cubicBezTo>
                  <a:cubicBezTo>
                    <a:pt x="4233" y="2839"/>
                    <a:pt x="4285" y="2778"/>
                    <a:pt x="4285" y="2666"/>
                  </a:cubicBezTo>
                  <a:cubicBezTo>
                    <a:pt x="4266" y="2495"/>
                    <a:pt x="4191" y="2343"/>
                    <a:pt x="4077" y="2267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7DA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89985" y="1070976"/>
              <a:ext cx="373176" cy="222420"/>
            </a:xfrm>
            <a:custGeom>
              <a:avLst/>
              <a:gdLst/>
              <a:ahLst/>
              <a:cxnLst/>
              <a:rect l="l" t="t" r="r" b="b"/>
              <a:pathLst>
                <a:path w="4723" h="2815" extrusionOk="0">
                  <a:moveTo>
                    <a:pt x="3696" y="0"/>
                  </a:moveTo>
                  <a:cubicBezTo>
                    <a:pt x="3001" y="0"/>
                    <a:pt x="2311" y="165"/>
                    <a:pt x="1689" y="482"/>
                  </a:cubicBezTo>
                  <a:cubicBezTo>
                    <a:pt x="1" y="1278"/>
                    <a:pt x="285" y="2814"/>
                    <a:pt x="285" y="2814"/>
                  </a:cubicBezTo>
                  <a:lnTo>
                    <a:pt x="1025" y="2397"/>
                  </a:lnTo>
                  <a:cubicBezTo>
                    <a:pt x="1025" y="2397"/>
                    <a:pt x="1518" y="653"/>
                    <a:pt x="4021" y="539"/>
                  </a:cubicBezTo>
                  <a:lnTo>
                    <a:pt x="4722" y="122"/>
                  </a:lnTo>
                  <a:cubicBezTo>
                    <a:pt x="4384" y="40"/>
                    <a:pt x="4039" y="0"/>
                    <a:pt x="3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258578" y="1592695"/>
              <a:ext cx="235299" cy="2151747"/>
            </a:xfrm>
            <a:custGeom>
              <a:avLst/>
              <a:gdLst/>
              <a:ahLst/>
              <a:cxnLst/>
              <a:rect l="l" t="t" r="r" b="b"/>
              <a:pathLst>
                <a:path w="2978" h="27233" extrusionOk="0">
                  <a:moveTo>
                    <a:pt x="2781" y="0"/>
                  </a:moveTo>
                  <a:cubicBezTo>
                    <a:pt x="181" y="0"/>
                    <a:pt x="0" y="1843"/>
                    <a:pt x="0" y="1843"/>
                  </a:cubicBezTo>
                  <a:lnTo>
                    <a:pt x="152" y="27232"/>
                  </a:lnTo>
                  <a:lnTo>
                    <a:pt x="2977" y="24729"/>
                  </a:lnTo>
                  <a:lnTo>
                    <a:pt x="2977" y="4"/>
                  </a:lnTo>
                  <a:cubicBezTo>
                    <a:pt x="2910" y="1"/>
                    <a:pt x="2845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493798" y="1559984"/>
              <a:ext cx="1197118" cy="2737862"/>
            </a:xfrm>
            <a:custGeom>
              <a:avLst/>
              <a:gdLst/>
              <a:ahLst/>
              <a:cxnLst/>
              <a:rect l="l" t="t" r="r" b="b"/>
              <a:pathLst>
                <a:path w="15151" h="34651" extrusionOk="0">
                  <a:moveTo>
                    <a:pt x="721" y="0"/>
                  </a:moveTo>
                  <a:lnTo>
                    <a:pt x="0" y="418"/>
                  </a:lnTo>
                  <a:lnTo>
                    <a:pt x="0" y="26736"/>
                  </a:lnTo>
                  <a:lnTo>
                    <a:pt x="13557" y="34548"/>
                  </a:lnTo>
                  <a:cubicBezTo>
                    <a:pt x="13649" y="34616"/>
                    <a:pt x="13767" y="34650"/>
                    <a:pt x="13884" y="34650"/>
                  </a:cubicBezTo>
                  <a:cubicBezTo>
                    <a:pt x="13962" y="34650"/>
                    <a:pt x="14039" y="34635"/>
                    <a:pt x="14107" y="34605"/>
                  </a:cubicBezTo>
                  <a:lnTo>
                    <a:pt x="14809" y="34188"/>
                  </a:lnTo>
                  <a:cubicBezTo>
                    <a:pt x="15018" y="34112"/>
                    <a:pt x="15150" y="33846"/>
                    <a:pt x="15150" y="33486"/>
                  </a:cubicBezTo>
                  <a:lnTo>
                    <a:pt x="15150" y="9462"/>
                  </a:lnTo>
                  <a:cubicBezTo>
                    <a:pt x="15150" y="8836"/>
                    <a:pt x="14752" y="8097"/>
                    <a:pt x="14278" y="7831"/>
                  </a:cubicBezTo>
                  <a:lnTo>
                    <a:pt x="721" y="0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493798" y="1592932"/>
              <a:ext cx="1138649" cy="2705309"/>
            </a:xfrm>
            <a:custGeom>
              <a:avLst/>
              <a:gdLst/>
              <a:ahLst/>
              <a:cxnLst/>
              <a:rect l="l" t="t" r="r" b="b"/>
              <a:pathLst>
                <a:path w="14411" h="34239" extrusionOk="0">
                  <a:moveTo>
                    <a:pt x="0" y="1"/>
                  </a:moveTo>
                  <a:lnTo>
                    <a:pt x="0" y="26319"/>
                  </a:lnTo>
                  <a:lnTo>
                    <a:pt x="13557" y="34131"/>
                  </a:lnTo>
                  <a:cubicBezTo>
                    <a:pt x="13679" y="34204"/>
                    <a:pt x="13795" y="34238"/>
                    <a:pt x="13899" y="34238"/>
                  </a:cubicBezTo>
                  <a:cubicBezTo>
                    <a:pt x="14201" y="34238"/>
                    <a:pt x="14411" y="33951"/>
                    <a:pt x="14411" y="33486"/>
                  </a:cubicBezTo>
                  <a:lnTo>
                    <a:pt x="14411" y="9481"/>
                  </a:lnTo>
                  <a:cubicBezTo>
                    <a:pt x="14411" y="8837"/>
                    <a:pt x="14032" y="8097"/>
                    <a:pt x="13557" y="78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270509" y="1670759"/>
              <a:ext cx="1278027" cy="2692430"/>
            </a:xfrm>
            <a:custGeom>
              <a:avLst/>
              <a:gdLst/>
              <a:ahLst/>
              <a:cxnLst/>
              <a:rect l="l" t="t" r="r" b="b"/>
              <a:pathLst>
                <a:path w="16175" h="34076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" y="26244"/>
                  </a:lnTo>
                  <a:lnTo>
                    <a:pt x="13331" y="34075"/>
                  </a:lnTo>
                  <a:cubicBezTo>
                    <a:pt x="13845" y="32718"/>
                    <a:pt x="14808" y="32458"/>
                    <a:pt x="15469" y="32458"/>
                  </a:cubicBezTo>
                  <a:cubicBezTo>
                    <a:pt x="15880" y="32458"/>
                    <a:pt x="16175" y="32558"/>
                    <a:pt x="16175" y="32558"/>
                  </a:cubicBezTo>
                  <a:lnTo>
                    <a:pt x="16175" y="7833"/>
                  </a:ln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270509" y="1670759"/>
              <a:ext cx="1279528" cy="737266"/>
            </a:xfrm>
            <a:custGeom>
              <a:avLst/>
              <a:gdLst/>
              <a:ahLst/>
              <a:cxnLst/>
              <a:rect l="l" t="t" r="r" b="b"/>
              <a:pathLst>
                <a:path w="16194" h="9331" extrusionOk="0">
                  <a:moveTo>
                    <a:pt x="2729" y="0"/>
                  </a:moveTo>
                  <a:cubicBezTo>
                    <a:pt x="952" y="0"/>
                    <a:pt x="1" y="1518"/>
                    <a:pt x="1" y="1518"/>
                  </a:cubicBezTo>
                  <a:lnTo>
                    <a:pt x="13331" y="9331"/>
                  </a:lnTo>
                  <a:cubicBezTo>
                    <a:pt x="13855" y="7990"/>
                    <a:pt x="14818" y="7731"/>
                    <a:pt x="15481" y="7731"/>
                  </a:cubicBezTo>
                  <a:cubicBezTo>
                    <a:pt x="15896" y="7731"/>
                    <a:pt x="16194" y="7833"/>
                    <a:pt x="16194" y="7833"/>
                  </a:cubicBezTo>
                  <a:lnTo>
                    <a:pt x="2826" y="2"/>
                  </a:lnTo>
                  <a:cubicBezTo>
                    <a:pt x="2793" y="1"/>
                    <a:pt x="2761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200109" y="1738236"/>
              <a:ext cx="1197118" cy="2739047"/>
            </a:xfrm>
            <a:custGeom>
              <a:avLst/>
              <a:gdLst/>
              <a:ahLst/>
              <a:cxnLst/>
              <a:rect l="l" t="t" r="r" b="b"/>
              <a:pathLst>
                <a:path w="15151" h="34666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6755"/>
                  </a:lnTo>
                  <a:lnTo>
                    <a:pt x="13558" y="34567"/>
                  </a:lnTo>
                  <a:cubicBezTo>
                    <a:pt x="13655" y="34632"/>
                    <a:pt x="13764" y="34666"/>
                    <a:pt x="13875" y="34666"/>
                  </a:cubicBezTo>
                  <a:cubicBezTo>
                    <a:pt x="13959" y="34666"/>
                    <a:pt x="14045" y="34646"/>
                    <a:pt x="14127" y="34605"/>
                  </a:cubicBezTo>
                  <a:lnTo>
                    <a:pt x="14810" y="34207"/>
                  </a:lnTo>
                  <a:cubicBezTo>
                    <a:pt x="15018" y="34112"/>
                    <a:pt x="15151" y="33866"/>
                    <a:pt x="15151" y="33505"/>
                  </a:cubicBezTo>
                  <a:lnTo>
                    <a:pt x="15151" y="9481"/>
                  </a:lnTo>
                  <a:cubicBezTo>
                    <a:pt x="15151" y="8856"/>
                    <a:pt x="14772" y="8116"/>
                    <a:pt x="14298" y="7832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200109" y="1772685"/>
              <a:ext cx="1140229" cy="2705309"/>
            </a:xfrm>
            <a:custGeom>
              <a:avLst/>
              <a:gdLst/>
              <a:ahLst/>
              <a:cxnLst/>
              <a:rect l="l" t="t" r="r" b="b"/>
              <a:pathLst>
                <a:path w="14431" h="34239" extrusionOk="0">
                  <a:moveTo>
                    <a:pt x="1" y="1"/>
                  </a:moveTo>
                  <a:lnTo>
                    <a:pt x="1" y="26319"/>
                  </a:lnTo>
                  <a:lnTo>
                    <a:pt x="13558" y="34131"/>
                  </a:lnTo>
                  <a:cubicBezTo>
                    <a:pt x="13680" y="34204"/>
                    <a:pt x="13797" y="34239"/>
                    <a:pt x="13903" y="34239"/>
                  </a:cubicBezTo>
                  <a:cubicBezTo>
                    <a:pt x="14210" y="34239"/>
                    <a:pt x="14430" y="33952"/>
                    <a:pt x="14430" y="33487"/>
                  </a:cubicBezTo>
                  <a:lnTo>
                    <a:pt x="14430" y="9463"/>
                  </a:lnTo>
                  <a:cubicBezTo>
                    <a:pt x="14430" y="8837"/>
                    <a:pt x="14032" y="8097"/>
                    <a:pt x="13558" y="78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391872" y="2392221"/>
              <a:ext cx="756703" cy="693493"/>
            </a:xfrm>
            <a:custGeom>
              <a:avLst/>
              <a:gdLst/>
              <a:ahLst/>
              <a:cxnLst/>
              <a:rect l="l" t="t" r="r" b="b"/>
              <a:pathLst>
                <a:path w="9577" h="8777" extrusionOk="0">
                  <a:moveTo>
                    <a:pt x="312" y="1"/>
                  </a:moveTo>
                  <a:cubicBezTo>
                    <a:pt x="125" y="1"/>
                    <a:pt x="1" y="171"/>
                    <a:pt x="1" y="465"/>
                  </a:cubicBezTo>
                  <a:lnTo>
                    <a:pt x="1" y="2778"/>
                  </a:lnTo>
                  <a:cubicBezTo>
                    <a:pt x="1" y="3176"/>
                    <a:pt x="190" y="3556"/>
                    <a:pt x="532" y="3802"/>
                  </a:cubicBezTo>
                  <a:lnTo>
                    <a:pt x="9045" y="8713"/>
                  </a:lnTo>
                  <a:cubicBezTo>
                    <a:pt x="9117" y="8756"/>
                    <a:pt x="9186" y="8776"/>
                    <a:pt x="9250" y="8776"/>
                  </a:cubicBezTo>
                  <a:cubicBezTo>
                    <a:pt x="9438" y="8776"/>
                    <a:pt x="9576" y="8599"/>
                    <a:pt x="9576" y="8315"/>
                  </a:cubicBezTo>
                  <a:lnTo>
                    <a:pt x="9576" y="5983"/>
                  </a:lnTo>
                  <a:cubicBezTo>
                    <a:pt x="9557" y="5585"/>
                    <a:pt x="9368" y="5205"/>
                    <a:pt x="9045" y="4978"/>
                  </a:cubicBezTo>
                  <a:lnTo>
                    <a:pt x="532" y="67"/>
                  </a:lnTo>
                  <a:cubicBezTo>
                    <a:pt x="452" y="22"/>
                    <a:pt x="378" y="1"/>
                    <a:pt x="312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493798" y="2877516"/>
              <a:ext cx="552850" cy="347892"/>
            </a:xfrm>
            <a:custGeom>
              <a:avLst/>
              <a:gdLst/>
              <a:ahLst/>
              <a:cxnLst/>
              <a:rect l="l" t="t" r="r" b="b"/>
              <a:pathLst>
                <a:path w="6997" h="4403" extrusionOk="0">
                  <a:moveTo>
                    <a:pt x="123" y="1"/>
                  </a:moveTo>
                  <a:cubicBezTo>
                    <a:pt x="51" y="1"/>
                    <a:pt x="0" y="71"/>
                    <a:pt x="0" y="182"/>
                  </a:cubicBezTo>
                  <a:cubicBezTo>
                    <a:pt x="0" y="353"/>
                    <a:pt x="76" y="485"/>
                    <a:pt x="209" y="580"/>
                  </a:cubicBezTo>
                  <a:lnTo>
                    <a:pt x="6788" y="4372"/>
                  </a:lnTo>
                  <a:cubicBezTo>
                    <a:pt x="6819" y="4393"/>
                    <a:pt x="6848" y="4402"/>
                    <a:pt x="6874" y="4402"/>
                  </a:cubicBezTo>
                  <a:cubicBezTo>
                    <a:pt x="6946" y="4402"/>
                    <a:pt x="6997" y="4332"/>
                    <a:pt x="6997" y="4221"/>
                  </a:cubicBezTo>
                  <a:cubicBezTo>
                    <a:pt x="6997" y="4069"/>
                    <a:pt x="6921" y="3917"/>
                    <a:pt x="6788" y="3823"/>
                  </a:cubicBezTo>
                  <a:lnTo>
                    <a:pt x="209" y="30"/>
                  </a:lnTo>
                  <a:cubicBezTo>
                    <a:pt x="178" y="10"/>
                    <a:pt x="149" y="1"/>
                    <a:pt x="123" y="1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600148" y="3091797"/>
              <a:ext cx="338648" cy="224316"/>
            </a:xfrm>
            <a:custGeom>
              <a:avLst/>
              <a:gdLst/>
              <a:ahLst/>
              <a:cxnLst/>
              <a:rect l="l" t="t" r="r" b="b"/>
              <a:pathLst>
                <a:path w="4286" h="2839" extrusionOk="0">
                  <a:moveTo>
                    <a:pt x="123" y="0"/>
                  </a:moveTo>
                  <a:cubicBezTo>
                    <a:pt x="51" y="0"/>
                    <a:pt x="0" y="70"/>
                    <a:pt x="0" y="182"/>
                  </a:cubicBezTo>
                  <a:cubicBezTo>
                    <a:pt x="0" y="333"/>
                    <a:pt x="76" y="485"/>
                    <a:pt x="209" y="580"/>
                  </a:cubicBezTo>
                  <a:lnTo>
                    <a:pt x="4077" y="2817"/>
                  </a:lnTo>
                  <a:cubicBezTo>
                    <a:pt x="4111" y="2832"/>
                    <a:pt x="4141" y="2839"/>
                    <a:pt x="4167" y="2839"/>
                  </a:cubicBezTo>
                  <a:cubicBezTo>
                    <a:pt x="4244" y="2839"/>
                    <a:pt x="4286" y="2778"/>
                    <a:pt x="4286" y="2665"/>
                  </a:cubicBezTo>
                  <a:cubicBezTo>
                    <a:pt x="4286" y="2495"/>
                    <a:pt x="4210" y="2343"/>
                    <a:pt x="4077" y="2267"/>
                  </a:cubicBezTo>
                  <a:lnTo>
                    <a:pt x="209" y="30"/>
                  </a:lnTo>
                  <a:cubicBezTo>
                    <a:pt x="178" y="9"/>
                    <a:pt x="149" y="0"/>
                    <a:pt x="123" y="0"/>
                  </a:cubicBezTo>
                  <a:close/>
                </a:path>
              </a:pathLst>
            </a:custGeom>
            <a:solidFill>
              <a:srgbClr val="F86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177669" y="1550028"/>
              <a:ext cx="373097" cy="221235"/>
            </a:xfrm>
            <a:custGeom>
              <a:avLst/>
              <a:gdLst/>
              <a:ahLst/>
              <a:cxnLst/>
              <a:rect l="l" t="t" r="r" b="b"/>
              <a:pathLst>
                <a:path w="4722" h="2800" extrusionOk="0">
                  <a:moveTo>
                    <a:pt x="3668" y="1"/>
                  </a:moveTo>
                  <a:cubicBezTo>
                    <a:pt x="2982" y="1"/>
                    <a:pt x="2302" y="161"/>
                    <a:pt x="1688" y="487"/>
                  </a:cubicBezTo>
                  <a:cubicBezTo>
                    <a:pt x="0" y="1283"/>
                    <a:pt x="285" y="2800"/>
                    <a:pt x="285" y="2800"/>
                  </a:cubicBezTo>
                  <a:lnTo>
                    <a:pt x="1024" y="2383"/>
                  </a:lnTo>
                  <a:cubicBezTo>
                    <a:pt x="1024" y="2383"/>
                    <a:pt x="1517" y="638"/>
                    <a:pt x="4001" y="544"/>
                  </a:cubicBezTo>
                  <a:lnTo>
                    <a:pt x="4722" y="126"/>
                  </a:lnTo>
                  <a:cubicBezTo>
                    <a:pt x="4374" y="43"/>
                    <a:pt x="4021" y="1"/>
                    <a:pt x="3668" y="1"/>
                  </a:cubicBezTo>
                  <a:close/>
                </a:path>
              </a:pathLst>
            </a:custGeom>
            <a:solidFill>
              <a:srgbClr val="A1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72395" y="2212389"/>
              <a:ext cx="235299" cy="1953031"/>
            </a:xfrm>
            <a:custGeom>
              <a:avLst/>
              <a:gdLst/>
              <a:ahLst/>
              <a:cxnLst/>
              <a:rect l="l" t="t" r="r" b="b"/>
              <a:pathLst>
                <a:path w="2978" h="24718" extrusionOk="0">
                  <a:moveTo>
                    <a:pt x="2644" y="0"/>
                  </a:moveTo>
                  <a:cubicBezTo>
                    <a:pt x="105" y="0"/>
                    <a:pt x="0" y="1869"/>
                    <a:pt x="0" y="1869"/>
                  </a:cubicBezTo>
                  <a:lnTo>
                    <a:pt x="152" y="24717"/>
                  </a:lnTo>
                  <a:lnTo>
                    <a:pt x="2977" y="22954"/>
                  </a:lnTo>
                  <a:lnTo>
                    <a:pt x="2977" y="11"/>
                  </a:lnTo>
                  <a:cubicBezTo>
                    <a:pt x="2862" y="4"/>
                    <a:pt x="2751" y="0"/>
                    <a:pt x="2644" y="0"/>
                  </a:cubicBez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207615" y="2180231"/>
              <a:ext cx="988841" cy="2371402"/>
            </a:xfrm>
            <a:custGeom>
              <a:avLst/>
              <a:gdLst/>
              <a:ahLst/>
              <a:cxnLst/>
              <a:rect l="l" t="t" r="r" b="b"/>
              <a:pathLst>
                <a:path w="12515" h="30013" extrusionOk="0">
                  <a:moveTo>
                    <a:pt x="740" y="0"/>
                  </a:moveTo>
                  <a:lnTo>
                    <a:pt x="0" y="437"/>
                  </a:lnTo>
                  <a:lnTo>
                    <a:pt x="0" y="23418"/>
                  </a:lnTo>
                  <a:lnTo>
                    <a:pt x="10922" y="29921"/>
                  </a:lnTo>
                  <a:cubicBezTo>
                    <a:pt x="11016" y="29984"/>
                    <a:pt x="11122" y="30012"/>
                    <a:pt x="11226" y="30012"/>
                  </a:cubicBezTo>
                  <a:cubicBezTo>
                    <a:pt x="11311" y="30012"/>
                    <a:pt x="11395" y="29993"/>
                    <a:pt x="11472" y="29959"/>
                  </a:cubicBezTo>
                  <a:lnTo>
                    <a:pt x="12174" y="29561"/>
                  </a:lnTo>
                  <a:cubicBezTo>
                    <a:pt x="12382" y="29466"/>
                    <a:pt x="12515" y="29220"/>
                    <a:pt x="12515" y="28841"/>
                  </a:cubicBezTo>
                  <a:lnTo>
                    <a:pt x="12515" y="8154"/>
                  </a:lnTo>
                  <a:cubicBezTo>
                    <a:pt x="12515" y="7509"/>
                    <a:pt x="12136" y="6770"/>
                    <a:pt x="11643" y="6504"/>
                  </a:cubicBezTo>
                  <a:lnTo>
                    <a:pt x="7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207615" y="2214680"/>
              <a:ext cx="930451" cy="2337585"/>
            </a:xfrm>
            <a:custGeom>
              <a:avLst/>
              <a:gdLst/>
              <a:ahLst/>
              <a:cxnLst/>
              <a:rect l="l" t="t" r="r" b="b"/>
              <a:pathLst>
                <a:path w="11776" h="29585" extrusionOk="0">
                  <a:moveTo>
                    <a:pt x="0" y="1"/>
                  </a:moveTo>
                  <a:lnTo>
                    <a:pt x="0" y="22982"/>
                  </a:lnTo>
                  <a:lnTo>
                    <a:pt x="10922" y="29485"/>
                  </a:lnTo>
                  <a:cubicBezTo>
                    <a:pt x="11042" y="29552"/>
                    <a:pt x="11155" y="29584"/>
                    <a:pt x="11258" y="29584"/>
                  </a:cubicBezTo>
                  <a:cubicBezTo>
                    <a:pt x="11563" y="29584"/>
                    <a:pt x="11775" y="29304"/>
                    <a:pt x="11775" y="28822"/>
                  </a:cubicBezTo>
                  <a:lnTo>
                    <a:pt x="11775" y="8135"/>
                  </a:lnTo>
                  <a:cubicBezTo>
                    <a:pt x="11775" y="7490"/>
                    <a:pt x="11396" y="6751"/>
                    <a:pt x="10922" y="64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984405" y="2292350"/>
              <a:ext cx="1071251" cy="2323995"/>
            </a:xfrm>
            <a:custGeom>
              <a:avLst/>
              <a:gdLst/>
              <a:ahLst/>
              <a:cxnLst/>
              <a:rect l="l" t="t" r="r" b="b"/>
              <a:pathLst>
                <a:path w="13558" h="29413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0" y="22928"/>
                  </a:lnTo>
                  <a:lnTo>
                    <a:pt x="10694" y="29413"/>
                  </a:lnTo>
                  <a:cubicBezTo>
                    <a:pt x="11213" y="28057"/>
                    <a:pt x="12193" y="27801"/>
                    <a:pt x="12861" y="27801"/>
                  </a:cubicBezTo>
                  <a:cubicBezTo>
                    <a:pt x="13267" y="27801"/>
                    <a:pt x="13558" y="27896"/>
                    <a:pt x="13558" y="27896"/>
                  </a:cubicBezTo>
                  <a:lnTo>
                    <a:pt x="13558" y="6488"/>
                  </a:ln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984405" y="2292350"/>
              <a:ext cx="1069750" cy="632574"/>
            </a:xfrm>
            <a:custGeom>
              <a:avLst/>
              <a:gdLst/>
              <a:ahLst/>
              <a:cxnLst/>
              <a:rect l="l" t="t" r="r" b="b"/>
              <a:pathLst>
                <a:path w="13539" h="8006" extrusionOk="0">
                  <a:moveTo>
                    <a:pt x="2698" y="1"/>
                  </a:moveTo>
                  <a:cubicBezTo>
                    <a:pt x="958" y="1"/>
                    <a:pt x="0" y="1501"/>
                    <a:pt x="0" y="1501"/>
                  </a:cubicBezTo>
                  <a:lnTo>
                    <a:pt x="10694" y="8005"/>
                  </a:lnTo>
                  <a:cubicBezTo>
                    <a:pt x="11209" y="6648"/>
                    <a:pt x="12172" y="6388"/>
                    <a:pt x="12833" y="6388"/>
                  </a:cubicBezTo>
                  <a:cubicBezTo>
                    <a:pt x="13244" y="6388"/>
                    <a:pt x="13539" y="6488"/>
                    <a:pt x="13539" y="6488"/>
                  </a:cubicBezTo>
                  <a:lnTo>
                    <a:pt x="2825" y="3"/>
                  </a:lnTo>
                  <a:cubicBezTo>
                    <a:pt x="2783" y="2"/>
                    <a:pt x="2740" y="1"/>
                    <a:pt x="2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13926" y="2359984"/>
              <a:ext cx="988920" cy="2371402"/>
            </a:xfrm>
            <a:custGeom>
              <a:avLst/>
              <a:gdLst/>
              <a:ahLst/>
              <a:cxnLst/>
              <a:rect l="l" t="t" r="r" b="b"/>
              <a:pathLst>
                <a:path w="12516" h="30013" extrusionOk="0">
                  <a:moveTo>
                    <a:pt x="740" y="1"/>
                  </a:moveTo>
                  <a:lnTo>
                    <a:pt x="1" y="418"/>
                  </a:lnTo>
                  <a:lnTo>
                    <a:pt x="1" y="23418"/>
                  </a:lnTo>
                  <a:lnTo>
                    <a:pt x="10923" y="29922"/>
                  </a:lnTo>
                  <a:cubicBezTo>
                    <a:pt x="11017" y="29984"/>
                    <a:pt x="11122" y="30013"/>
                    <a:pt x="11230" y="30013"/>
                  </a:cubicBezTo>
                  <a:cubicBezTo>
                    <a:pt x="11317" y="30013"/>
                    <a:pt x="11406" y="29994"/>
                    <a:pt x="11492" y="29960"/>
                  </a:cubicBezTo>
                  <a:lnTo>
                    <a:pt x="12174" y="29561"/>
                  </a:lnTo>
                  <a:cubicBezTo>
                    <a:pt x="12383" y="29467"/>
                    <a:pt x="12516" y="29220"/>
                    <a:pt x="12516" y="28841"/>
                  </a:cubicBezTo>
                  <a:lnTo>
                    <a:pt x="12516" y="8135"/>
                  </a:lnTo>
                  <a:cubicBezTo>
                    <a:pt x="12516" y="7509"/>
                    <a:pt x="12136" y="6770"/>
                    <a:pt x="11662" y="6486"/>
                  </a:cubicBezTo>
                  <a:lnTo>
                    <a:pt x="7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913926" y="2392932"/>
              <a:ext cx="931952" cy="2339086"/>
            </a:xfrm>
            <a:custGeom>
              <a:avLst/>
              <a:gdLst/>
              <a:ahLst/>
              <a:cxnLst/>
              <a:rect l="l" t="t" r="r" b="b"/>
              <a:pathLst>
                <a:path w="11795" h="29604" extrusionOk="0">
                  <a:moveTo>
                    <a:pt x="1" y="1"/>
                  </a:moveTo>
                  <a:lnTo>
                    <a:pt x="1" y="23020"/>
                  </a:lnTo>
                  <a:lnTo>
                    <a:pt x="10923" y="29505"/>
                  </a:lnTo>
                  <a:cubicBezTo>
                    <a:pt x="11042" y="29572"/>
                    <a:pt x="11157" y="29604"/>
                    <a:pt x="11262" y="29604"/>
                  </a:cubicBezTo>
                  <a:cubicBezTo>
                    <a:pt x="11572" y="29604"/>
                    <a:pt x="11795" y="29323"/>
                    <a:pt x="11795" y="28841"/>
                  </a:cubicBezTo>
                  <a:lnTo>
                    <a:pt x="11795" y="8154"/>
                  </a:lnTo>
                  <a:cubicBezTo>
                    <a:pt x="11795" y="7510"/>
                    <a:pt x="11397" y="6770"/>
                    <a:pt x="10923" y="650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D19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105689" y="2862898"/>
              <a:ext cx="548426" cy="588564"/>
            </a:xfrm>
            <a:custGeom>
              <a:avLst/>
              <a:gdLst/>
              <a:ahLst/>
              <a:cxnLst/>
              <a:rect l="l" t="t" r="r" b="b"/>
              <a:pathLst>
                <a:path w="6941" h="7449" extrusionOk="0">
                  <a:moveTo>
                    <a:pt x="328" y="1"/>
                  </a:moveTo>
                  <a:cubicBezTo>
                    <a:pt x="139" y="1"/>
                    <a:pt x="1" y="178"/>
                    <a:pt x="1" y="462"/>
                  </a:cubicBezTo>
                  <a:lnTo>
                    <a:pt x="1" y="2794"/>
                  </a:lnTo>
                  <a:cubicBezTo>
                    <a:pt x="20" y="3192"/>
                    <a:pt x="210" y="3571"/>
                    <a:pt x="532" y="3799"/>
                  </a:cubicBezTo>
                  <a:lnTo>
                    <a:pt x="6410" y="7383"/>
                  </a:lnTo>
                  <a:cubicBezTo>
                    <a:pt x="6484" y="7427"/>
                    <a:pt x="6556" y="7449"/>
                    <a:pt x="6622" y="7449"/>
                  </a:cubicBezTo>
                  <a:cubicBezTo>
                    <a:pt x="6806" y="7449"/>
                    <a:pt x="6941" y="7279"/>
                    <a:pt x="6941" y="6985"/>
                  </a:cubicBezTo>
                  <a:lnTo>
                    <a:pt x="6941" y="4671"/>
                  </a:lnTo>
                  <a:cubicBezTo>
                    <a:pt x="6941" y="4254"/>
                    <a:pt x="6732" y="3894"/>
                    <a:pt x="6410" y="3647"/>
                  </a:cubicBezTo>
                  <a:lnTo>
                    <a:pt x="532" y="64"/>
                  </a:lnTo>
                  <a:cubicBezTo>
                    <a:pt x="460" y="21"/>
                    <a:pt x="391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207615" y="3347956"/>
              <a:ext cx="344653" cy="243596"/>
            </a:xfrm>
            <a:custGeom>
              <a:avLst/>
              <a:gdLst/>
              <a:ahLst/>
              <a:cxnLst/>
              <a:rect l="l" t="t" r="r" b="b"/>
              <a:pathLst>
                <a:path w="4362" h="3083" extrusionOk="0">
                  <a:moveTo>
                    <a:pt x="123" y="0"/>
                  </a:moveTo>
                  <a:cubicBezTo>
                    <a:pt x="51" y="0"/>
                    <a:pt x="0" y="71"/>
                    <a:pt x="0" y="182"/>
                  </a:cubicBezTo>
                  <a:cubicBezTo>
                    <a:pt x="0" y="334"/>
                    <a:pt x="76" y="485"/>
                    <a:pt x="209" y="580"/>
                  </a:cubicBezTo>
                  <a:lnTo>
                    <a:pt x="4153" y="3064"/>
                  </a:lnTo>
                  <a:cubicBezTo>
                    <a:pt x="4179" y="3077"/>
                    <a:pt x="4203" y="3083"/>
                    <a:pt x="4226" y="3083"/>
                  </a:cubicBezTo>
                  <a:cubicBezTo>
                    <a:pt x="4305" y="3083"/>
                    <a:pt x="4362" y="3011"/>
                    <a:pt x="4362" y="2893"/>
                  </a:cubicBezTo>
                  <a:cubicBezTo>
                    <a:pt x="4362" y="2742"/>
                    <a:pt x="4286" y="2590"/>
                    <a:pt x="4153" y="2495"/>
                  </a:cubicBezTo>
                  <a:lnTo>
                    <a:pt x="209" y="30"/>
                  </a:lnTo>
                  <a:cubicBezTo>
                    <a:pt x="178" y="10"/>
                    <a:pt x="149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15467" y="3563660"/>
              <a:ext cx="130055" cy="118677"/>
            </a:xfrm>
            <a:custGeom>
              <a:avLst/>
              <a:gdLst/>
              <a:ahLst/>
              <a:cxnLst/>
              <a:rect l="l" t="t" r="r" b="b"/>
              <a:pathLst>
                <a:path w="1646" h="1502" extrusionOk="0">
                  <a:moveTo>
                    <a:pt x="123" y="1"/>
                  </a:moveTo>
                  <a:cubicBezTo>
                    <a:pt x="51" y="1"/>
                    <a:pt x="1" y="71"/>
                    <a:pt x="1" y="182"/>
                  </a:cubicBezTo>
                  <a:cubicBezTo>
                    <a:pt x="1" y="334"/>
                    <a:pt x="76" y="486"/>
                    <a:pt x="209" y="581"/>
                  </a:cubicBezTo>
                  <a:lnTo>
                    <a:pt x="1423" y="1472"/>
                  </a:lnTo>
                  <a:cubicBezTo>
                    <a:pt x="1458" y="1492"/>
                    <a:pt x="1491" y="1501"/>
                    <a:pt x="1520" y="1501"/>
                  </a:cubicBezTo>
                  <a:cubicBezTo>
                    <a:pt x="1598" y="1501"/>
                    <a:pt x="1645" y="1431"/>
                    <a:pt x="1631" y="1320"/>
                  </a:cubicBezTo>
                  <a:cubicBezTo>
                    <a:pt x="1631" y="1168"/>
                    <a:pt x="1555" y="1017"/>
                    <a:pt x="1423" y="922"/>
                  </a:cubicBezTo>
                  <a:lnTo>
                    <a:pt x="209" y="31"/>
                  </a:lnTo>
                  <a:cubicBezTo>
                    <a:pt x="179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891486" y="2170592"/>
              <a:ext cx="374598" cy="222420"/>
            </a:xfrm>
            <a:custGeom>
              <a:avLst/>
              <a:gdLst/>
              <a:ahLst/>
              <a:cxnLst/>
              <a:rect l="l" t="t" r="r" b="b"/>
              <a:pathLst>
                <a:path w="4741" h="2815" extrusionOk="0">
                  <a:moveTo>
                    <a:pt x="3714" y="1"/>
                  </a:moveTo>
                  <a:cubicBezTo>
                    <a:pt x="3017" y="1"/>
                    <a:pt x="2323" y="165"/>
                    <a:pt x="1688" y="483"/>
                  </a:cubicBezTo>
                  <a:cubicBezTo>
                    <a:pt x="0" y="1279"/>
                    <a:pt x="285" y="2815"/>
                    <a:pt x="285" y="2815"/>
                  </a:cubicBezTo>
                  <a:lnTo>
                    <a:pt x="1024" y="2398"/>
                  </a:lnTo>
                  <a:cubicBezTo>
                    <a:pt x="1024" y="2398"/>
                    <a:pt x="1536" y="653"/>
                    <a:pt x="4001" y="540"/>
                  </a:cubicBezTo>
                  <a:lnTo>
                    <a:pt x="4741" y="122"/>
                  </a:lnTo>
                  <a:cubicBezTo>
                    <a:pt x="4403" y="41"/>
                    <a:pt x="4058" y="1"/>
                    <a:pt x="3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5;p17">
            <a:extLst>
              <a:ext uri="{FF2B5EF4-FFF2-40B4-BE49-F238E27FC236}">
                <a16:creationId xmlns:a16="http://schemas.microsoft.com/office/drawing/2014/main" id="{48CACA75-2E9A-38F6-2447-01EAE68E9DE3}"/>
              </a:ext>
            </a:extLst>
          </p:cNvPr>
          <p:cNvSpPr txBox="1"/>
          <p:nvPr/>
        </p:nvSpPr>
        <p:spPr>
          <a:xfrm>
            <a:off x="4659408" y="2115736"/>
            <a:ext cx="3988464" cy="2207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Bằng Thực Nghiệm</a:t>
            </a:r>
            <a:endParaRPr sz="4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69760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92006" y="1131130"/>
            <a:ext cx="4086225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hộp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chữ</a:t>
            </a:r>
            <a:r>
              <a:rPr lang="en-US" sz="4400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nhật</a:t>
            </a:r>
            <a:endParaRPr lang="vi-VN" sz="4400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6235603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5" y="513163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466801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lang="en-US" sz="2000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sz="2000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5396628" y="215764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Cân điện tử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113827"/>
                  </p:ext>
                </p:extLst>
              </p:nvPr>
            </p:nvGraphicFramePr>
            <p:xfrm>
              <a:off x="2041214" y="3881647"/>
              <a:ext cx="2736535" cy="943031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736535" cy="94303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045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1214" y="3881647"/>
                <a:ext cx="2736535" cy="943031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381" y="1908807"/>
            <a:ext cx="3172202" cy="833969"/>
          </a:xfrm>
          <a:prstGeom prst="rect">
            <a:avLst/>
          </a:prstGeom>
        </p:spPr>
      </p:pic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5396627" y="4179504"/>
            <a:ext cx="3653244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gỗ hình hộp chữ nhật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026" name="Picture 2" descr="Ruler free icon">
            <a:extLst>
              <a:ext uri="{FF2B5EF4-FFF2-40B4-BE49-F238E27FC236}">
                <a16:creationId xmlns:a16="http://schemas.microsoft.com/office/drawing/2014/main" id="{5B140F3F-C8E3-3A8B-8928-F8483FB48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7" b="28557"/>
          <a:stretch/>
        </p:blipFill>
        <p:spPr bwMode="auto">
          <a:xfrm>
            <a:off x="2691184" y="3005805"/>
            <a:ext cx="1436594" cy="6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02;p17">
            <a:extLst>
              <a:ext uri="{FF2B5EF4-FFF2-40B4-BE49-F238E27FC236}">
                <a16:creationId xmlns:a16="http://schemas.microsoft.com/office/drawing/2014/main" id="{97CBE3B7-C148-FCAD-58EC-8CA3704609F8}"/>
              </a:ext>
            </a:extLst>
          </p:cNvPr>
          <p:cNvSpPr txBox="1"/>
          <p:nvPr/>
        </p:nvSpPr>
        <p:spPr>
          <a:xfrm>
            <a:off x="5396626" y="3210942"/>
            <a:ext cx="2160621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Thước đo độ dài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49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115604" y="141856"/>
            <a:ext cx="638735" cy="508027"/>
            <a:chOff x="236627" y="272652"/>
            <a:chExt cx="638735" cy="508027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31901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137325" y="315036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2: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480569" y="3631336"/>
            <a:ext cx="4768190" cy="65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>
              <a:lnSpc>
                <a:spcPct val="120000"/>
              </a:lnSpc>
            </a:pPr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Cân khối lượng m của khối hộp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Đo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ghi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số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liệu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vào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14.1,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tính</a:t>
            </a:r>
            <a:r>
              <a:rPr lang="en-US" sz="1800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sz="1800" dirty="0" err="1">
                <a:latin typeface="Arial" panose="020B0604020202020204" pitchFamily="34" charset="0"/>
                <a:sym typeface="Fira Sans Extra Condensed Medium"/>
              </a:rPr>
              <a:t>m</a:t>
            </a:r>
            <a:r>
              <a:rPr lang="en-US" sz="1800" baseline="-25000" dirty="0" err="1">
                <a:latin typeface="Arial" panose="020B0604020202020204" pitchFamily="34" charset="0"/>
                <a:sym typeface="Fira Sans Extra Condensed Medium"/>
              </a:rPr>
              <a:t>tb</a:t>
            </a:r>
            <a:endParaRPr lang="en-US"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8" name="Google Shape;321;p19">
            <a:extLst>
              <a:ext uri="{FF2B5EF4-FFF2-40B4-BE49-F238E27FC236}">
                <a16:creationId xmlns:a16="http://schemas.microsoft.com/office/drawing/2014/main" id="{6A973F6C-8369-6D70-CF28-67548EA3EC3D}"/>
              </a:ext>
            </a:extLst>
          </p:cNvPr>
          <p:cNvSpPr txBox="1"/>
          <p:nvPr/>
        </p:nvSpPr>
        <p:spPr>
          <a:xfrm flipH="1">
            <a:off x="124713" y="1218900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1: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202;p17">
            <a:extLst>
              <a:ext uri="{FF2B5EF4-FFF2-40B4-BE49-F238E27FC236}">
                <a16:creationId xmlns:a16="http://schemas.microsoft.com/office/drawing/2014/main" id="{1DD62FE9-D640-BA1F-4DBE-F5045CD8BA59}"/>
              </a:ext>
            </a:extLst>
          </p:cNvPr>
          <p:cNvSpPr txBox="1"/>
          <p:nvPr/>
        </p:nvSpPr>
        <p:spPr>
          <a:xfrm>
            <a:off x="1222187" y="1285444"/>
            <a:ext cx="406382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Xác định thể tích khối hộp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1" y="166288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889030" y="1692821"/>
            <a:ext cx="6522974" cy="40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Dùng thước đo chiều dài a, chiều rộng b, chiều cao 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4" name="Google Shape;321;p19">
            <a:extLst>
              <a:ext uri="{FF2B5EF4-FFF2-40B4-BE49-F238E27FC236}">
                <a16:creationId xmlns:a16="http://schemas.microsoft.com/office/drawing/2014/main" id="{371FC4E2-F002-975D-2490-C7C09820307F}"/>
              </a:ext>
            </a:extLst>
          </p:cNvPr>
          <p:cNvSpPr txBox="1"/>
          <p:nvPr/>
        </p:nvSpPr>
        <p:spPr>
          <a:xfrm flipH="1">
            <a:off x="124713" y="4504085"/>
            <a:ext cx="1097473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Bước 3: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sz="1800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sz="1800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sz="1800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sz="1800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sz="1800"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285" y="4393625"/>
                <a:ext cx="4008500" cy="509851"/>
              </a:xfrm>
              <a:prstGeom prst="rect">
                <a:avLst/>
              </a:prstGeom>
              <a:blipFill>
                <a:blip r:embed="rId4"/>
                <a:stretch>
                  <a:fillRect l="-1368" b="-7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6981380"/>
                  </p:ext>
                </p:extLst>
              </p:nvPr>
            </p:nvGraphicFramePr>
            <p:xfrm>
              <a:off x="5768122" y="2478365"/>
              <a:ext cx="2800200" cy="115449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800200" cy="1154498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43668" ay="106380" az="10635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0045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Domes And Pinacoid Grey">
                <a:extLst>
                  <a:ext uri="{FF2B5EF4-FFF2-40B4-BE49-F238E27FC236}">
                    <a16:creationId xmlns:a16="http://schemas.microsoft.com/office/drawing/2014/main" id="{5AA00CEC-F99A-A9D0-6E4B-0784762283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8122" y="2478365"/>
                <a:ext cx="2800200" cy="1154498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995" y="3563026"/>
            <a:ext cx="3614457" cy="95023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3715857"/>
                  </p:ext>
                </p:extLst>
              </p:nvPr>
            </p:nvGraphicFramePr>
            <p:xfrm>
              <a:off x="5485578" y="1940557"/>
              <a:ext cx="3365287" cy="2160277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365287" cy="2160277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84163" ay="1758852" az="440232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5428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Domes And Pinacoid Grey">
                <a:extLst>
                  <a:ext uri="{FF2B5EF4-FFF2-40B4-BE49-F238E27FC236}">
                    <a16:creationId xmlns:a16="http://schemas.microsoft.com/office/drawing/2014/main" id="{B12BDA82-D940-C059-A741-6916E4CCA4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5578" y="1940557"/>
                <a:ext cx="3365287" cy="2160277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9A87C14D-11E1-FDFC-9902-D8414DD4C8B6}"/>
              </a:ext>
            </a:extLst>
          </p:cNvPr>
          <p:cNvSpPr/>
          <p:nvPr/>
        </p:nvSpPr>
        <p:spPr>
          <a:xfrm rot="5018701" flipV="1">
            <a:off x="7391875" y="1374487"/>
            <a:ext cx="240138" cy="2556825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21;p19">
            <a:extLst>
              <a:ext uri="{FF2B5EF4-FFF2-40B4-BE49-F238E27FC236}">
                <a16:creationId xmlns:a16="http://schemas.microsoft.com/office/drawing/2014/main" id="{693FB016-97A8-4F4C-BFCB-40395EAEDB43}"/>
              </a:ext>
            </a:extLst>
          </p:cNvPr>
          <p:cNvSpPr txBox="1"/>
          <p:nvPr/>
        </p:nvSpPr>
        <p:spPr>
          <a:xfrm flipH="1">
            <a:off x="7231769" y="2137403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a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D2904B04-7662-8119-03A8-6CE7CD66F938}"/>
              </a:ext>
            </a:extLst>
          </p:cNvPr>
          <p:cNvSpPr/>
          <p:nvPr/>
        </p:nvSpPr>
        <p:spPr>
          <a:xfrm rot="7286184" flipV="1">
            <a:off x="5887096" y="2315684"/>
            <a:ext cx="240138" cy="68257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Google Shape;321;p19">
            <a:extLst>
              <a:ext uri="{FF2B5EF4-FFF2-40B4-BE49-F238E27FC236}">
                <a16:creationId xmlns:a16="http://schemas.microsoft.com/office/drawing/2014/main" id="{EC078E99-4E10-031D-080F-DA91202A843D}"/>
              </a:ext>
            </a:extLst>
          </p:cNvPr>
          <p:cNvSpPr txBox="1"/>
          <p:nvPr/>
        </p:nvSpPr>
        <p:spPr>
          <a:xfrm flipH="1">
            <a:off x="5998983" y="2187807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5" name="Left Brace 1024">
            <a:extLst>
              <a:ext uri="{FF2B5EF4-FFF2-40B4-BE49-F238E27FC236}">
                <a16:creationId xmlns:a16="http://schemas.microsoft.com/office/drawing/2014/main" id="{3EED2C80-01AF-E93A-A240-8F6BC8D1DCDA}"/>
              </a:ext>
            </a:extLst>
          </p:cNvPr>
          <p:cNvSpPr/>
          <p:nvPr/>
        </p:nvSpPr>
        <p:spPr>
          <a:xfrm>
            <a:off x="5989813" y="2894548"/>
            <a:ext cx="240138" cy="1154498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Google Shape;321;p19">
            <a:extLst>
              <a:ext uri="{FF2B5EF4-FFF2-40B4-BE49-F238E27FC236}">
                <a16:creationId xmlns:a16="http://schemas.microsoft.com/office/drawing/2014/main" id="{FF1744E3-2284-AFDA-F716-C1246BCFA858}"/>
              </a:ext>
            </a:extLst>
          </p:cNvPr>
          <p:cNvSpPr txBox="1"/>
          <p:nvPr/>
        </p:nvSpPr>
        <p:spPr>
          <a:xfrm flipH="1">
            <a:off x="5641042" y="3255030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028" name="Picture 2" descr="Tick ">
            <a:extLst>
              <a:ext uri="{FF2B5EF4-FFF2-40B4-BE49-F238E27FC236}">
                <a16:creationId xmlns:a16="http://schemas.microsoft.com/office/drawing/2014/main" id="{7379C6EE-DB91-7F8B-1A2C-D207AEB39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150295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Google Shape;202;p17">
            <a:extLst>
              <a:ext uri="{FF2B5EF4-FFF2-40B4-BE49-F238E27FC236}">
                <a16:creationId xmlns:a16="http://schemas.microsoft.com/office/drawing/2014/main" id="{1D2A69C4-57EB-F3F1-EFDC-B4C0EE043E1C}"/>
              </a:ext>
            </a:extLst>
          </p:cNvPr>
          <p:cNvSpPr txBox="1"/>
          <p:nvPr/>
        </p:nvSpPr>
        <p:spPr>
          <a:xfrm>
            <a:off x="907373" y="2180235"/>
            <a:ext cx="1311391" cy="420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V = a.b.c</a:t>
            </a:r>
            <a:endParaRPr sz="18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" name="Google Shape;321;p19">
            <a:extLst>
              <a:ext uri="{FF2B5EF4-FFF2-40B4-BE49-F238E27FC236}">
                <a16:creationId xmlns:a16="http://schemas.microsoft.com/office/drawing/2014/main" id="{7CCDF6D1-85E5-478C-521A-5CC3FF059BD9}"/>
              </a:ext>
            </a:extLst>
          </p:cNvPr>
          <p:cNvSpPr txBox="1"/>
          <p:nvPr/>
        </p:nvSpPr>
        <p:spPr>
          <a:xfrm flipH="1">
            <a:off x="3892389" y="776562"/>
            <a:ext cx="1974844" cy="36902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lang="en-US" sz="18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18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sz="18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3" name="Picture 2" descr="Tick ">
            <a:extLst>
              <a:ext uri="{FF2B5EF4-FFF2-40B4-BE49-F238E27FC236}">
                <a16:creationId xmlns:a16="http://schemas.microsoft.com/office/drawing/2014/main" id="{688976C5-C564-C3B0-7AE0-5BFE3029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2" y="267657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1F35EBAF-A50C-A402-43D1-80B2F509211C}"/>
              </a:ext>
            </a:extLst>
          </p:cNvPr>
          <p:cNvSpPr txBox="1"/>
          <p:nvPr/>
        </p:nvSpPr>
        <p:spPr>
          <a:xfrm>
            <a:off x="870677" y="2713249"/>
            <a:ext cx="4658084" cy="43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sz="1800" dirty="0">
                <a:latin typeface="Arial" panose="020B0604020202020204" pitchFamily="34" charset="0"/>
                <a:sym typeface="Fira Sans Extra Condensed Medium"/>
              </a:rPr>
              <a:t>Đo 3 lần , ghi số liệu vào bảng 14.1, tính V</a:t>
            </a:r>
            <a:r>
              <a:rPr lang="en" sz="1800" baseline="-25000" dirty="0">
                <a:latin typeface="Arial" panose="020B0604020202020204" pitchFamily="34" charset="0"/>
                <a:sym typeface="Fira Sans Extra Condensed Medium"/>
              </a:rPr>
              <a:t>tb</a:t>
            </a:r>
            <a:endParaRPr sz="1800"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11" name="Google Shape;321;p19">
            <a:extLst>
              <a:ext uri="{FF2B5EF4-FFF2-40B4-BE49-F238E27FC236}">
                <a16:creationId xmlns:a16="http://schemas.microsoft.com/office/drawing/2014/main" id="{185F7C1D-9D43-A2B5-B10E-A8762BE8D6A3}"/>
              </a:ext>
            </a:extLst>
          </p:cNvPr>
          <p:cNvSpPr txBox="1"/>
          <p:nvPr/>
        </p:nvSpPr>
        <p:spPr>
          <a:xfrm flipH="1">
            <a:off x="719459" y="132079"/>
            <a:ext cx="6862115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1545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4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8" grpId="0" animBg="1"/>
      <p:bldP spid="19" grpId="0"/>
      <p:bldP spid="21" grpId="0"/>
      <p:bldP spid="24" grpId="0" animBg="1"/>
      <p:bldP spid="25" grpId="0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1024" grpId="0"/>
      <p:bldP spid="1024" grpId="1"/>
      <p:bldP spid="1025" grpId="0" animBg="1"/>
      <p:bldP spid="1025" grpId="1" animBg="1"/>
      <p:bldP spid="1027" grpId="0"/>
      <p:bldP spid="1027" grpId="1"/>
      <p:bldP spid="1029" grpId="0"/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689987" y="120188"/>
            <a:ext cx="7183265" cy="4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27C2A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khối hộp chữ nhật</a:t>
            </a:r>
            <a:endParaRPr sz="2000" b="1" dirty="0">
              <a:solidFill>
                <a:srgbClr val="27C2A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90289" y="56082"/>
            <a:ext cx="638735" cy="518090"/>
            <a:chOff x="236627" y="255084"/>
            <a:chExt cx="638735" cy="520530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rgbClr val="2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55084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</a:t>
              </a:r>
            </a:p>
          </p:txBody>
        </p:sp>
      </p:grpSp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4068562" y="583568"/>
            <a:ext cx="1248921" cy="367298"/>
          </a:xfrm>
          <a:prstGeom prst="rect">
            <a:avLst/>
          </a:prstGeom>
          <a:solidFill>
            <a:srgbClr val="E364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Kết</a:t>
            </a:r>
            <a:r>
              <a:rPr lang="en-US" sz="2000" b="1" dirty="0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2000" b="1" dirty="0" err="1">
                <a:solidFill>
                  <a:srgbClr val="DEF6E5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quả</a:t>
            </a:r>
            <a:endParaRPr sz="2000" b="1" dirty="0">
              <a:solidFill>
                <a:srgbClr val="DEF6E5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" name="Google Shape;202;p17">
            <a:extLst>
              <a:ext uri="{FF2B5EF4-FFF2-40B4-BE49-F238E27FC236}">
                <a16:creationId xmlns:a16="http://schemas.microsoft.com/office/drawing/2014/main" id="{A259AF25-3DE1-0F9C-5535-8A853B85AE24}"/>
              </a:ext>
            </a:extLst>
          </p:cNvPr>
          <p:cNvSpPr txBox="1"/>
          <p:nvPr/>
        </p:nvSpPr>
        <p:spPr>
          <a:xfrm>
            <a:off x="729024" y="4614637"/>
            <a:ext cx="7578177" cy="454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algn="ctr"/>
            <a:r>
              <a:rPr lang="en" b="1" dirty="0">
                <a:latin typeface="Arial" panose="020B0604020202020204" pitchFamily="34" charset="0"/>
                <a:sym typeface="Fira Sans Extra Condensed Medium"/>
              </a:rPr>
              <a:t>Bảng 14.1. Kết quả thí nghiệm xác định khối lượng riêng của khối gỗ hình chữ nhật</a:t>
            </a:r>
            <a:endParaRPr b="1" dirty="0">
              <a:latin typeface="Arial" panose="020B0604020202020204" pitchFamily="34" charset="0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362077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362077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362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5860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000" dirty="0" err="1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0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0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400122"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2200" dirty="0" err="1">
                              <a:latin typeface="+mj-lt"/>
                              <a:cs typeface="Arial" panose="020B0604020202020204" pitchFamily="34" charset="0"/>
                            </a:rPr>
                            <a:t>D</a:t>
                          </a:r>
                          <a:r>
                            <a:rPr lang="en-US" sz="2200" baseline="-25000" dirty="0" err="1">
                              <a:latin typeface="+mj-lt"/>
                              <a:cs typeface="Arial" panose="020B0604020202020204" pitchFamily="34" charset="0"/>
                            </a:rPr>
                            <a:t>tb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200" i="1" baseline="0" smtClean="0">
                                      <a:latin typeface="Cambria Math" panose="02040503050406030204" pitchFamily="18" charset="0"/>
                                      <a:cs typeface="#9Slide03 Arima Madurai Black" panose="00000A00000000000000" pitchFamily="2" charset="-93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200" b="0" i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="0" i="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2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V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200" baseline="-25000" dirty="0" smtClean="0">
                                      <a:latin typeface="+mj-lt"/>
                                      <a:cs typeface="Arial" panose="020B0604020202020204" pitchFamily="34" charset="0"/>
                                    </a:rPr>
                                    <m:t>tb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200" baseline="-25000" dirty="0">
                              <a:latin typeface="+mj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200" baseline="0" dirty="0">
                              <a:latin typeface="+mj-lt"/>
                              <a:cs typeface="Arial" panose="020B0604020202020204" pitchFamily="34" charset="0"/>
                            </a:rPr>
                            <a:t>= </a:t>
                          </a:r>
                          <a:endParaRPr lang="en-US" sz="2200" baseline="-25000" dirty="0">
                            <a:latin typeface="+mj-lt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B2F1CC8B-6E84-58B6-925F-2181F95FFF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215734"/>
                  </p:ext>
                </p:extLst>
              </p:nvPr>
            </p:nvGraphicFramePr>
            <p:xfrm>
              <a:off x="409656" y="1042558"/>
              <a:ext cx="8411208" cy="3489452"/>
            </p:xfrm>
            <a:graphic>
              <a:graphicData uri="http://schemas.openxmlformats.org/drawingml/2006/table">
                <a:tbl>
                  <a:tblPr firstRow="1" bandRow="1">
                    <a:tableStyleId>{4DE6FB3C-7EE5-489D-85D8-43B90C86D4EF}</a:tableStyleId>
                  </a:tblPr>
                  <a:tblGrid>
                    <a:gridCol w="1051401">
                      <a:extLst>
                        <a:ext uri="{9D8B030D-6E8A-4147-A177-3AD203B41FA5}">
                          <a16:colId xmlns:a16="http://schemas.microsoft.com/office/drawing/2014/main" val="561723654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2273762811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4175732349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909949475"/>
                        </a:ext>
                      </a:extLst>
                    </a:gridCol>
                    <a:gridCol w="1051401">
                      <a:extLst>
                        <a:ext uri="{9D8B030D-6E8A-4147-A177-3AD203B41FA5}">
                          <a16:colId xmlns:a16="http://schemas.microsoft.com/office/drawing/2014/main" val="1011856888"/>
                        </a:ext>
                      </a:extLst>
                    </a:gridCol>
                    <a:gridCol w="3154203">
                      <a:extLst>
                        <a:ext uri="{9D8B030D-6E8A-4147-A177-3AD203B41FA5}">
                          <a16:colId xmlns:a16="http://schemas.microsoft.com/office/drawing/2014/main" val="2650206"/>
                        </a:ext>
                      </a:extLst>
                    </a:gridCol>
                  </a:tblGrid>
                  <a:tr h="4267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Lần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thể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tích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latin typeface="#9Slide07 IcielBaliho Script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 err="1">
                              <a:latin typeface="+mj-lt"/>
                            </a:rPr>
                            <a:t>Đo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khối</a:t>
                          </a:r>
                          <a:r>
                            <a:rPr lang="en-US" sz="2200" b="1" dirty="0">
                              <a:latin typeface="+mj-lt"/>
                            </a:rPr>
                            <a:t>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lượng</a:t>
                          </a:r>
                          <a:r>
                            <a:rPr lang="en-US" sz="2200" b="1" dirty="0">
                              <a:latin typeface="+mj-lt"/>
                            </a:rPr>
                            <a:t> m (kg)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557511"/>
                      </a:ext>
                    </a:extLst>
                  </a:tr>
                  <a:tr h="42672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a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b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c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V (m</a:t>
                          </a:r>
                          <a:r>
                            <a:rPr lang="en-US" sz="2200" b="1" baseline="30000" dirty="0">
                              <a:latin typeface="+mj-lt"/>
                            </a:rPr>
                            <a:t>3</a:t>
                          </a:r>
                          <a:r>
                            <a:rPr lang="en-US" sz="2200" b="1" dirty="0">
                              <a:latin typeface="+mj-lt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4358023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1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8869630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495492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V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m</a:t>
                          </a:r>
                          <a:r>
                            <a:rPr lang="en-US" sz="2000" baseline="-25000" dirty="0">
                              <a:latin typeface="+mj-lt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US" sz="2000" dirty="0">
                              <a:latin typeface="+mj-lt"/>
                              <a:cs typeface="Arial" panose="020B0604020202020204" pitchFamily="34" charset="0"/>
                            </a:rPr>
                            <a:t> =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5709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+mj-lt"/>
                            </a:rPr>
                            <a:t>Trung </a:t>
                          </a:r>
                          <a:r>
                            <a:rPr lang="en-US" sz="2200" b="1" dirty="0" err="1">
                              <a:latin typeface="+mj-lt"/>
                            </a:rPr>
                            <a:t>bình</a:t>
                          </a:r>
                          <a:endParaRPr lang="en-US" sz="2200" b="1" dirty="0"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F6E5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17" t="-284800" r="-75362" b="-84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7118" t="-284800" r="-580" b="-8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0074302"/>
                      </a:ext>
                    </a:extLst>
                  </a:tr>
                  <a:tr h="593852"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2" t="-490816" r="-217" b="-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US" sz="2000" baseline="-25000" dirty="0">
                            <a:latin typeface="#9Slide03 Arima Madurai Black" panose="00000A00000000000000" pitchFamily="2" charset="-93"/>
                            <a:cs typeface="#9Slide03 Arima Madurai Black" panose="00000A00000000000000" pitchFamily="2" charset="-93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687971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2559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F9EFE4-68F6-0174-8066-F79624B8708D}"/>
              </a:ext>
            </a:extLst>
          </p:cNvPr>
          <p:cNvSpPr/>
          <p:nvPr/>
        </p:nvSpPr>
        <p:spPr>
          <a:xfrm>
            <a:off x="3014229" y="-963786"/>
            <a:ext cx="7884669" cy="7071072"/>
          </a:xfrm>
          <a:custGeom>
            <a:avLst/>
            <a:gdLst>
              <a:gd name="connsiteX0" fmla="*/ 1065654 w 5754533"/>
              <a:gd name="connsiteY0" fmla="*/ 412512 h 5060139"/>
              <a:gd name="connsiteX1" fmla="*/ 1065654 w 5754533"/>
              <a:gd name="connsiteY1" fmla="*/ 412512 h 5060139"/>
              <a:gd name="connsiteX2" fmla="*/ 1093155 w 5754533"/>
              <a:gd name="connsiteY2" fmla="*/ 343760 h 5060139"/>
              <a:gd name="connsiteX3" fmla="*/ 1244409 w 5754533"/>
              <a:gd name="connsiteY3" fmla="*/ 151254 h 5060139"/>
              <a:gd name="connsiteX4" fmla="*/ 1416289 w 5754533"/>
              <a:gd name="connsiteY4" fmla="*/ 144379 h 5060139"/>
              <a:gd name="connsiteX5" fmla="*/ 2392566 w 5754533"/>
              <a:gd name="connsiteY5" fmla="*/ 364385 h 5060139"/>
              <a:gd name="connsiteX6" fmla="*/ 2887579 w 5754533"/>
              <a:gd name="connsiteY6" fmla="*/ 522515 h 5060139"/>
              <a:gd name="connsiteX7" fmla="*/ 3300090 w 5754533"/>
              <a:gd name="connsiteY7" fmla="*/ 721895 h 5060139"/>
              <a:gd name="connsiteX8" fmla="*/ 4090737 w 5754533"/>
              <a:gd name="connsiteY8" fmla="*/ 1196283 h 5060139"/>
              <a:gd name="connsiteX9" fmla="*/ 4682003 w 5754533"/>
              <a:gd name="connsiteY9" fmla="*/ 1718797 h 5060139"/>
              <a:gd name="connsiteX10" fmla="*/ 5390148 w 5754533"/>
              <a:gd name="connsiteY10" fmla="*/ 2722575 h 5060139"/>
              <a:gd name="connsiteX11" fmla="*/ 5568903 w 5754533"/>
              <a:gd name="connsiteY11" fmla="*/ 2983832 h 5060139"/>
              <a:gd name="connsiteX12" fmla="*/ 5754533 w 5754533"/>
              <a:gd name="connsiteY12" fmla="*/ 3506346 h 5060139"/>
              <a:gd name="connsiteX13" fmla="*/ 5665155 w 5754533"/>
              <a:gd name="connsiteY13" fmla="*/ 4035736 h 5060139"/>
              <a:gd name="connsiteX14" fmla="*/ 5204518 w 5754533"/>
              <a:gd name="connsiteY14" fmla="*/ 4413871 h 5060139"/>
              <a:gd name="connsiteX15" fmla="*/ 4771381 w 5754533"/>
              <a:gd name="connsiteY15" fmla="*/ 4723254 h 5060139"/>
              <a:gd name="connsiteX16" fmla="*/ 4695754 w 5754533"/>
              <a:gd name="connsiteY16" fmla="*/ 4764506 h 5060139"/>
              <a:gd name="connsiteX17" fmla="*/ 4530749 w 5754533"/>
              <a:gd name="connsiteY17" fmla="*/ 4812632 h 5060139"/>
              <a:gd name="connsiteX18" fmla="*/ 4001360 w 5754533"/>
              <a:gd name="connsiteY18" fmla="*/ 4977636 h 5060139"/>
              <a:gd name="connsiteX19" fmla="*/ 3657600 w 5754533"/>
              <a:gd name="connsiteY19" fmla="*/ 5025763 h 5060139"/>
              <a:gd name="connsiteX20" fmla="*/ 3093835 w 5754533"/>
              <a:gd name="connsiteY20" fmla="*/ 5060139 h 5060139"/>
              <a:gd name="connsiteX21" fmla="*/ 2715700 w 5754533"/>
              <a:gd name="connsiteY21" fmla="*/ 5046388 h 5060139"/>
              <a:gd name="connsiteX22" fmla="*/ 2344439 w 5754533"/>
              <a:gd name="connsiteY22" fmla="*/ 4840133 h 5060139"/>
              <a:gd name="connsiteX23" fmla="*/ 1876927 w 5754533"/>
              <a:gd name="connsiteY23" fmla="*/ 4331369 h 5060139"/>
              <a:gd name="connsiteX24" fmla="*/ 1650045 w 5754533"/>
              <a:gd name="connsiteY24" fmla="*/ 3918857 h 5060139"/>
              <a:gd name="connsiteX25" fmla="*/ 1478166 w 5754533"/>
              <a:gd name="connsiteY25" fmla="*/ 3444469 h 5060139"/>
              <a:gd name="connsiteX26" fmla="*/ 1175657 w 5754533"/>
              <a:gd name="connsiteY26" fmla="*/ 1952554 h 5060139"/>
              <a:gd name="connsiteX27" fmla="*/ 687519 w 5754533"/>
              <a:gd name="connsiteY27" fmla="*/ 1079405 h 5060139"/>
              <a:gd name="connsiteX28" fmla="*/ 570641 w 5754533"/>
              <a:gd name="connsiteY28" fmla="*/ 935026 h 5060139"/>
              <a:gd name="connsiteX29" fmla="*/ 378136 w 5754533"/>
              <a:gd name="connsiteY29" fmla="*/ 584391 h 5060139"/>
              <a:gd name="connsiteX30" fmla="*/ 336884 w 5754533"/>
              <a:gd name="connsiteY30" fmla="*/ 481263 h 5060139"/>
              <a:gd name="connsiteX31" fmla="*/ 316259 w 5754533"/>
              <a:gd name="connsiteY31" fmla="*/ 453763 h 5060139"/>
              <a:gd name="connsiteX32" fmla="*/ 61877 w 5754533"/>
              <a:gd name="connsiteY32" fmla="*/ 302509 h 5060139"/>
              <a:gd name="connsiteX33" fmla="*/ 0 w 5754533"/>
              <a:gd name="connsiteY33" fmla="*/ 151254 h 5060139"/>
              <a:gd name="connsiteX34" fmla="*/ 20626 w 5754533"/>
              <a:gd name="connsiteY34" fmla="*/ 96253 h 5060139"/>
              <a:gd name="connsiteX35" fmla="*/ 68752 w 5754533"/>
              <a:gd name="connsiteY35" fmla="*/ 48127 h 5060139"/>
              <a:gd name="connsiteX36" fmla="*/ 364385 w 5754533"/>
              <a:gd name="connsiteY36" fmla="*/ 0 h 5060139"/>
              <a:gd name="connsiteX37" fmla="*/ 467513 w 5754533"/>
              <a:gd name="connsiteY37" fmla="*/ 6875 h 5060139"/>
              <a:gd name="connsiteX38" fmla="*/ 941901 w 5754533"/>
              <a:gd name="connsiteY38" fmla="*/ 199381 h 5060139"/>
              <a:gd name="connsiteX39" fmla="*/ 1079405 w 5754533"/>
              <a:gd name="connsiteY39" fmla="*/ 261257 h 5060139"/>
              <a:gd name="connsiteX40" fmla="*/ 1168782 w 5754533"/>
              <a:gd name="connsiteY40" fmla="*/ 309384 h 5060139"/>
              <a:gd name="connsiteX41" fmla="*/ 1251284 w 5754533"/>
              <a:gd name="connsiteY41" fmla="*/ 336884 h 5060139"/>
              <a:gd name="connsiteX42" fmla="*/ 1079405 w 5754533"/>
              <a:gd name="connsiteY42" fmla="*/ 391886 h 5060139"/>
              <a:gd name="connsiteX43" fmla="*/ 1065654 w 5754533"/>
              <a:gd name="connsiteY43" fmla="*/ 412512 h 506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754533" h="5060139">
                <a:moveTo>
                  <a:pt x="1065654" y="412512"/>
                </a:moveTo>
                <a:lnTo>
                  <a:pt x="1065654" y="412512"/>
                </a:lnTo>
                <a:cubicBezTo>
                  <a:pt x="1074821" y="389595"/>
                  <a:pt x="1082996" y="366255"/>
                  <a:pt x="1093155" y="343760"/>
                </a:cubicBezTo>
                <a:cubicBezTo>
                  <a:pt x="1131336" y="259217"/>
                  <a:pt x="1142299" y="173332"/>
                  <a:pt x="1244409" y="151254"/>
                </a:cubicBezTo>
                <a:cubicBezTo>
                  <a:pt x="1300453" y="139136"/>
                  <a:pt x="1358996" y="146671"/>
                  <a:pt x="1416289" y="144379"/>
                </a:cubicBezTo>
                <a:cubicBezTo>
                  <a:pt x="1888892" y="227292"/>
                  <a:pt x="1858010" y="211168"/>
                  <a:pt x="2392566" y="364385"/>
                </a:cubicBezTo>
                <a:cubicBezTo>
                  <a:pt x="2559080" y="412112"/>
                  <a:pt x="2726415" y="459026"/>
                  <a:pt x="2887579" y="522515"/>
                </a:cubicBezTo>
                <a:cubicBezTo>
                  <a:pt x="3029673" y="578492"/>
                  <a:pt x="3164943" y="650765"/>
                  <a:pt x="3300090" y="721895"/>
                </a:cubicBezTo>
                <a:cubicBezTo>
                  <a:pt x="3449426" y="800493"/>
                  <a:pt x="3915689" y="1054056"/>
                  <a:pt x="4090737" y="1196283"/>
                </a:cubicBezTo>
                <a:cubicBezTo>
                  <a:pt x="4294871" y="1362141"/>
                  <a:pt x="4517696" y="1513413"/>
                  <a:pt x="4682003" y="1718797"/>
                </a:cubicBezTo>
                <a:cubicBezTo>
                  <a:pt x="5116344" y="2261724"/>
                  <a:pt x="4828495" y="1883115"/>
                  <a:pt x="5390148" y="2722575"/>
                </a:cubicBezTo>
                <a:cubicBezTo>
                  <a:pt x="5448825" y="2810275"/>
                  <a:pt x="5531024" y="2885346"/>
                  <a:pt x="5568903" y="2983832"/>
                </a:cubicBezTo>
                <a:cubicBezTo>
                  <a:pt x="5681100" y="3275549"/>
                  <a:pt x="5617104" y="3102145"/>
                  <a:pt x="5754533" y="3506346"/>
                </a:cubicBezTo>
                <a:cubicBezTo>
                  <a:pt x="5724740" y="3682809"/>
                  <a:pt x="5757911" y="3882689"/>
                  <a:pt x="5665155" y="4035736"/>
                </a:cubicBezTo>
                <a:cubicBezTo>
                  <a:pt x="5562192" y="4205625"/>
                  <a:pt x="5358604" y="4288487"/>
                  <a:pt x="5204518" y="4413871"/>
                </a:cubicBezTo>
                <a:cubicBezTo>
                  <a:pt x="5008764" y="4573161"/>
                  <a:pt x="4976052" y="4611613"/>
                  <a:pt x="4771381" y="4723254"/>
                </a:cubicBezTo>
                <a:cubicBezTo>
                  <a:pt x="4746172" y="4737005"/>
                  <a:pt x="4722673" y="4754508"/>
                  <a:pt x="4695754" y="4764506"/>
                </a:cubicBezTo>
                <a:cubicBezTo>
                  <a:pt x="4642046" y="4784455"/>
                  <a:pt x="4585102" y="4794514"/>
                  <a:pt x="4530749" y="4812632"/>
                </a:cubicBezTo>
                <a:cubicBezTo>
                  <a:pt x="4294182" y="4891487"/>
                  <a:pt x="4254349" y="4927594"/>
                  <a:pt x="4001360" y="4977636"/>
                </a:cubicBezTo>
                <a:cubicBezTo>
                  <a:pt x="3887855" y="5000088"/>
                  <a:pt x="3772567" y="5012725"/>
                  <a:pt x="3657600" y="5025763"/>
                </a:cubicBezTo>
                <a:cubicBezTo>
                  <a:pt x="3388980" y="5056225"/>
                  <a:pt x="3342707" y="5053028"/>
                  <a:pt x="3093835" y="5060139"/>
                </a:cubicBezTo>
                <a:cubicBezTo>
                  <a:pt x="2967790" y="5055555"/>
                  <a:pt x="2840195" y="5066619"/>
                  <a:pt x="2715700" y="5046388"/>
                </a:cubicBezTo>
                <a:cubicBezTo>
                  <a:pt x="2623314" y="5031375"/>
                  <a:pt x="2402958" y="4887505"/>
                  <a:pt x="2344439" y="4840133"/>
                </a:cubicBezTo>
                <a:cubicBezTo>
                  <a:pt x="2185099" y="4711144"/>
                  <a:pt x="1987515" y="4499727"/>
                  <a:pt x="1876927" y="4331369"/>
                </a:cubicBezTo>
                <a:cubicBezTo>
                  <a:pt x="1790771" y="4200205"/>
                  <a:pt x="1714397" y="4061985"/>
                  <a:pt x="1650045" y="3918857"/>
                </a:cubicBezTo>
                <a:cubicBezTo>
                  <a:pt x="1581076" y="3765460"/>
                  <a:pt x="1535459" y="3602598"/>
                  <a:pt x="1478166" y="3444469"/>
                </a:cubicBezTo>
                <a:cubicBezTo>
                  <a:pt x="1442119" y="3220679"/>
                  <a:pt x="1338057" y="2300553"/>
                  <a:pt x="1175657" y="1952554"/>
                </a:cubicBezTo>
                <a:cubicBezTo>
                  <a:pt x="1034648" y="1650392"/>
                  <a:pt x="897322" y="1338573"/>
                  <a:pt x="687519" y="1079405"/>
                </a:cubicBezTo>
                <a:cubicBezTo>
                  <a:pt x="648560" y="1031279"/>
                  <a:pt x="605886" y="985935"/>
                  <a:pt x="570641" y="935026"/>
                </a:cubicBezTo>
                <a:cubicBezTo>
                  <a:pt x="466680" y="784860"/>
                  <a:pt x="442277" y="734053"/>
                  <a:pt x="378136" y="584391"/>
                </a:cubicBezTo>
                <a:cubicBezTo>
                  <a:pt x="363551" y="550360"/>
                  <a:pt x="352734" y="514723"/>
                  <a:pt x="336884" y="481263"/>
                </a:cubicBezTo>
                <a:cubicBezTo>
                  <a:pt x="331979" y="470908"/>
                  <a:pt x="326008" y="459784"/>
                  <a:pt x="316259" y="453763"/>
                </a:cubicBezTo>
                <a:cubicBezTo>
                  <a:pt x="13950" y="267042"/>
                  <a:pt x="181607" y="402281"/>
                  <a:pt x="61877" y="302509"/>
                </a:cubicBezTo>
                <a:cubicBezTo>
                  <a:pt x="39084" y="260722"/>
                  <a:pt x="0" y="202917"/>
                  <a:pt x="0" y="151254"/>
                </a:cubicBezTo>
                <a:cubicBezTo>
                  <a:pt x="0" y="131674"/>
                  <a:pt x="12421" y="114031"/>
                  <a:pt x="20626" y="96253"/>
                </a:cubicBezTo>
                <a:cubicBezTo>
                  <a:pt x="34786" y="65574"/>
                  <a:pt x="38302" y="58277"/>
                  <a:pt x="68752" y="48127"/>
                </a:cubicBezTo>
                <a:cubicBezTo>
                  <a:pt x="235169" y="-7346"/>
                  <a:pt x="182287" y="7917"/>
                  <a:pt x="364385" y="0"/>
                </a:cubicBezTo>
                <a:cubicBezTo>
                  <a:pt x="398761" y="2292"/>
                  <a:pt x="433651" y="526"/>
                  <a:pt x="467513" y="6875"/>
                </a:cubicBezTo>
                <a:cubicBezTo>
                  <a:pt x="608009" y="33218"/>
                  <a:pt x="872603" y="168582"/>
                  <a:pt x="941901" y="199381"/>
                </a:cubicBezTo>
                <a:cubicBezTo>
                  <a:pt x="987831" y="219794"/>
                  <a:pt x="1035151" y="237428"/>
                  <a:pt x="1079405" y="261257"/>
                </a:cubicBezTo>
                <a:cubicBezTo>
                  <a:pt x="1109197" y="277299"/>
                  <a:pt x="1138232" y="294836"/>
                  <a:pt x="1168782" y="309384"/>
                </a:cubicBezTo>
                <a:cubicBezTo>
                  <a:pt x="1204063" y="326185"/>
                  <a:pt x="1218574" y="328706"/>
                  <a:pt x="1251284" y="336884"/>
                </a:cubicBezTo>
                <a:cubicBezTo>
                  <a:pt x="1168870" y="354545"/>
                  <a:pt x="1150375" y="351331"/>
                  <a:pt x="1079405" y="391886"/>
                </a:cubicBezTo>
                <a:cubicBezTo>
                  <a:pt x="1071201" y="396574"/>
                  <a:pt x="1067946" y="409074"/>
                  <a:pt x="1065654" y="412512"/>
                </a:cubicBezTo>
                <a:close/>
              </a:path>
            </a:pathLst>
          </a:custGeom>
          <a:solidFill>
            <a:srgbClr val="DE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DC6FC-1E62-D090-4C92-1A463E63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1" y="400732"/>
            <a:ext cx="4873219" cy="4873219"/>
          </a:xfrm>
          <a:prstGeom prst="rect">
            <a:avLst/>
          </a:prstGeom>
        </p:spPr>
      </p:pic>
      <p:sp>
        <p:nvSpPr>
          <p:cNvPr id="14" name="Google Shape;202;p17">
            <a:extLst>
              <a:ext uri="{FF2B5EF4-FFF2-40B4-BE49-F238E27FC236}">
                <a16:creationId xmlns:a16="http://schemas.microsoft.com/office/drawing/2014/main" id="{89366B84-C834-62A2-03FC-90093DA8B04E}"/>
              </a:ext>
            </a:extLst>
          </p:cNvPr>
          <p:cNvSpPr txBox="1"/>
          <p:nvPr/>
        </p:nvSpPr>
        <p:spPr>
          <a:xfrm>
            <a:off x="4740089" y="1193007"/>
            <a:ext cx="3918136" cy="298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Đề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xuất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định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khối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lượng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riêng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của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một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chất</a:t>
            </a:r>
            <a:r>
              <a:rPr lang="en-US" sz="4400" b="1" dirty="0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lang="en-US" sz="4400" b="1" dirty="0" err="1">
                <a:solidFill>
                  <a:srgbClr val="E36414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lỏng</a:t>
            </a:r>
            <a:endParaRPr lang="vi-VN" sz="4400" b="1" dirty="0">
              <a:solidFill>
                <a:srgbClr val="E36414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0165102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1;p19">
            <a:extLst>
              <a:ext uri="{FF2B5EF4-FFF2-40B4-BE49-F238E27FC236}">
                <a16:creationId xmlns:a16="http://schemas.microsoft.com/office/drawing/2014/main" id="{4E874191-5E2E-1CB5-A17A-1D4816E03EDA}"/>
              </a:ext>
            </a:extLst>
          </p:cNvPr>
          <p:cNvSpPr txBox="1"/>
          <p:nvPr/>
        </p:nvSpPr>
        <p:spPr>
          <a:xfrm flipH="1">
            <a:off x="3947539" y="1162567"/>
            <a:ext cx="1248921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Chuẩn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bị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" name="Google Shape;202;p17">
            <a:extLst>
              <a:ext uri="{FF2B5EF4-FFF2-40B4-BE49-F238E27FC236}">
                <a16:creationId xmlns:a16="http://schemas.microsoft.com/office/drawing/2014/main" id="{F9FEDC6A-6B3E-A233-9755-729E74ADA4E6}"/>
              </a:ext>
            </a:extLst>
          </p:cNvPr>
          <p:cNvSpPr txBox="1"/>
          <p:nvPr/>
        </p:nvSpPr>
        <p:spPr>
          <a:xfrm>
            <a:off x="691310" y="4133267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sym typeface="Fira Sans Extra Condensed Medium"/>
              </a:rPr>
              <a:t>Cân điện tử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8305F-63F4-89B2-A724-1C3AA4CD1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4" y="3155482"/>
            <a:ext cx="2538888" cy="667472"/>
          </a:xfrm>
          <a:prstGeom prst="rect">
            <a:avLst/>
          </a:prstGeom>
        </p:spPr>
      </p:pic>
      <p:sp>
        <p:nvSpPr>
          <p:cNvPr id="3" name="Google Shape;321;p19">
            <a:extLst>
              <a:ext uri="{FF2B5EF4-FFF2-40B4-BE49-F238E27FC236}">
                <a16:creationId xmlns:a16="http://schemas.microsoft.com/office/drawing/2014/main" id="{F942FE74-0F5B-AD52-C1F2-D712C29F216A}"/>
              </a:ext>
            </a:extLst>
          </p:cNvPr>
          <p:cNvSpPr txBox="1"/>
          <p:nvPr/>
        </p:nvSpPr>
        <p:spPr>
          <a:xfrm flipH="1">
            <a:off x="836326" y="319014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970798-80B8-91BF-D34A-B67344ECB1C6}"/>
              </a:ext>
            </a:extLst>
          </p:cNvPr>
          <p:cNvGrpSpPr/>
          <p:nvPr/>
        </p:nvGrpSpPr>
        <p:grpSpPr>
          <a:xfrm>
            <a:off x="236627" y="272652"/>
            <a:ext cx="638735" cy="502962"/>
            <a:chOff x="236627" y="272652"/>
            <a:chExt cx="638735" cy="502962"/>
          </a:xfrm>
        </p:grpSpPr>
        <p:sp>
          <p:nvSpPr>
            <p:cNvPr id="12" name="Google Shape;319;p19">
              <a:extLst>
                <a:ext uri="{FF2B5EF4-FFF2-40B4-BE49-F238E27FC236}">
                  <a16:creationId xmlns:a16="http://schemas.microsoft.com/office/drawing/2014/main" id="{7B648844-5577-E20D-B2FD-5D7029D3A735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74467E-8023-3F80-979B-E87BA70DDAFE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8ACE932-014F-0466-407F-50128753B858}"/>
              </a:ext>
            </a:extLst>
          </p:cNvPr>
          <p:cNvGrpSpPr/>
          <p:nvPr/>
        </p:nvGrpSpPr>
        <p:grpSpPr>
          <a:xfrm>
            <a:off x="3116783" y="2022412"/>
            <a:ext cx="1053233" cy="1757744"/>
            <a:chOff x="6101712" y="2895887"/>
            <a:chExt cx="1053233" cy="175774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7834B8E-3E23-768C-05DB-3DA1A2837B28}"/>
                </a:ext>
              </a:extLst>
            </p:cNvPr>
            <p:cNvSpPr/>
            <p:nvPr/>
          </p:nvSpPr>
          <p:spPr>
            <a:xfrm>
              <a:off x="6428288" y="2895887"/>
              <a:ext cx="400080" cy="1558861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FB47831F-1856-F6A1-8226-D817EC6D0680}"/>
                </a:ext>
              </a:extLst>
            </p:cNvPr>
            <p:cNvSpPr/>
            <p:nvPr/>
          </p:nvSpPr>
          <p:spPr>
            <a:xfrm>
              <a:off x="6101712" y="4454747"/>
              <a:ext cx="1053233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AA8671-50FC-994B-8591-C6CE614FC443}"/>
                </a:ext>
              </a:extLst>
            </p:cNvPr>
            <p:cNvCxnSpPr/>
            <p:nvPr/>
          </p:nvCxnSpPr>
          <p:spPr>
            <a:xfrm>
              <a:off x="6422410" y="436269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31A82E-FF4E-8706-77B2-AB7DB59B7A21}"/>
                </a:ext>
              </a:extLst>
            </p:cNvPr>
            <p:cNvCxnSpPr/>
            <p:nvPr/>
          </p:nvCxnSpPr>
          <p:spPr>
            <a:xfrm>
              <a:off x="6422410" y="3940343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C74561C-C986-ACAE-BCED-CA0D965F2E98}"/>
                </a:ext>
              </a:extLst>
            </p:cNvPr>
            <p:cNvCxnSpPr/>
            <p:nvPr/>
          </p:nvCxnSpPr>
          <p:spPr>
            <a:xfrm>
              <a:off x="6422410" y="4151521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031D2B-7F02-F132-C674-61D655D3F35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3204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F9659-5276-BC52-DBD3-47FD307753E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7822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C4A930-6CFE-7085-C646-263291E7106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23599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5D15855-8A71-9E8D-FFFF-B0B201E7989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937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74A620-0E13-4D54-2340-EDA0B4D3240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1092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D10510-5293-07EA-42F6-97B5517BB99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6704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ECA51-540A-73C6-0B57-EC6EEE217BEA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402481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96FAAA-B5FA-7B5A-5DDB-3C6B7FA35DD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98257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8A32A3-69AF-07C7-6D63-F734DA147937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9810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798E3000-01D5-096C-8F84-943E813C01E8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5587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D8819950-249B-7899-552A-0586783058B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81363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2281EC2D-BDEB-84D1-9057-907502315A2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7714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C342BF08-2C2A-7011-7D1C-9D2820836A8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869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5D6E4849-E771-5395-C5C1-04DA388ABA89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4469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94C62C33-CB77-B1A8-4A6E-B25D509D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60245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8EA78446-48BB-C015-C823-58F55DC28AD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56022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04744F9C-6145-3B1B-ECCB-B45D85BBAA6E}"/>
                </a:ext>
              </a:extLst>
            </p:cNvPr>
            <p:cNvCxnSpPr/>
            <p:nvPr/>
          </p:nvCxnSpPr>
          <p:spPr>
            <a:xfrm>
              <a:off x="6422410" y="3729165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3D9C58-91F3-1790-039B-3287DCE47DEF}"/>
                </a:ext>
              </a:extLst>
            </p:cNvPr>
            <p:cNvCxnSpPr/>
            <p:nvPr/>
          </p:nvCxnSpPr>
          <p:spPr>
            <a:xfrm>
              <a:off x="6422410" y="3517987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38A8C59D-1C14-8C4B-D148-71E7CBF5C562}"/>
                </a:ext>
              </a:extLst>
            </p:cNvPr>
            <p:cNvCxnSpPr/>
            <p:nvPr/>
          </p:nvCxnSpPr>
          <p:spPr>
            <a:xfrm>
              <a:off x="6422410" y="3306809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E590CD3D-6545-008F-741A-1A53E14987AD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757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6E21D7A9-EF3A-0064-1711-F4A4BB191265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43351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165C77A6-D26F-2C3E-5814-BC5E3C560423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9128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05053CF0-DDD8-0723-FD9B-229C30A62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58460" y="334904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044" name="Google Shape;202;p17">
            <a:extLst>
              <a:ext uri="{FF2B5EF4-FFF2-40B4-BE49-F238E27FC236}">
                <a16:creationId xmlns:a16="http://schemas.microsoft.com/office/drawing/2014/main" id="{62E4A8BD-EC2C-5229-593E-76C9169C6FFC}"/>
              </a:ext>
            </a:extLst>
          </p:cNvPr>
          <p:cNvSpPr txBox="1"/>
          <p:nvPr/>
        </p:nvSpPr>
        <p:spPr>
          <a:xfrm>
            <a:off x="2825986" y="4146729"/>
            <a:ext cx="1542055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Ống đong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B8E232A-3BF4-92BD-AA5D-79F16156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380" r="49093"/>
          <a:stretch/>
        </p:blipFill>
        <p:spPr>
          <a:xfrm>
            <a:off x="4986297" y="2663843"/>
            <a:ext cx="1329337" cy="1110057"/>
          </a:xfrm>
          <a:prstGeom prst="rect">
            <a:avLst/>
          </a:prstGeom>
        </p:spPr>
      </p:pic>
      <p:sp>
        <p:nvSpPr>
          <p:cNvPr id="1046" name="Google Shape;202;p17">
            <a:extLst>
              <a:ext uri="{FF2B5EF4-FFF2-40B4-BE49-F238E27FC236}">
                <a16:creationId xmlns:a16="http://schemas.microsoft.com/office/drawing/2014/main" id="{63DA32B2-A1C9-39A7-FC65-356D5AFCDDA6}"/>
              </a:ext>
            </a:extLst>
          </p:cNvPr>
          <p:cNvSpPr txBox="1"/>
          <p:nvPr/>
        </p:nvSpPr>
        <p:spPr>
          <a:xfrm>
            <a:off x="4684432" y="4151373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Cốc thủy tinh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259B2D-2AC4-5D24-1E70-4A427EDD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84" y="2108868"/>
            <a:ext cx="1662585" cy="166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Google Shape;202;p17">
            <a:extLst>
              <a:ext uri="{FF2B5EF4-FFF2-40B4-BE49-F238E27FC236}">
                <a16:creationId xmlns:a16="http://schemas.microsoft.com/office/drawing/2014/main" id="{C2EC97C2-B5F2-5C5B-AF10-E99D5B3170CA}"/>
              </a:ext>
            </a:extLst>
          </p:cNvPr>
          <p:cNvSpPr txBox="1"/>
          <p:nvPr/>
        </p:nvSpPr>
        <p:spPr>
          <a:xfrm>
            <a:off x="6876984" y="4146729"/>
            <a:ext cx="1813098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sym typeface="Fira Sans Extra Condensed Medium"/>
              </a:rPr>
              <a:t>Nước sạch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9351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44" grpId="0"/>
      <p:bldP spid="1046" grpId="0"/>
      <p:bldP spid="10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1;p19">
            <a:extLst>
              <a:ext uri="{FF2B5EF4-FFF2-40B4-BE49-F238E27FC236}">
                <a16:creationId xmlns:a16="http://schemas.microsoft.com/office/drawing/2014/main" id="{B957B85B-E052-546C-7745-84840030A10A}"/>
              </a:ext>
            </a:extLst>
          </p:cNvPr>
          <p:cNvSpPr txBox="1"/>
          <p:nvPr/>
        </p:nvSpPr>
        <p:spPr>
          <a:xfrm flipH="1">
            <a:off x="836326" y="137343"/>
            <a:ext cx="6515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Xác định khối lượng riêng của một lượng chất lỏng</a:t>
            </a:r>
            <a:endParaRPr sz="2000" b="1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4A01C-A207-95D9-C3F1-51B99545497E}"/>
              </a:ext>
            </a:extLst>
          </p:cNvPr>
          <p:cNvGrpSpPr/>
          <p:nvPr/>
        </p:nvGrpSpPr>
        <p:grpSpPr>
          <a:xfrm>
            <a:off x="236627" y="90981"/>
            <a:ext cx="638735" cy="502962"/>
            <a:chOff x="236627" y="272652"/>
            <a:chExt cx="638735" cy="502962"/>
          </a:xfrm>
        </p:grpSpPr>
        <p:sp>
          <p:nvSpPr>
            <p:cNvPr id="4" name="Google Shape;319;p19">
              <a:extLst>
                <a:ext uri="{FF2B5EF4-FFF2-40B4-BE49-F238E27FC236}">
                  <a16:creationId xmlns:a16="http://schemas.microsoft.com/office/drawing/2014/main" id="{12FC998D-E9D8-B678-5386-CE11E2AB0940}"/>
                </a:ext>
              </a:extLst>
            </p:cNvPr>
            <p:cNvSpPr/>
            <p:nvPr/>
          </p:nvSpPr>
          <p:spPr>
            <a:xfrm flipH="1">
              <a:off x="304514" y="272652"/>
              <a:ext cx="502962" cy="502962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000" dirty="0">
                <a:solidFill>
                  <a:srgbClr val="FFFFFF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BC910D-5A43-1C8F-6425-C04E5986D5C8}"/>
                </a:ext>
              </a:extLst>
            </p:cNvPr>
            <p:cNvSpPr txBox="1"/>
            <p:nvPr/>
          </p:nvSpPr>
          <p:spPr>
            <a:xfrm>
              <a:off x="236627" y="288651"/>
              <a:ext cx="6387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II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B2DDC4-6811-D02F-ECA3-B85175A942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456"/>
          <a:stretch/>
        </p:blipFill>
        <p:spPr>
          <a:xfrm>
            <a:off x="6567003" y="3707270"/>
            <a:ext cx="2263338" cy="1110057"/>
          </a:xfrm>
          <a:prstGeom prst="rect">
            <a:avLst/>
          </a:prstGeom>
        </p:spPr>
      </p:pic>
      <p:pic>
        <p:nvPicPr>
          <p:cNvPr id="1026" name="Picture 2" descr="Tick ">
            <a:extLst>
              <a:ext uri="{FF2B5EF4-FFF2-40B4-BE49-F238E27FC236}">
                <a16:creationId xmlns:a16="http://schemas.microsoft.com/office/drawing/2014/main" id="{345E4A9B-BF58-A968-6526-B7390497E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9" y="119013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02;p17">
            <a:extLst>
              <a:ext uri="{FF2B5EF4-FFF2-40B4-BE49-F238E27FC236}">
                <a16:creationId xmlns:a16="http://schemas.microsoft.com/office/drawing/2014/main" id="{85074E0A-DA76-A187-7A4A-3173C0865B91}"/>
              </a:ext>
            </a:extLst>
          </p:cNvPr>
          <p:cNvSpPr txBox="1"/>
          <p:nvPr/>
        </p:nvSpPr>
        <p:spPr>
          <a:xfrm>
            <a:off x="775075" y="1277757"/>
            <a:ext cx="4688839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Xác định khối lượng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của ống đong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2" name="Picture 2" descr="Tick ">
            <a:extLst>
              <a:ext uri="{FF2B5EF4-FFF2-40B4-BE49-F238E27FC236}">
                <a16:creationId xmlns:a16="http://schemas.microsoft.com/office/drawing/2014/main" id="{30A49747-0EED-2194-7D79-7162ABDC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1820496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2;p17">
            <a:extLst>
              <a:ext uri="{FF2B5EF4-FFF2-40B4-BE49-F238E27FC236}">
                <a16:creationId xmlns:a16="http://schemas.microsoft.com/office/drawing/2014/main" id="{10AE59A5-8F58-7574-D393-15872D9F0F8B}"/>
              </a:ext>
            </a:extLst>
          </p:cNvPr>
          <p:cNvSpPr txBox="1"/>
          <p:nvPr/>
        </p:nvSpPr>
        <p:spPr>
          <a:xfrm>
            <a:off x="696723" y="1851900"/>
            <a:ext cx="7526153" cy="35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Thêm nước vào ống đong, xác định thể tích V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nước trong cốc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1C7C2A-C09B-AB69-877D-5168D8C84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13" r="-455"/>
          <a:stretch/>
        </p:blipFill>
        <p:spPr>
          <a:xfrm>
            <a:off x="6422607" y="3710993"/>
            <a:ext cx="2320595" cy="1110057"/>
          </a:xfrm>
          <a:prstGeom prst="rect">
            <a:avLst/>
          </a:prstGeom>
        </p:spPr>
      </p:pic>
      <p:pic>
        <p:nvPicPr>
          <p:cNvPr id="16" name="Picture 2" descr="Tick ">
            <a:extLst>
              <a:ext uri="{FF2B5EF4-FFF2-40B4-BE49-F238E27FC236}">
                <a16:creationId xmlns:a16="http://schemas.microsoft.com/office/drawing/2014/main" id="{FABA39AC-D12D-C857-1B3F-A2C1CEEB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2450854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02;p17">
            <a:extLst>
              <a:ext uri="{FF2B5EF4-FFF2-40B4-BE49-F238E27FC236}">
                <a16:creationId xmlns:a16="http://schemas.microsoft.com/office/drawing/2014/main" id="{A3D90542-23F5-388A-882B-A0514770887C}"/>
              </a:ext>
            </a:extLst>
          </p:cNvPr>
          <p:cNvSpPr txBox="1"/>
          <p:nvPr/>
        </p:nvSpPr>
        <p:spPr>
          <a:xfrm>
            <a:off x="775073" y="2441174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sym typeface="Fira Sans Extra Condensed Medium"/>
              </a:rPr>
              <a:t>X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ác định khối lượng m</a:t>
            </a:r>
            <a:r>
              <a:rPr lang="vi-V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vi-VN" dirty="0">
                <a:latin typeface="Arial" panose="020B0604020202020204" pitchFamily="34" charset="0"/>
                <a:sym typeface="Fira Sans Extra Condensed Medium"/>
              </a:rPr>
              <a:t> của cốc và chất lỏng</a:t>
            </a:r>
          </a:p>
        </p:txBody>
      </p:sp>
      <p:pic>
        <p:nvPicPr>
          <p:cNvPr id="20" name="Picture 2" descr="Tick ">
            <a:extLst>
              <a:ext uri="{FF2B5EF4-FFF2-40B4-BE49-F238E27FC236}">
                <a16:creationId xmlns:a16="http://schemas.microsoft.com/office/drawing/2014/main" id="{2390FF9B-7E36-AF34-0313-8623E408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4" y="3711570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02;p17">
            <a:extLst>
              <a:ext uri="{FF2B5EF4-FFF2-40B4-BE49-F238E27FC236}">
                <a16:creationId xmlns:a16="http://schemas.microsoft.com/office/drawing/2014/main" id="{C6426AA9-90E6-6EC6-C839-2AE2EFA2C658}"/>
              </a:ext>
            </a:extLst>
          </p:cNvPr>
          <p:cNvSpPr txBox="1"/>
          <p:nvPr/>
        </p:nvSpPr>
        <p:spPr>
          <a:xfrm>
            <a:off x="785831" y="3737056"/>
            <a:ext cx="6102906" cy="3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Lặp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lại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thí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nghiệm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3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lần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nữa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,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hoàn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thành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</a:t>
            </a:r>
            <a:r>
              <a:rPr lang="en-US" dirty="0" err="1">
                <a:latin typeface="Arial" panose="020B0604020202020204" pitchFamily="34" charset="0"/>
                <a:sym typeface="Fira Sans Extra Condensed Medium"/>
              </a:rPr>
              <a:t>bảng</a:t>
            </a:r>
            <a:r>
              <a:rPr lang="en-US" dirty="0">
                <a:latin typeface="Arial" panose="020B0604020202020204" pitchFamily="34" charset="0"/>
                <a:sym typeface="Fira Sans Extra Condensed Medium"/>
              </a:rPr>
              <a:t> 14.2</a:t>
            </a:r>
            <a:endParaRPr dirty="0">
              <a:latin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B779490A-2099-A019-80E4-7F85704CA128}"/>
              </a:ext>
            </a:extLst>
          </p:cNvPr>
          <p:cNvSpPr/>
          <p:nvPr/>
        </p:nvSpPr>
        <p:spPr>
          <a:xfrm>
            <a:off x="7188126" y="3397080"/>
            <a:ext cx="240138" cy="446887"/>
          </a:xfrm>
          <a:prstGeom prst="leftBrace">
            <a:avLst/>
          </a:prstGeom>
          <a:ln w="28575">
            <a:solidFill>
              <a:srgbClr val="9A0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321;p19">
            <a:extLst>
              <a:ext uri="{FF2B5EF4-FFF2-40B4-BE49-F238E27FC236}">
                <a16:creationId xmlns:a16="http://schemas.microsoft.com/office/drawing/2014/main" id="{DBCD3CAE-C114-B315-E015-F22B5C84A4B0}"/>
              </a:ext>
            </a:extLst>
          </p:cNvPr>
          <p:cNvSpPr txBox="1"/>
          <p:nvPr/>
        </p:nvSpPr>
        <p:spPr>
          <a:xfrm flipH="1">
            <a:off x="6857144" y="3406265"/>
            <a:ext cx="386311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2"/>
                </a:solidFill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</a:t>
            </a:r>
            <a:endParaRPr sz="2000" dirty="0">
              <a:solidFill>
                <a:schemeClr val="lt2"/>
              </a:solidFill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/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buNone/>
                  <a:defRPr sz="20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Fira Sans Extra Condensed Medium"/>
                  </a:defRPr>
                </a:lvl1pPr>
              </a:lstStyle>
              <a:p>
                <a:r>
                  <a:rPr lang="en-US" dirty="0" err="1">
                    <a:latin typeface="Arial" panose="020B0604020202020204" pitchFamily="34" charset="0"/>
                    <a:sym typeface="Fira Sans Extra Condensed Medium"/>
                  </a:rPr>
                  <a:t>Tính</a:t>
                </a:r>
                <a:r>
                  <a:rPr lang="en" dirty="0">
                    <a:latin typeface="Arial" panose="020B0604020202020204" pitchFamily="34" charset="0"/>
                    <a:sym typeface="Fira Sans Extra Condensed Medium"/>
                  </a:rPr>
                  <a:t> khối lượng riêng: 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i="1" smtClean="0">
                            <a:latin typeface="Cambria Math" panose="02040503050406030204" pitchFamily="18" charset="0"/>
                            <a:sym typeface="Fira Sans Extra Condensed Medium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" dirty="0">
                            <a:latin typeface="Arial" panose="020B0604020202020204" pitchFamily="34" charset="0"/>
                            <a:sym typeface="Fira Sans Extra Condensed Medium"/>
                          </a:rPr>
                          <m:t>V</m:t>
                        </m:r>
                      </m:den>
                    </m:f>
                  </m:oMath>
                </a14:m>
                <a:endParaRPr dirty="0">
                  <a:latin typeface="Arial" panose="020B0604020202020204" pitchFamily="34" charset="0"/>
                  <a:sym typeface="Fira Sans Extra Condensed Medium"/>
                </a:endParaRPr>
              </a:p>
            </p:txBody>
          </p:sp>
        </mc:Choice>
        <mc:Fallback xmlns="">
          <p:sp>
            <p:nvSpPr>
              <p:cNvPr id="25" name="Google Shape;202;p17">
                <a:extLst>
                  <a:ext uri="{FF2B5EF4-FFF2-40B4-BE49-F238E27FC236}">
                    <a16:creationId xmlns:a16="http://schemas.microsoft.com/office/drawing/2014/main" id="{5D957A7B-E3EB-297F-5118-3DDA7C04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78" y="4311199"/>
                <a:ext cx="4008500" cy="509851"/>
              </a:xfrm>
              <a:prstGeom prst="rect">
                <a:avLst/>
              </a:prstGeom>
              <a:blipFill>
                <a:blip r:embed="rId5"/>
                <a:stretch>
                  <a:fillRect l="-1674" b="-10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440C967D-2968-1F43-7A7B-49077A83AE0C}"/>
              </a:ext>
            </a:extLst>
          </p:cNvPr>
          <p:cNvGrpSpPr/>
          <p:nvPr/>
        </p:nvGrpSpPr>
        <p:grpSpPr>
          <a:xfrm>
            <a:off x="7391455" y="2429173"/>
            <a:ext cx="731838" cy="1665750"/>
            <a:chOff x="7958400" y="388800"/>
            <a:chExt cx="731838" cy="16657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104D9CF-7AB3-D93A-FA08-5D220CE57515}"/>
                </a:ext>
              </a:extLst>
            </p:cNvPr>
            <p:cNvSpPr/>
            <p:nvPr/>
          </p:nvSpPr>
          <p:spPr>
            <a:xfrm>
              <a:off x="8112829" y="388800"/>
              <a:ext cx="400080" cy="146686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7008BB5E-6C55-B6C5-3A8B-CE8BE35814B2}"/>
                </a:ext>
              </a:extLst>
            </p:cNvPr>
            <p:cNvSpPr/>
            <p:nvPr/>
          </p:nvSpPr>
          <p:spPr>
            <a:xfrm>
              <a:off x="7958400" y="1855666"/>
              <a:ext cx="731838" cy="198884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1A967B-599D-E003-E8A2-6046E8A48381}"/>
                </a:ext>
              </a:extLst>
            </p:cNvPr>
            <p:cNvCxnSpPr/>
            <p:nvPr/>
          </p:nvCxnSpPr>
          <p:spPr>
            <a:xfrm>
              <a:off x="8106951" y="183629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4DA567-144E-2056-8FC6-2D3FD4065504}"/>
                </a:ext>
              </a:extLst>
            </p:cNvPr>
            <p:cNvCxnSpPr/>
            <p:nvPr/>
          </p:nvCxnSpPr>
          <p:spPr>
            <a:xfrm>
              <a:off x="8106951" y="141394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705BD8D-F12D-F58A-5809-BA3437348226}"/>
                </a:ext>
              </a:extLst>
            </p:cNvPr>
            <p:cNvCxnSpPr/>
            <p:nvPr/>
          </p:nvCxnSpPr>
          <p:spPr>
            <a:xfrm>
              <a:off x="8106951" y="162512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03F7F7-108E-B263-C789-025DC285EC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9406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A77C135A-E5C5-E9FA-8796-6E34C7E74771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5183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A35616A5-68B8-1FC7-DCC5-633E5438C9F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70959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ABF968C6-3EA2-B539-3CB7-81E19C3057BC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66736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8" name="Straight Connector 1027">
              <a:extLst>
                <a:ext uri="{FF2B5EF4-FFF2-40B4-BE49-F238E27FC236}">
                  <a16:creationId xmlns:a16="http://schemas.microsoft.com/office/drawing/2014/main" id="{E0C255C2-4245-6940-A05E-E3AE561B3A8A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8289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D09D34E6-DE16-4544-9BBE-66489B25028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54065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0E764F04-B396-C1E0-73F6-9CEE0BD97F3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9841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EE7E176F-A107-F067-84C2-986F5DC788E2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45618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6EB5B80F-A718-70B7-DF91-787838BA9257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7171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8B8277EA-ADC4-30EB-039C-524B67AEBE8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32947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FF37EAFC-81EA-FC9C-5BF2-C03F9735988E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8724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BFD3644C-7822-92BE-6C88-53D4D76F38B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24500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0104D36D-7867-7496-E985-712B33AE0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6053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592E516B-2873-3362-4ECA-B5E8879BA8AD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11829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A73289DF-4958-5325-2C0A-9AE69D7763DB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7606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4A2A4DF9-D51D-2767-3C1B-F3D5694EE216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103382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9D831196-D2B2-45DF-1EA4-22AF84A97044}"/>
                </a:ext>
              </a:extLst>
            </p:cNvPr>
            <p:cNvCxnSpPr/>
            <p:nvPr/>
          </p:nvCxnSpPr>
          <p:spPr>
            <a:xfrm>
              <a:off x="8106951" y="120277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9867013E-46DF-921B-3319-C937BC0F3A1D}"/>
                </a:ext>
              </a:extLst>
            </p:cNvPr>
            <p:cNvCxnSpPr/>
            <p:nvPr/>
          </p:nvCxnSpPr>
          <p:spPr>
            <a:xfrm>
              <a:off x="8106951" y="99159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D6FDBE0F-08CD-75FC-E8DB-0E2F77F4E610}"/>
                </a:ext>
              </a:extLst>
            </p:cNvPr>
            <p:cNvCxnSpPr/>
            <p:nvPr/>
          </p:nvCxnSpPr>
          <p:spPr>
            <a:xfrm>
              <a:off x="8106951" y="78041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2E0B02AC-99E8-D25E-BB34-A74C35A772A4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4935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8E96159E-26C4-8B05-AABA-D543373B96D5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90712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5" name="Straight Connector 1044">
              <a:extLst>
                <a:ext uri="{FF2B5EF4-FFF2-40B4-BE49-F238E27FC236}">
                  <a16:creationId xmlns:a16="http://schemas.microsoft.com/office/drawing/2014/main" id="{BA75F46C-487C-86DD-7332-3B39E3A3A3C0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6488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39F50A31-6D88-BF37-9688-DF0991F829FF}"/>
                </a:ext>
              </a:extLst>
            </p:cNvPr>
            <p:cNvCxnSpPr>
              <a:cxnSpLocks/>
            </p:cNvCxnSpPr>
            <p:nvPr/>
          </p:nvCxnSpPr>
          <p:spPr>
            <a:xfrm>
              <a:off x="8143001" y="82265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B108EAF2-8F31-C3D1-A232-9130575CA6B1}"/>
              </a:ext>
            </a:extLst>
          </p:cNvPr>
          <p:cNvGrpSpPr/>
          <p:nvPr/>
        </p:nvGrpSpPr>
        <p:grpSpPr>
          <a:xfrm>
            <a:off x="7405113" y="2435799"/>
            <a:ext cx="707049" cy="1640515"/>
            <a:chOff x="8070328" y="494114"/>
            <a:chExt cx="707049" cy="1640515"/>
          </a:xfrm>
        </p:grpSpPr>
        <p:sp>
          <p:nvSpPr>
            <p:cNvPr id="1049" name="Rectangle 1048">
              <a:extLst>
                <a:ext uri="{FF2B5EF4-FFF2-40B4-BE49-F238E27FC236}">
                  <a16:creationId xmlns:a16="http://schemas.microsoft.com/office/drawing/2014/main" id="{A34135EF-09B8-CF07-55D9-2028301B88EA}"/>
                </a:ext>
              </a:extLst>
            </p:cNvPr>
            <p:cNvSpPr/>
            <p:nvPr/>
          </p:nvSpPr>
          <p:spPr>
            <a:xfrm>
              <a:off x="8207759" y="1434617"/>
              <a:ext cx="415250" cy="514967"/>
            </a:xfrm>
            <a:prstGeom prst="rect">
              <a:avLst/>
            </a:prstGeom>
            <a:solidFill>
              <a:srgbClr val="4FC1E9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D3A8335A-B14C-3935-595A-E918AC01D46F}"/>
                </a:ext>
              </a:extLst>
            </p:cNvPr>
            <p:cNvSpPr/>
            <p:nvPr/>
          </p:nvSpPr>
          <p:spPr>
            <a:xfrm>
              <a:off x="8216909" y="494114"/>
              <a:ext cx="400080" cy="1464603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1" name="Trapezoid 1050">
              <a:extLst>
                <a:ext uri="{FF2B5EF4-FFF2-40B4-BE49-F238E27FC236}">
                  <a16:creationId xmlns:a16="http://schemas.microsoft.com/office/drawing/2014/main" id="{55397262-0F1A-252F-B956-D26962F3F2B9}"/>
                </a:ext>
              </a:extLst>
            </p:cNvPr>
            <p:cNvSpPr/>
            <p:nvPr/>
          </p:nvSpPr>
          <p:spPr>
            <a:xfrm>
              <a:off x="8070328" y="1958716"/>
              <a:ext cx="707049" cy="175913"/>
            </a:xfrm>
            <a:prstGeom prst="trapezoid">
              <a:avLst/>
            </a:prstGeom>
            <a:noFill/>
            <a:ln w="1905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21E5B7D3-4A4E-14AF-83AD-D9A6012709E0}"/>
                </a:ext>
              </a:extLst>
            </p:cNvPr>
            <p:cNvCxnSpPr/>
            <p:nvPr/>
          </p:nvCxnSpPr>
          <p:spPr>
            <a:xfrm>
              <a:off x="8211031" y="193083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BE923DBD-012C-C36D-D138-99D1A528ABA1}"/>
                </a:ext>
              </a:extLst>
            </p:cNvPr>
            <p:cNvCxnSpPr/>
            <p:nvPr/>
          </p:nvCxnSpPr>
          <p:spPr>
            <a:xfrm>
              <a:off x="8211031" y="1508480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6817F933-2CC2-EDFA-775D-C37DF861FCEB}"/>
                </a:ext>
              </a:extLst>
            </p:cNvPr>
            <p:cNvCxnSpPr/>
            <p:nvPr/>
          </p:nvCxnSpPr>
          <p:spPr>
            <a:xfrm>
              <a:off x="8211031" y="1719658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22EE1F24-AB97-00DB-E79F-34ED8F4B345B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8860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B1AE8BDD-EDFC-351A-E45A-9434D3B8374E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4636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7" name="Straight Connector 1056">
              <a:extLst>
                <a:ext uri="{FF2B5EF4-FFF2-40B4-BE49-F238E27FC236}">
                  <a16:creationId xmlns:a16="http://schemas.microsoft.com/office/drawing/2014/main" id="{148C1D98-3C6F-DD77-DF8C-65C6AA0DCA4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80412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2A06635F-51B8-BE47-BE82-CDA4FA09139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76189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9" name="Straight Connector 1058">
              <a:extLst>
                <a:ext uri="{FF2B5EF4-FFF2-40B4-BE49-F238E27FC236}">
                  <a16:creationId xmlns:a16="http://schemas.microsoft.com/office/drawing/2014/main" id="{C99E34FB-2FBD-D6B1-6A8B-AFF2D731079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7742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F232CD9D-752A-B55A-2F3A-A443FCF966A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63518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E63085EF-F2AE-A291-20A1-9F869E444480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9295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94125563-B911-A5DC-203F-E6DEAB6FF948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55071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C0CD3314-5B5E-1FE4-3D63-1ABE0E48356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66244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CF306EB3-1D61-BD8D-96AA-3C9ED53A385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424009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C1AC928E-8080-0358-8064-C5B249174684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8177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BEE10511-BCE1-FDE7-47D9-325AA1CF1C1C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33953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159EC11B-FBF9-C86B-EB5C-D94CE8D7BDC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55066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1833D9F6-8FD8-95B5-42F6-54EA597EB12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212831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78986256-82F1-C43E-2F37-12E3F20DA9F7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70595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9749DF28-C983-3E3D-6187-85EFA32022ED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128360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22BCA275-2474-03D2-321A-DF56AD609306}"/>
                </a:ext>
              </a:extLst>
            </p:cNvPr>
            <p:cNvCxnSpPr/>
            <p:nvPr/>
          </p:nvCxnSpPr>
          <p:spPr>
            <a:xfrm>
              <a:off x="8211031" y="1297302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54218570-4DE9-3463-BC01-D65968A9B96B}"/>
                </a:ext>
              </a:extLst>
            </p:cNvPr>
            <p:cNvCxnSpPr/>
            <p:nvPr/>
          </p:nvCxnSpPr>
          <p:spPr>
            <a:xfrm>
              <a:off x="8211031" y="1086124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9ED422BE-43C2-B478-D954-327B37EF260A}"/>
                </a:ext>
              </a:extLst>
            </p:cNvPr>
            <p:cNvCxnSpPr/>
            <p:nvPr/>
          </p:nvCxnSpPr>
          <p:spPr>
            <a:xfrm>
              <a:off x="8211031" y="874946"/>
              <a:ext cx="15953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B6D8C1C4-F250-CDB5-28B6-41576331C60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43888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5" name="Straight Connector 1074">
              <a:extLst>
                <a:ext uri="{FF2B5EF4-FFF2-40B4-BE49-F238E27FC236}">
                  <a16:creationId xmlns:a16="http://schemas.microsoft.com/office/drawing/2014/main" id="{82F9B957-2ABC-D0C2-70BF-1645ADB8DAE1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1001653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6" name="Straight Connector 1075">
              <a:extLst>
                <a:ext uri="{FF2B5EF4-FFF2-40B4-BE49-F238E27FC236}">
                  <a16:creationId xmlns:a16="http://schemas.microsoft.com/office/drawing/2014/main" id="{591DC905-A5CB-CB26-9068-201F1A9DAC59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59417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53A4668F-459A-7803-14E3-EEE67C8F78AF}"/>
                </a:ext>
              </a:extLst>
            </p:cNvPr>
            <p:cNvCxnSpPr>
              <a:cxnSpLocks/>
            </p:cNvCxnSpPr>
            <p:nvPr/>
          </p:nvCxnSpPr>
          <p:spPr>
            <a:xfrm>
              <a:off x="8247081" y="917182"/>
              <a:ext cx="7976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2" name="Picture 2" descr="Tick ">
            <a:extLst>
              <a:ext uri="{FF2B5EF4-FFF2-40B4-BE49-F238E27FC236}">
                <a16:creationId xmlns:a16="http://schemas.microsoft.com/office/drawing/2014/main" id="{C70B8A6C-B961-367F-9E59-E0CC23491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8" y="3081212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02;p17">
            <a:extLst>
              <a:ext uri="{FF2B5EF4-FFF2-40B4-BE49-F238E27FC236}">
                <a16:creationId xmlns:a16="http://schemas.microsoft.com/office/drawing/2014/main" id="{FFC78460-69FA-C57A-0EC7-4B603FB9B7F2}"/>
              </a:ext>
            </a:extLst>
          </p:cNvPr>
          <p:cNvSpPr txBox="1"/>
          <p:nvPr/>
        </p:nvSpPr>
        <p:spPr>
          <a:xfrm>
            <a:off x="775073" y="3089115"/>
            <a:ext cx="5970039" cy="41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0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 Medium"/>
              </a:defRPr>
            </a:lvl1pPr>
          </a:lstStyle>
          <a:p>
            <a:r>
              <a:rPr lang="en" dirty="0">
                <a:latin typeface="Arial" panose="020B0604020202020204" pitchFamily="34" charset="0"/>
                <a:sym typeface="Fira Sans Extra Condensed Medium"/>
              </a:rPr>
              <a:t>Khối lượng lượng chất lỏng: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n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 =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2</a:t>
            </a:r>
            <a:r>
              <a:rPr lang="en" dirty="0">
                <a:latin typeface="Arial" panose="020B0604020202020204" pitchFamily="34" charset="0"/>
                <a:sym typeface="Fira Sans Extra Condensed Medium"/>
              </a:rPr>
              <a:t> – m</a:t>
            </a:r>
            <a:r>
              <a:rPr lang="en" baseline="-25000" dirty="0">
                <a:latin typeface="Arial" panose="020B0604020202020204" pitchFamily="34" charset="0"/>
                <a:sym typeface="Fira Sans Extra Condensed Medium"/>
              </a:rPr>
              <a:t>1</a:t>
            </a:r>
            <a:endParaRPr baseline="-25000" dirty="0">
              <a:latin typeface="Arial" panose="020B0604020202020204" pitchFamily="34" charset="0"/>
              <a:sym typeface="Fira Sans Extra Condensed Medium"/>
            </a:endParaRPr>
          </a:p>
        </p:txBody>
      </p:sp>
      <p:pic>
        <p:nvPicPr>
          <p:cNvPr id="7" name="Picture 2" descr="Tick ">
            <a:extLst>
              <a:ext uri="{FF2B5EF4-FFF2-40B4-BE49-F238E27FC236}">
                <a16:creationId xmlns:a16="http://schemas.microsoft.com/office/drawing/2014/main" id="{A29B2332-DEBE-CA0E-8C96-285CC99C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8" y="4341928"/>
            <a:ext cx="37427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21;p19">
            <a:extLst>
              <a:ext uri="{FF2B5EF4-FFF2-40B4-BE49-F238E27FC236}">
                <a16:creationId xmlns:a16="http://schemas.microsoft.com/office/drawing/2014/main" id="{5BDF295A-3A23-4081-4E5C-3D7AAB02C920}"/>
              </a:ext>
            </a:extLst>
          </p:cNvPr>
          <p:cNvSpPr txBox="1"/>
          <p:nvPr/>
        </p:nvSpPr>
        <p:spPr>
          <a:xfrm flipH="1">
            <a:off x="3885136" y="696915"/>
            <a:ext cx="1989027" cy="369028"/>
          </a:xfrm>
          <a:prstGeom prst="rect">
            <a:avLst/>
          </a:prstGeom>
          <a:solidFill>
            <a:srgbClr val="DEF6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tiến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9A031E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hành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9A031E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512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21" grpId="0"/>
      <p:bldP spid="22" grpId="0" animBg="1"/>
      <p:bldP spid="23" grpId="0"/>
      <p:bldP spid="25" grpId="0"/>
      <p:bldP spid="5" grpId="0"/>
      <p:bldP spid="11" grpId="0" animBg="1"/>
    </p:bldLst>
  </p:timing>
</p:sld>
</file>

<file path=ppt/theme/theme1.xml><?xml version="1.0" encoding="utf-8"?>
<a:theme xmlns:a="http://schemas.openxmlformats.org/drawingml/2006/main" name="Books Infographics by Slidesgo">
  <a:themeElements>
    <a:clrScheme name="Simple Light">
      <a:dk1>
        <a:srgbClr val="000000"/>
      </a:dk1>
      <a:lt1>
        <a:srgbClr val="FFFFFF"/>
      </a:lt1>
      <a:dk2>
        <a:srgbClr val="5F0F40"/>
      </a:dk2>
      <a:lt2>
        <a:srgbClr val="9A031E"/>
      </a:lt2>
      <a:accent1>
        <a:srgbClr val="E36414"/>
      </a:accent1>
      <a:accent2>
        <a:srgbClr val="27C2A4"/>
      </a:accent2>
      <a:accent3>
        <a:srgbClr val="0F4C5C"/>
      </a:accent3>
      <a:accent4>
        <a:srgbClr val="32399D"/>
      </a:accent4>
      <a:accent5>
        <a:srgbClr val="040404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720</Words>
  <Application>Microsoft Office PowerPoint</Application>
  <PresentationFormat>On-screen Show (16:9)</PresentationFormat>
  <Paragraphs>162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Cadena</vt:lpstr>
      <vt:lpstr>Arial</vt:lpstr>
      <vt:lpstr>Fira Sans Extra Condensed Medium</vt:lpstr>
      <vt:lpstr>#9Slide03 Arima Madurai Black</vt:lpstr>
      <vt:lpstr>Roboto</vt:lpstr>
      <vt:lpstr>Cambria Math</vt:lpstr>
      <vt:lpstr>Books Infographics by Slidesgo</vt:lpstr>
      <vt:lpstr>BÀI 14: THỰC HÀNH XÁC ĐỊNH KHỐI LƯỢNG RIÊNG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KHỐI LƯỢNG RIÊNG VÀ ÁP SUẤT</dc:title>
  <dc:creator>HP</dc:creator>
  <cp:lastModifiedBy>HP</cp:lastModifiedBy>
  <cp:revision>21</cp:revision>
  <dcterms:modified xsi:type="dcterms:W3CDTF">2024-03-12T12:16:33Z</dcterms:modified>
</cp:coreProperties>
</file>