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69" r:id="rId3"/>
    <p:sldId id="259" r:id="rId4"/>
    <p:sldId id="260" r:id="rId5"/>
    <p:sldId id="271" r:id="rId6"/>
    <p:sldId id="263" r:id="rId7"/>
    <p:sldId id="272" r:id="rId8"/>
    <p:sldId id="273" r:id="rId9"/>
    <p:sldId id="275" r:id="rId10"/>
    <p:sldId id="277" r:id="rId11"/>
    <p:sldId id="278" r:id="rId12"/>
    <p:sldId id="279" r:id="rId13"/>
    <p:sldId id="280" r:id="rId14"/>
    <p:sldId id="281" r:id="rId15"/>
    <p:sldId id="282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image" Target="../media/image62.wmf"/><Relationship Id="rId7" Type="http://schemas.openxmlformats.org/officeDocument/2006/relationships/image" Target="../media/image66.wmf"/><Relationship Id="rId12" Type="http://schemas.openxmlformats.org/officeDocument/2006/relationships/image" Target="../media/image71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11" Type="http://schemas.openxmlformats.org/officeDocument/2006/relationships/image" Target="../media/image70.wmf"/><Relationship Id="rId5" Type="http://schemas.openxmlformats.org/officeDocument/2006/relationships/image" Target="../media/image64.wmf"/><Relationship Id="rId10" Type="http://schemas.openxmlformats.org/officeDocument/2006/relationships/image" Target="../media/image69.wmf"/><Relationship Id="rId4" Type="http://schemas.openxmlformats.org/officeDocument/2006/relationships/image" Target="../media/image63.wmf"/><Relationship Id="rId9" Type="http://schemas.openxmlformats.org/officeDocument/2006/relationships/image" Target="../media/image6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4" Type="http://schemas.openxmlformats.org/officeDocument/2006/relationships/image" Target="../media/image75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3" Type="http://schemas.openxmlformats.org/officeDocument/2006/relationships/image" Target="../media/image78.wmf"/><Relationship Id="rId7" Type="http://schemas.openxmlformats.org/officeDocument/2006/relationships/image" Target="../media/image82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6" Type="http://schemas.openxmlformats.org/officeDocument/2006/relationships/image" Target="../media/image81.wmf"/><Relationship Id="rId5" Type="http://schemas.openxmlformats.org/officeDocument/2006/relationships/image" Target="../media/image80.wmf"/><Relationship Id="rId10" Type="http://schemas.openxmlformats.org/officeDocument/2006/relationships/image" Target="../media/image85.wmf"/><Relationship Id="rId4" Type="http://schemas.openxmlformats.org/officeDocument/2006/relationships/image" Target="../media/image79.wmf"/><Relationship Id="rId9" Type="http://schemas.openxmlformats.org/officeDocument/2006/relationships/image" Target="../media/image84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3" Type="http://schemas.openxmlformats.org/officeDocument/2006/relationships/image" Target="../media/image88.wmf"/><Relationship Id="rId7" Type="http://schemas.openxmlformats.org/officeDocument/2006/relationships/image" Target="../media/image92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6" Type="http://schemas.openxmlformats.org/officeDocument/2006/relationships/image" Target="../media/image91.wmf"/><Relationship Id="rId11" Type="http://schemas.openxmlformats.org/officeDocument/2006/relationships/image" Target="../media/image96.wmf"/><Relationship Id="rId5" Type="http://schemas.openxmlformats.org/officeDocument/2006/relationships/image" Target="../media/image90.wmf"/><Relationship Id="rId10" Type="http://schemas.openxmlformats.org/officeDocument/2006/relationships/image" Target="../media/image95.wmf"/><Relationship Id="rId4" Type="http://schemas.openxmlformats.org/officeDocument/2006/relationships/image" Target="../media/image89.wmf"/><Relationship Id="rId9" Type="http://schemas.openxmlformats.org/officeDocument/2006/relationships/image" Target="../media/image9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9.wmf"/><Relationship Id="rId2" Type="http://schemas.openxmlformats.org/officeDocument/2006/relationships/image" Target="../media/image98.wmf"/><Relationship Id="rId1" Type="http://schemas.openxmlformats.org/officeDocument/2006/relationships/image" Target="../media/image97.wmf"/><Relationship Id="rId5" Type="http://schemas.openxmlformats.org/officeDocument/2006/relationships/image" Target="../media/image101.wmf"/><Relationship Id="rId4" Type="http://schemas.openxmlformats.org/officeDocument/2006/relationships/image" Target="../media/image10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6" Type="http://schemas.openxmlformats.org/officeDocument/2006/relationships/image" Target="../media/image107.wmf"/><Relationship Id="rId5" Type="http://schemas.openxmlformats.org/officeDocument/2006/relationships/image" Target="../media/image106.wmf"/><Relationship Id="rId4" Type="http://schemas.openxmlformats.org/officeDocument/2006/relationships/image" Target="../media/image10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png"/><Relationship Id="rId2" Type="http://schemas.openxmlformats.org/officeDocument/2006/relationships/image" Target="../media/image8.wmf"/><Relationship Id="rId1" Type="http://schemas.openxmlformats.org/officeDocument/2006/relationships/image" Target="../media/image10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11" Type="http://schemas.openxmlformats.org/officeDocument/2006/relationships/image" Target="../media/image47.wmf"/><Relationship Id="rId5" Type="http://schemas.openxmlformats.org/officeDocument/2006/relationships/image" Target="../media/image41.wmf"/><Relationship Id="rId10" Type="http://schemas.openxmlformats.org/officeDocument/2006/relationships/image" Target="../media/image46.wmf"/><Relationship Id="rId4" Type="http://schemas.openxmlformats.org/officeDocument/2006/relationships/image" Target="../media/image40.wmf"/><Relationship Id="rId9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image" Target="../media/image50.wmf"/><Relationship Id="rId7" Type="http://schemas.openxmlformats.org/officeDocument/2006/relationships/image" Target="../media/image54.wmf"/><Relationship Id="rId12" Type="http://schemas.openxmlformats.org/officeDocument/2006/relationships/image" Target="../media/image59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11" Type="http://schemas.openxmlformats.org/officeDocument/2006/relationships/image" Target="../media/image58.wmf"/><Relationship Id="rId5" Type="http://schemas.openxmlformats.org/officeDocument/2006/relationships/image" Target="../media/image52.wmf"/><Relationship Id="rId10" Type="http://schemas.openxmlformats.org/officeDocument/2006/relationships/image" Target="../media/image57.wmf"/><Relationship Id="rId4" Type="http://schemas.openxmlformats.org/officeDocument/2006/relationships/image" Target="../media/image51.wmf"/><Relationship Id="rId9" Type="http://schemas.openxmlformats.org/officeDocument/2006/relationships/image" Target="../media/image5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oleObject" Target="../embeddings/oleObject66.bin"/><Relationship Id="rId18" Type="http://schemas.openxmlformats.org/officeDocument/2006/relationships/image" Target="../media/image67.wmf"/><Relationship Id="rId26" Type="http://schemas.openxmlformats.org/officeDocument/2006/relationships/image" Target="../media/image71.wmf"/><Relationship Id="rId3" Type="http://schemas.openxmlformats.org/officeDocument/2006/relationships/oleObject" Target="../embeddings/oleObject61.bin"/><Relationship Id="rId21" Type="http://schemas.openxmlformats.org/officeDocument/2006/relationships/oleObject" Target="../embeddings/oleObject70.bin"/><Relationship Id="rId7" Type="http://schemas.openxmlformats.org/officeDocument/2006/relationships/oleObject" Target="../embeddings/oleObject63.bin"/><Relationship Id="rId12" Type="http://schemas.openxmlformats.org/officeDocument/2006/relationships/image" Target="../media/image64.wmf"/><Relationship Id="rId17" Type="http://schemas.openxmlformats.org/officeDocument/2006/relationships/oleObject" Target="../embeddings/oleObject68.bin"/><Relationship Id="rId25" Type="http://schemas.openxmlformats.org/officeDocument/2006/relationships/oleObject" Target="../embeddings/oleObject7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6.wmf"/><Relationship Id="rId20" Type="http://schemas.openxmlformats.org/officeDocument/2006/relationships/image" Target="../media/image68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1.wmf"/><Relationship Id="rId11" Type="http://schemas.openxmlformats.org/officeDocument/2006/relationships/oleObject" Target="../embeddings/oleObject65.bin"/><Relationship Id="rId24" Type="http://schemas.openxmlformats.org/officeDocument/2006/relationships/image" Target="../media/image70.wmf"/><Relationship Id="rId5" Type="http://schemas.openxmlformats.org/officeDocument/2006/relationships/oleObject" Target="../embeddings/oleObject62.bin"/><Relationship Id="rId15" Type="http://schemas.openxmlformats.org/officeDocument/2006/relationships/oleObject" Target="../embeddings/oleObject67.bin"/><Relationship Id="rId23" Type="http://schemas.openxmlformats.org/officeDocument/2006/relationships/oleObject" Target="../embeddings/oleObject71.bin"/><Relationship Id="rId10" Type="http://schemas.openxmlformats.org/officeDocument/2006/relationships/image" Target="../media/image63.wmf"/><Relationship Id="rId19" Type="http://schemas.openxmlformats.org/officeDocument/2006/relationships/oleObject" Target="../embeddings/oleObject69.bin"/><Relationship Id="rId4" Type="http://schemas.openxmlformats.org/officeDocument/2006/relationships/image" Target="../media/image60.wmf"/><Relationship Id="rId9" Type="http://schemas.openxmlformats.org/officeDocument/2006/relationships/oleObject" Target="../embeddings/oleObject64.bin"/><Relationship Id="rId14" Type="http://schemas.openxmlformats.org/officeDocument/2006/relationships/image" Target="../media/image65.wmf"/><Relationship Id="rId22" Type="http://schemas.openxmlformats.org/officeDocument/2006/relationships/image" Target="../media/image6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73.wmf"/><Relationship Id="rId5" Type="http://schemas.openxmlformats.org/officeDocument/2006/relationships/oleObject" Target="../embeddings/oleObject74.bin"/><Relationship Id="rId10" Type="http://schemas.openxmlformats.org/officeDocument/2006/relationships/image" Target="../media/image75.wmf"/><Relationship Id="rId4" Type="http://schemas.openxmlformats.org/officeDocument/2006/relationships/image" Target="../media/image72.wmf"/><Relationship Id="rId9" Type="http://schemas.openxmlformats.org/officeDocument/2006/relationships/oleObject" Target="../embeddings/oleObject7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13" Type="http://schemas.openxmlformats.org/officeDocument/2006/relationships/oleObject" Target="../embeddings/oleObject82.bin"/><Relationship Id="rId18" Type="http://schemas.openxmlformats.org/officeDocument/2006/relationships/image" Target="../media/image83.wmf"/><Relationship Id="rId3" Type="http://schemas.openxmlformats.org/officeDocument/2006/relationships/oleObject" Target="../embeddings/oleObject77.bin"/><Relationship Id="rId21" Type="http://schemas.openxmlformats.org/officeDocument/2006/relationships/oleObject" Target="../embeddings/oleObject86.bin"/><Relationship Id="rId7" Type="http://schemas.openxmlformats.org/officeDocument/2006/relationships/oleObject" Target="../embeddings/oleObject79.bin"/><Relationship Id="rId12" Type="http://schemas.openxmlformats.org/officeDocument/2006/relationships/image" Target="../media/image80.wmf"/><Relationship Id="rId17" Type="http://schemas.openxmlformats.org/officeDocument/2006/relationships/oleObject" Target="../embeddings/oleObject8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2.wmf"/><Relationship Id="rId20" Type="http://schemas.openxmlformats.org/officeDocument/2006/relationships/image" Target="../media/image84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77.wmf"/><Relationship Id="rId11" Type="http://schemas.openxmlformats.org/officeDocument/2006/relationships/oleObject" Target="../embeddings/oleObject81.bin"/><Relationship Id="rId5" Type="http://schemas.openxmlformats.org/officeDocument/2006/relationships/oleObject" Target="../embeddings/oleObject78.bin"/><Relationship Id="rId15" Type="http://schemas.openxmlformats.org/officeDocument/2006/relationships/oleObject" Target="../embeddings/oleObject83.bin"/><Relationship Id="rId10" Type="http://schemas.openxmlformats.org/officeDocument/2006/relationships/image" Target="../media/image79.wmf"/><Relationship Id="rId19" Type="http://schemas.openxmlformats.org/officeDocument/2006/relationships/oleObject" Target="../embeddings/oleObject85.bin"/><Relationship Id="rId4" Type="http://schemas.openxmlformats.org/officeDocument/2006/relationships/image" Target="../media/image76.wmf"/><Relationship Id="rId9" Type="http://schemas.openxmlformats.org/officeDocument/2006/relationships/oleObject" Target="../embeddings/oleObject80.bin"/><Relationship Id="rId14" Type="http://schemas.openxmlformats.org/officeDocument/2006/relationships/image" Target="../media/image81.wmf"/><Relationship Id="rId22" Type="http://schemas.openxmlformats.org/officeDocument/2006/relationships/image" Target="../media/image8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wmf"/><Relationship Id="rId13" Type="http://schemas.openxmlformats.org/officeDocument/2006/relationships/oleObject" Target="../embeddings/oleObject92.bin"/><Relationship Id="rId18" Type="http://schemas.openxmlformats.org/officeDocument/2006/relationships/image" Target="../media/image93.wmf"/><Relationship Id="rId3" Type="http://schemas.openxmlformats.org/officeDocument/2006/relationships/oleObject" Target="../embeddings/oleObject87.bin"/><Relationship Id="rId21" Type="http://schemas.openxmlformats.org/officeDocument/2006/relationships/oleObject" Target="../embeddings/oleObject96.bin"/><Relationship Id="rId7" Type="http://schemas.openxmlformats.org/officeDocument/2006/relationships/oleObject" Target="../embeddings/oleObject89.bin"/><Relationship Id="rId12" Type="http://schemas.openxmlformats.org/officeDocument/2006/relationships/image" Target="../media/image90.wmf"/><Relationship Id="rId17" Type="http://schemas.openxmlformats.org/officeDocument/2006/relationships/oleObject" Target="../embeddings/oleObject94.bin"/><Relationship Id="rId25" Type="http://schemas.openxmlformats.org/officeDocument/2006/relationships/image" Target="../media/image96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2.wmf"/><Relationship Id="rId20" Type="http://schemas.openxmlformats.org/officeDocument/2006/relationships/image" Target="../media/image94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87.wmf"/><Relationship Id="rId11" Type="http://schemas.openxmlformats.org/officeDocument/2006/relationships/oleObject" Target="../embeddings/oleObject91.bin"/><Relationship Id="rId24" Type="http://schemas.openxmlformats.org/officeDocument/2006/relationships/oleObject" Target="../embeddings/oleObject98.bin"/><Relationship Id="rId5" Type="http://schemas.openxmlformats.org/officeDocument/2006/relationships/oleObject" Target="../embeddings/oleObject88.bin"/><Relationship Id="rId15" Type="http://schemas.openxmlformats.org/officeDocument/2006/relationships/oleObject" Target="../embeddings/oleObject93.bin"/><Relationship Id="rId23" Type="http://schemas.openxmlformats.org/officeDocument/2006/relationships/image" Target="../media/image95.wmf"/><Relationship Id="rId10" Type="http://schemas.openxmlformats.org/officeDocument/2006/relationships/image" Target="../media/image89.wmf"/><Relationship Id="rId19" Type="http://schemas.openxmlformats.org/officeDocument/2006/relationships/oleObject" Target="../embeddings/oleObject95.bin"/><Relationship Id="rId4" Type="http://schemas.openxmlformats.org/officeDocument/2006/relationships/image" Target="../media/image86.wmf"/><Relationship Id="rId9" Type="http://schemas.openxmlformats.org/officeDocument/2006/relationships/oleObject" Target="../embeddings/oleObject90.bin"/><Relationship Id="rId14" Type="http://schemas.openxmlformats.org/officeDocument/2006/relationships/image" Target="../media/image91.wmf"/><Relationship Id="rId22" Type="http://schemas.openxmlformats.org/officeDocument/2006/relationships/oleObject" Target="../embeddings/oleObject9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wmf"/><Relationship Id="rId3" Type="http://schemas.openxmlformats.org/officeDocument/2006/relationships/oleObject" Target="../embeddings/oleObject99.bin"/><Relationship Id="rId7" Type="http://schemas.openxmlformats.org/officeDocument/2006/relationships/oleObject" Target="../embeddings/oleObject101.bin"/><Relationship Id="rId12" Type="http://schemas.openxmlformats.org/officeDocument/2006/relationships/image" Target="../media/image10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98.wmf"/><Relationship Id="rId11" Type="http://schemas.openxmlformats.org/officeDocument/2006/relationships/oleObject" Target="../embeddings/oleObject103.bin"/><Relationship Id="rId5" Type="http://schemas.openxmlformats.org/officeDocument/2006/relationships/oleObject" Target="../embeddings/oleObject100.bin"/><Relationship Id="rId10" Type="http://schemas.openxmlformats.org/officeDocument/2006/relationships/image" Target="../media/image100.wmf"/><Relationship Id="rId4" Type="http://schemas.openxmlformats.org/officeDocument/2006/relationships/image" Target="../media/image97.wmf"/><Relationship Id="rId9" Type="http://schemas.openxmlformats.org/officeDocument/2006/relationships/oleObject" Target="../embeddings/oleObject10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wmf"/><Relationship Id="rId13" Type="http://schemas.openxmlformats.org/officeDocument/2006/relationships/oleObject" Target="../embeddings/oleObject109.bin"/><Relationship Id="rId3" Type="http://schemas.openxmlformats.org/officeDocument/2006/relationships/oleObject" Target="../embeddings/oleObject104.bin"/><Relationship Id="rId7" Type="http://schemas.openxmlformats.org/officeDocument/2006/relationships/oleObject" Target="../embeddings/oleObject106.bin"/><Relationship Id="rId12" Type="http://schemas.openxmlformats.org/officeDocument/2006/relationships/image" Target="../media/image10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03.wmf"/><Relationship Id="rId11" Type="http://schemas.openxmlformats.org/officeDocument/2006/relationships/oleObject" Target="../embeddings/oleObject108.bin"/><Relationship Id="rId5" Type="http://schemas.openxmlformats.org/officeDocument/2006/relationships/oleObject" Target="../embeddings/oleObject105.bin"/><Relationship Id="rId10" Type="http://schemas.openxmlformats.org/officeDocument/2006/relationships/image" Target="../media/image105.wmf"/><Relationship Id="rId4" Type="http://schemas.openxmlformats.org/officeDocument/2006/relationships/image" Target="../media/image102.wmf"/><Relationship Id="rId9" Type="http://schemas.openxmlformats.org/officeDocument/2006/relationships/oleObject" Target="../embeddings/oleObject107.bin"/><Relationship Id="rId14" Type="http://schemas.openxmlformats.org/officeDocument/2006/relationships/image" Target="../media/image10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png"/><Relationship Id="rId2" Type="http://schemas.openxmlformats.org/officeDocument/2006/relationships/image" Target="../media/image108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16.bin"/><Relationship Id="rId3" Type="http://schemas.openxmlformats.org/officeDocument/2006/relationships/oleObject" Target="../embeddings/oleObject8.bin"/><Relationship Id="rId21" Type="http://schemas.openxmlformats.org/officeDocument/2006/relationships/oleObject" Target="../embeddings/oleObject18.bin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16.wmf"/><Relationship Id="rId4" Type="http://schemas.openxmlformats.org/officeDocument/2006/relationships/image" Target="../media/image10.wmf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4.bin"/><Relationship Id="rId22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2.bin"/><Relationship Id="rId18" Type="http://schemas.openxmlformats.org/officeDocument/2006/relationships/image" Target="../media/image33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3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3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43.bin"/><Relationship Id="rId18" Type="http://schemas.openxmlformats.org/officeDocument/2006/relationships/image" Target="../media/image44.wmf"/><Relationship Id="rId3" Type="http://schemas.openxmlformats.org/officeDocument/2006/relationships/oleObject" Target="../embeddings/oleObject38.bin"/><Relationship Id="rId21" Type="http://schemas.openxmlformats.org/officeDocument/2006/relationships/oleObject" Target="../embeddings/oleObject47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1.wmf"/><Relationship Id="rId1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3.wmf"/><Relationship Id="rId20" Type="http://schemas.openxmlformats.org/officeDocument/2006/relationships/image" Target="../media/image45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42.bin"/><Relationship Id="rId24" Type="http://schemas.openxmlformats.org/officeDocument/2006/relationships/image" Target="../media/image47.wmf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23" Type="http://schemas.openxmlformats.org/officeDocument/2006/relationships/oleObject" Target="../embeddings/oleObject48.bin"/><Relationship Id="rId10" Type="http://schemas.openxmlformats.org/officeDocument/2006/relationships/image" Target="../media/image40.wmf"/><Relationship Id="rId19" Type="http://schemas.openxmlformats.org/officeDocument/2006/relationships/oleObject" Target="../embeddings/oleObject46.bin"/><Relationship Id="rId4" Type="http://schemas.openxmlformats.org/officeDocument/2006/relationships/image" Target="../media/image37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42.wmf"/><Relationship Id="rId22" Type="http://schemas.openxmlformats.org/officeDocument/2006/relationships/image" Target="../media/image4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oleObject" Target="../embeddings/oleObject54.bin"/><Relationship Id="rId18" Type="http://schemas.openxmlformats.org/officeDocument/2006/relationships/image" Target="../media/image55.wmf"/><Relationship Id="rId26" Type="http://schemas.openxmlformats.org/officeDocument/2006/relationships/image" Target="../media/image59.wmf"/><Relationship Id="rId3" Type="http://schemas.openxmlformats.org/officeDocument/2006/relationships/oleObject" Target="../embeddings/oleObject49.bin"/><Relationship Id="rId21" Type="http://schemas.openxmlformats.org/officeDocument/2006/relationships/oleObject" Target="../embeddings/oleObject58.bin"/><Relationship Id="rId7" Type="http://schemas.openxmlformats.org/officeDocument/2006/relationships/oleObject" Target="../embeddings/oleObject51.bin"/><Relationship Id="rId12" Type="http://schemas.openxmlformats.org/officeDocument/2006/relationships/image" Target="../media/image52.wmf"/><Relationship Id="rId17" Type="http://schemas.openxmlformats.org/officeDocument/2006/relationships/oleObject" Target="../embeddings/oleObject56.bin"/><Relationship Id="rId25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4.wmf"/><Relationship Id="rId20" Type="http://schemas.openxmlformats.org/officeDocument/2006/relationships/image" Target="../media/image56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53.bin"/><Relationship Id="rId24" Type="http://schemas.openxmlformats.org/officeDocument/2006/relationships/image" Target="../media/image58.wmf"/><Relationship Id="rId5" Type="http://schemas.openxmlformats.org/officeDocument/2006/relationships/oleObject" Target="../embeddings/oleObject50.bin"/><Relationship Id="rId15" Type="http://schemas.openxmlformats.org/officeDocument/2006/relationships/oleObject" Target="../embeddings/oleObject55.bin"/><Relationship Id="rId23" Type="http://schemas.openxmlformats.org/officeDocument/2006/relationships/oleObject" Target="../embeddings/oleObject59.bin"/><Relationship Id="rId10" Type="http://schemas.openxmlformats.org/officeDocument/2006/relationships/image" Target="../media/image51.wmf"/><Relationship Id="rId19" Type="http://schemas.openxmlformats.org/officeDocument/2006/relationships/oleObject" Target="../embeddings/oleObject57.bin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2.bin"/><Relationship Id="rId14" Type="http://schemas.openxmlformats.org/officeDocument/2006/relationships/image" Target="../media/image53.wmf"/><Relationship Id="rId22" Type="http://schemas.openxmlformats.org/officeDocument/2006/relationships/image" Target="../media/image5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222501"/>
              </p:ext>
            </p:extLst>
          </p:nvPr>
        </p:nvGraphicFramePr>
        <p:xfrm>
          <a:off x="1588" y="0"/>
          <a:ext cx="9142412" cy="685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Slide" r:id="rId3" imgW="6949508" imgH="5212077" progId="PowerPoint.Slide.8">
                  <p:embed/>
                </p:oleObj>
              </mc:Choice>
              <mc:Fallback>
                <p:oleObj name="Slide" r:id="rId3" imgW="6949508" imgH="5212077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0"/>
                        <a:ext cx="9142412" cy="685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8" name="Picture 18" descr="au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24" descr="726745z5gcpj5cvv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485775" y="3228975"/>
            <a:ext cx="2381251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24" descr="726745z5gcpj5cvv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210425" y="3686175"/>
            <a:ext cx="2381251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04800" y="2513012"/>
            <a:ext cx="857250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 TIẾT 2. 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§2.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CĂN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THỨC BẬC HAI </a:t>
            </a:r>
            <a:endParaRPr lang="en-US" sz="40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VÀ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HẰNG ĐẲNG THỨC 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164858"/>
              </p:ext>
            </p:extLst>
          </p:nvPr>
        </p:nvGraphicFramePr>
        <p:xfrm>
          <a:off x="6192982" y="3482508"/>
          <a:ext cx="2514600" cy="965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Equation" r:id="rId7" imgW="914400" imgH="393480" progId="Equation.DSMT4">
                  <p:embed/>
                </p:oleObj>
              </mc:Choice>
              <mc:Fallback>
                <p:oleObj name="Equation" r:id="rId7" imgW="914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192982" y="3482508"/>
                        <a:ext cx="2514600" cy="9656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499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000" dirty="0" err="1" smtClean="0"/>
              <a:t>Bài</a:t>
            </a:r>
            <a:r>
              <a:rPr lang="en-US" altLang="en-US" sz="4000" dirty="0" smtClean="0"/>
              <a:t> 6 SGK/10</a:t>
            </a:r>
            <a:endParaRPr lang="en-US" altLang="en-US" sz="4000" dirty="0" smtClean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371600" y="1143000"/>
            <a:ext cx="27432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    có nghĩa khi</a:t>
            </a:r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/>
        </p:nvGraphicFramePr>
        <p:xfrm>
          <a:off x="1187450" y="785813"/>
          <a:ext cx="679450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3" imgW="266400" imgH="444240" progId="Equation.3">
                  <p:embed/>
                </p:oleObj>
              </mc:Choice>
              <mc:Fallback>
                <p:oleObj name="Equation" r:id="rId3" imgW="266400" imgH="444240" progId="Equation.3">
                  <p:embed/>
                  <p:pic>
                    <p:nvPicPr>
                      <p:cNvPr id="337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785813"/>
                        <a:ext cx="679450" cy="1157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4267200" y="914400"/>
          <a:ext cx="1411288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5" imgW="380880" imgH="393480" progId="Equation.3">
                  <p:embed/>
                </p:oleObj>
              </mc:Choice>
              <mc:Fallback>
                <p:oleObj name="Equation" r:id="rId5" imgW="380880" imgH="393480" progId="Equation.3">
                  <p:embed/>
                  <p:pic>
                    <p:nvPicPr>
                      <p:cNvPr id="337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914400"/>
                        <a:ext cx="1411288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28600" y="1066800"/>
            <a:ext cx="685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a).</a:t>
            </a:r>
          </a:p>
        </p:txBody>
      </p:sp>
      <p:graphicFrame>
        <p:nvGraphicFramePr>
          <p:cNvPr id="7" name="Object 9"/>
          <p:cNvGraphicFramePr>
            <a:graphicFrameLocks noChangeAspect="1"/>
          </p:cNvGraphicFramePr>
          <p:nvPr/>
        </p:nvGraphicFramePr>
        <p:xfrm>
          <a:off x="5791200" y="1195388"/>
          <a:ext cx="202247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Equation" r:id="rId7" imgW="545760" imgH="177480" progId="Equation.3">
                  <p:embed/>
                </p:oleObj>
              </mc:Choice>
              <mc:Fallback>
                <p:oleObj name="Equation" r:id="rId7" imgW="545760" imgH="177480" progId="Equation.3">
                  <p:embed/>
                  <p:pic>
                    <p:nvPicPr>
                      <p:cNvPr id="3380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195388"/>
                        <a:ext cx="2022475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371600" y="2247900"/>
            <a:ext cx="27432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    có nghĩa khi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/>
        </p:nvGraphicFramePr>
        <p:xfrm>
          <a:off x="838200" y="2171700"/>
          <a:ext cx="1068388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Equation" r:id="rId9" imgW="419040" imgH="228600" progId="Equation.3">
                  <p:embed/>
                </p:oleObj>
              </mc:Choice>
              <mc:Fallback>
                <p:oleObj name="Equation" r:id="rId9" imgW="419040" imgH="228600" progId="Equation.3">
                  <p:embed/>
                  <p:pic>
                    <p:nvPicPr>
                      <p:cNvPr id="3380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171700"/>
                        <a:ext cx="1068388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2"/>
          <p:cNvGraphicFramePr>
            <a:graphicFrameLocks noChangeAspect="1"/>
          </p:cNvGraphicFramePr>
          <p:nvPr/>
        </p:nvGraphicFramePr>
        <p:xfrm>
          <a:off x="4195763" y="2300288"/>
          <a:ext cx="1976437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Equation" r:id="rId11" imgW="533160" imgH="177480" progId="Equation.3">
                  <p:embed/>
                </p:oleObj>
              </mc:Choice>
              <mc:Fallback>
                <p:oleObj name="Equation" r:id="rId11" imgW="533160" imgH="177480" progId="Equation.3">
                  <p:embed/>
                  <p:pic>
                    <p:nvPicPr>
                      <p:cNvPr id="3380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5763" y="2300288"/>
                        <a:ext cx="1976437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228600" y="2171700"/>
            <a:ext cx="685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b).</a:t>
            </a:r>
          </a:p>
        </p:txBody>
      </p:sp>
      <p:graphicFrame>
        <p:nvGraphicFramePr>
          <p:cNvPr id="12" name="Object 14"/>
          <p:cNvGraphicFramePr>
            <a:graphicFrameLocks noChangeAspect="1"/>
          </p:cNvGraphicFramePr>
          <p:nvPr/>
        </p:nvGraphicFramePr>
        <p:xfrm>
          <a:off x="6207125" y="2300288"/>
          <a:ext cx="202247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Equation" r:id="rId13" imgW="545760" imgH="177480" progId="Equation.3">
                  <p:embed/>
                </p:oleObj>
              </mc:Choice>
              <mc:Fallback>
                <p:oleObj name="Equation" r:id="rId13" imgW="545760" imgH="177480" progId="Equation.3">
                  <p:embed/>
                  <p:pic>
                    <p:nvPicPr>
                      <p:cNvPr id="3380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25" y="2300288"/>
                        <a:ext cx="2022475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371600" y="3336925"/>
            <a:ext cx="27432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    có nghĩa khi</a:t>
            </a:r>
          </a:p>
        </p:txBody>
      </p:sp>
      <p:graphicFrame>
        <p:nvGraphicFramePr>
          <p:cNvPr id="14" name="Object 16"/>
          <p:cNvGraphicFramePr>
            <a:graphicFrameLocks noChangeAspect="1"/>
          </p:cNvGraphicFramePr>
          <p:nvPr/>
        </p:nvGraphicFramePr>
        <p:xfrm>
          <a:off x="790575" y="3260725"/>
          <a:ext cx="1165225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Equation" r:id="rId15" imgW="457200" imgH="228600" progId="Equation.3">
                  <p:embed/>
                </p:oleObj>
              </mc:Choice>
              <mc:Fallback>
                <p:oleObj name="Equation" r:id="rId15" imgW="457200" imgH="228600" progId="Equation.3">
                  <p:embed/>
                  <p:pic>
                    <p:nvPicPr>
                      <p:cNvPr id="3380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575" y="3260725"/>
                        <a:ext cx="1165225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7"/>
          <p:cNvGraphicFramePr>
            <a:graphicFrameLocks noChangeAspect="1"/>
          </p:cNvGraphicFramePr>
          <p:nvPr/>
        </p:nvGraphicFramePr>
        <p:xfrm>
          <a:off x="4149725" y="3389313"/>
          <a:ext cx="20701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Equation" r:id="rId17" imgW="558720" imgH="177480" progId="Equation.3">
                  <p:embed/>
                </p:oleObj>
              </mc:Choice>
              <mc:Fallback>
                <p:oleObj name="Equation" r:id="rId17" imgW="558720" imgH="177480" progId="Equation.3">
                  <p:embed/>
                  <p:pic>
                    <p:nvPicPr>
                      <p:cNvPr id="3380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9725" y="3389313"/>
                        <a:ext cx="20701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228600" y="3260725"/>
            <a:ext cx="685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c).</a:t>
            </a:r>
          </a:p>
        </p:txBody>
      </p:sp>
      <p:graphicFrame>
        <p:nvGraphicFramePr>
          <p:cNvPr id="17" name="Object 19"/>
          <p:cNvGraphicFramePr>
            <a:graphicFrameLocks noChangeAspect="1"/>
          </p:cNvGraphicFramePr>
          <p:nvPr/>
        </p:nvGraphicFramePr>
        <p:xfrm>
          <a:off x="6207125" y="3389313"/>
          <a:ext cx="202247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Equation" r:id="rId19" imgW="545760" imgH="177480" progId="Equation.3">
                  <p:embed/>
                </p:oleObj>
              </mc:Choice>
              <mc:Fallback>
                <p:oleObj name="Equation" r:id="rId19" imgW="545760" imgH="177480" progId="Equation.3">
                  <p:embed/>
                  <p:pic>
                    <p:nvPicPr>
                      <p:cNvPr id="3381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25" y="3389313"/>
                        <a:ext cx="2022475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1524000" y="4403725"/>
            <a:ext cx="27432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    có nghĩa khi</a:t>
            </a:r>
          </a:p>
        </p:txBody>
      </p:sp>
      <p:graphicFrame>
        <p:nvGraphicFramePr>
          <p:cNvPr id="19" name="Object 21"/>
          <p:cNvGraphicFramePr>
            <a:graphicFrameLocks noChangeAspect="1"/>
          </p:cNvGraphicFramePr>
          <p:nvPr/>
        </p:nvGraphicFramePr>
        <p:xfrm>
          <a:off x="709613" y="4327525"/>
          <a:ext cx="132715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Equation" r:id="rId21" imgW="520560" imgH="228600" progId="Equation.3">
                  <p:embed/>
                </p:oleObj>
              </mc:Choice>
              <mc:Fallback>
                <p:oleObj name="Equation" r:id="rId21" imgW="520560" imgH="228600" progId="Equation.3">
                  <p:embed/>
                  <p:pic>
                    <p:nvPicPr>
                      <p:cNvPr id="3381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13" y="4327525"/>
                        <a:ext cx="1327150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2"/>
          <p:cNvGraphicFramePr>
            <a:graphicFrameLocks noChangeAspect="1"/>
          </p:cNvGraphicFramePr>
          <p:nvPr/>
        </p:nvGraphicFramePr>
        <p:xfrm>
          <a:off x="4352925" y="4456113"/>
          <a:ext cx="235267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Equation" r:id="rId23" imgW="634680" imgH="177480" progId="Equation.3">
                  <p:embed/>
                </p:oleObj>
              </mc:Choice>
              <mc:Fallback>
                <p:oleObj name="Equation" r:id="rId23" imgW="634680" imgH="177480" progId="Equation.3">
                  <p:embed/>
                  <p:pic>
                    <p:nvPicPr>
                      <p:cNvPr id="3381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2925" y="4456113"/>
                        <a:ext cx="2352675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228600" y="4327525"/>
            <a:ext cx="685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d).</a:t>
            </a:r>
          </a:p>
        </p:txBody>
      </p:sp>
      <p:graphicFrame>
        <p:nvGraphicFramePr>
          <p:cNvPr id="22" name="Object 24"/>
          <p:cNvGraphicFramePr>
            <a:graphicFrameLocks noChangeAspect="1"/>
          </p:cNvGraphicFramePr>
          <p:nvPr/>
        </p:nvGraphicFramePr>
        <p:xfrm>
          <a:off x="4114800" y="4994275"/>
          <a:ext cx="254000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Equation" r:id="rId25" imgW="685800" imgH="393480" progId="Equation.3">
                  <p:embed/>
                </p:oleObj>
              </mc:Choice>
              <mc:Fallback>
                <p:oleObj name="Equation" r:id="rId25" imgW="685800" imgH="393480" progId="Equation.3">
                  <p:embed/>
                  <p:pic>
                    <p:nvPicPr>
                      <p:cNvPr id="33816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994275"/>
                        <a:ext cx="2540000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734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11" grpId="0"/>
      <p:bldP spid="13" grpId="0"/>
      <p:bldP spid="16" grpId="0"/>
      <p:bldP spid="18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304800"/>
            <a:ext cx="8229600" cy="609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b="1" dirty="0" err="1" smtClean="0"/>
              <a:t>Bài</a:t>
            </a:r>
            <a:r>
              <a:rPr lang="en-US" altLang="en-US" sz="3600" b="1" dirty="0" smtClean="0"/>
              <a:t> 7 SGK/10   TÍNH:</a:t>
            </a:r>
            <a:endParaRPr lang="en-US" altLang="en-US" sz="3600" b="1" dirty="0" smtClean="0"/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798513" y="965200"/>
          <a:ext cx="4992687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Equation" r:id="rId3" imgW="1333440" imgH="304560" progId="Equation.3">
                  <p:embed/>
                </p:oleObj>
              </mc:Choice>
              <mc:Fallback>
                <p:oleObj name="Equation" r:id="rId3" imgW="1333440" imgH="304560" progId="Equation.3">
                  <p:embed/>
                  <p:pic>
                    <p:nvPicPr>
                      <p:cNvPr id="3584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513" y="965200"/>
                        <a:ext cx="4992687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817563" y="2133600"/>
          <a:ext cx="6269037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5" imgW="1549080" imgH="304560" progId="Equation.3">
                  <p:embed/>
                </p:oleObj>
              </mc:Choice>
              <mc:Fallback>
                <p:oleObj name="Equation" r:id="rId5" imgW="1549080" imgH="304560" progId="Equation.3">
                  <p:embed/>
                  <p:pic>
                    <p:nvPicPr>
                      <p:cNvPr id="3584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2133600"/>
                        <a:ext cx="6269037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9"/>
          <p:cNvGraphicFramePr>
            <a:graphicFrameLocks noChangeAspect="1"/>
          </p:cNvGraphicFramePr>
          <p:nvPr/>
        </p:nvGraphicFramePr>
        <p:xfrm>
          <a:off x="817563" y="3352800"/>
          <a:ext cx="6654800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Equation" r:id="rId7" imgW="1790640" imgH="304560" progId="Equation.3">
                  <p:embed/>
                </p:oleObj>
              </mc:Choice>
              <mc:Fallback>
                <p:oleObj name="Equation" r:id="rId7" imgW="1790640" imgH="304560" progId="Equation.3">
                  <p:embed/>
                  <p:pic>
                    <p:nvPicPr>
                      <p:cNvPr id="3584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3352800"/>
                        <a:ext cx="6654800" cy="113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0"/>
          <p:cNvGraphicFramePr>
            <a:graphicFrameLocks noChangeAspect="1"/>
          </p:cNvGraphicFramePr>
          <p:nvPr/>
        </p:nvGraphicFramePr>
        <p:xfrm>
          <a:off x="701675" y="4806950"/>
          <a:ext cx="7375525" cy="174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quation" r:id="rId9" imgW="2145960" imgH="507960" progId="Equation.3">
                  <p:embed/>
                </p:oleObj>
              </mc:Choice>
              <mc:Fallback>
                <p:oleObj name="Equation" r:id="rId9" imgW="2145960" imgH="507960" progId="Equation.3">
                  <p:embed/>
                  <p:pic>
                    <p:nvPicPr>
                      <p:cNvPr id="3585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4806950"/>
                        <a:ext cx="7375525" cy="174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299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 err="1" smtClean="0"/>
              <a:t>Bài</a:t>
            </a:r>
            <a:r>
              <a:rPr lang="en-US" altLang="en-US" b="1" dirty="0" smtClean="0"/>
              <a:t> 8 SGK / 10 </a:t>
            </a:r>
            <a:endParaRPr lang="en-US" altLang="en-US" b="1" dirty="0" smtClean="0"/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381000" y="1236663"/>
          <a:ext cx="3008313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Equation" r:id="rId3" imgW="825480" imgH="317160" progId="Equation.3">
                  <p:embed/>
                </p:oleObj>
              </mc:Choice>
              <mc:Fallback>
                <p:oleObj name="Equation" r:id="rId3" imgW="825480" imgH="317160" progId="Equation.3">
                  <p:embed/>
                  <p:pic>
                    <p:nvPicPr>
                      <p:cNvPr id="3686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236663"/>
                        <a:ext cx="3008313" cy="1157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3252788" y="1295400"/>
          <a:ext cx="2100262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Equation" r:id="rId5" imgW="558720" imgH="304560" progId="Equation.3">
                  <p:embed/>
                </p:oleObj>
              </mc:Choice>
              <mc:Fallback>
                <p:oleObj name="Equation" r:id="rId5" imgW="558720" imgH="304560" progId="Equation.3">
                  <p:embed/>
                  <p:pic>
                    <p:nvPicPr>
                      <p:cNvPr id="3686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2788" y="1295400"/>
                        <a:ext cx="2100262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5181600" y="1347788"/>
          <a:ext cx="210185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Equation" r:id="rId7" imgW="558720" imgH="228600" progId="Equation.3">
                  <p:embed/>
                </p:oleObj>
              </mc:Choice>
              <mc:Fallback>
                <p:oleObj name="Equation" r:id="rId7" imgW="558720" imgH="228600" progId="Equation.3">
                  <p:embed/>
                  <p:pic>
                    <p:nvPicPr>
                      <p:cNvPr id="3686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347788"/>
                        <a:ext cx="210185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066800" y="2727325"/>
            <a:ext cx="1371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Vậy:</a:t>
            </a:r>
          </a:p>
        </p:txBody>
      </p:sp>
      <p:graphicFrame>
        <p:nvGraphicFramePr>
          <p:cNvPr id="7" name="Object 8"/>
          <p:cNvGraphicFramePr>
            <a:graphicFrameLocks noChangeAspect="1"/>
          </p:cNvGraphicFramePr>
          <p:nvPr/>
        </p:nvGraphicFramePr>
        <p:xfrm>
          <a:off x="7678738" y="1574800"/>
          <a:ext cx="1192212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quation" r:id="rId9" imgW="457200" imgH="228600" progId="Equation.3">
                  <p:embed/>
                </p:oleObj>
              </mc:Choice>
              <mc:Fallback>
                <p:oleObj name="Equation" r:id="rId9" imgW="457200" imgH="228600" progId="Equation.3">
                  <p:embed/>
                  <p:pic>
                    <p:nvPicPr>
                      <p:cNvPr id="3687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8738" y="1574800"/>
                        <a:ext cx="1192212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7086600" y="1584325"/>
            <a:ext cx="2438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(Vì           )</a:t>
            </a:r>
          </a:p>
        </p:txBody>
      </p:sp>
      <p:graphicFrame>
        <p:nvGraphicFramePr>
          <p:cNvPr id="9" name="Object 10"/>
          <p:cNvGraphicFramePr>
            <a:graphicFrameLocks noChangeAspect="1"/>
          </p:cNvGraphicFramePr>
          <p:nvPr/>
        </p:nvGraphicFramePr>
        <p:xfrm>
          <a:off x="1809750" y="2362200"/>
          <a:ext cx="4237038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11" imgW="1206360" imgH="317160" progId="Equation.3">
                  <p:embed/>
                </p:oleObj>
              </mc:Choice>
              <mc:Fallback>
                <p:oleObj name="Equation" r:id="rId11" imgW="1206360" imgH="317160" progId="Equation.3">
                  <p:embed/>
                  <p:pic>
                    <p:nvPicPr>
                      <p:cNvPr id="3687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0" y="2362200"/>
                        <a:ext cx="4237038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330200" y="4098925"/>
          <a:ext cx="2641600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13" imgW="901440" imgH="317160" progId="Equation.3">
                  <p:embed/>
                </p:oleObj>
              </mc:Choice>
              <mc:Fallback>
                <p:oleObj name="Equation" r:id="rId13" imgW="901440" imgH="317160" progId="Equation.3">
                  <p:embed/>
                  <p:pic>
                    <p:nvPicPr>
                      <p:cNvPr id="3687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4098925"/>
                        <a:ext cx="2641600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3"/>
          <p:cNvGraphicFramePr>
            <a:graphicFrameLocks noChangeAspect="1"/>
          </p:cNvGraphicFramePr>
          <p:nvPr/>
        </p:nvGraphicFramePr>
        <p:xfrm>
          <a:off x="2803525" y="4197350"/>
          <a:ext cx="2378075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Equation" r:id="rId15" imgW="647640" imgH="304560" progId="Equation.3">
                  <p:embed/>
                </p:oleObj>
              </mc:Choice>
              <mc:Fallback>
                <p:oleObj name="Equation" r:id="rId15" imgW="647640" imgH="304560" progId="Equation.3">
                  <p:embed/>
                  <p:pic>
                    <p:nvPicPr>
                      <p:cNvPr id="3687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3525" y="4197350"/>
                        <a:ext cx="2378075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381000" y="5422900"/>
            <a:ext cx="1371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Vậy:</a:t>
            </a:r>
          </a:p>
        </p:txBody>
      </p:sp>
      <p:graphicFrame>
        <p:nvGraphicFramePr>
          <p:cNvPr id="13" name="Object 18"/>
          <p:cNvGraphicFramePr>
            <a:graphicFrameLocks noChangeAspect="1"/>
          </p:cNvGraphicFramePr>
          <p:nvPr/>
        </p:nvGraphicFramePr>
        <p:xfrm>
          <a:off x="1336675" y="5146675"/>
          <a:ext cx="4683125" cy="11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Equation" r:id="rId17" imgW="1333440" imgH="317160" progId="Equation.3">
                  <p:embed/>
                </p:oleObj>
              </mc:Choice>
              <mc:Fallback>
                <p:oleObj name="Equation" r:id="rId17" imgW="1333440" imgH="317160" progId="Equation.3">
                  <p:embed/>
                  <p:pic>
                    <p:nvPicPr>
                      <p:cNvPr id="3688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675" y="5146675"/>
                        <a:ext cx="4683125" cy="1112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2"/>
          <p:cNvGraphicFramePr>
            <a:graphicFrameLocks noChangeAspect="1"/>
          </p:cNvGraphicFramePr>
          <p:nvPr/>
        </p:nvGraphicFramePr>
        <p:xfrm>
          <a:off x="5392738" y="4235450"/>
          <a:ext cx="180340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Equation" r:id="rId19" imgW="609480" imgH="215640" progId="Equation.3">
                  <p:embed/>
                </p:oleObj>
              </mc:Choice>
              <mc:Fallback>
                <p:oleObj name="Equation" r:id="rId19" imgW="609480" imgH="215640" progId="Equation.3">
                  <p:embed/>
                  <p:pic>
                    <p:nvPicPr>
                      <p:cNvPr id="3688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2738" y="4235450"/>
                        <a:ext cx="1803400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6"/>
          <p:cNvGraphicFramePr>
            <a:graphicFrameLocks noChangeAspect="1"/>
          </p:cNvGraphicFramePr>
          <p:nvPr/>
        </p:nvGraphicFramePr>
        <p:xfrm>
          <a:off x="7612063" y="4402138"/>
          <a:ext cx="1325562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" name="Equation" r:id="rId21" imgW="507960" imgH="215640" progId="Equation.3">
                  <p:embed/>
                </p:oleObj>
              </mc:Choice>
              <mc:Fallback>
                <p:oleObj name="Equation" r:id="rId21" imgW="507960" imgH="215640" progId="Equation.3">
                  <p:embed/>
                  <p:pic>
                    <p:nvPicPr>
                      <p:cNvPr id="3689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2063" y="4402138"/>
                        <a:ext cx="1325562" cy="53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7086600" y="4397375"/>
            <a:ext cx="2438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(Vì           )</a:t>
            </a:r>
          </a:p>
        </p:txBody>
      </p:sp>
    </p:spTree>
    <p:extLst>
      <p:ext uri="{BB962C8B-B14F-4D97-AF65-F5344CB8AC3E}">
        <p14:creationId xmlns:p14="http://schemas.microsoft.com/office/powerpoint/2010/main" val="381476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 err="1" smtClean="0"/>
              <a:t>Bài</a:t>
            </a:r>
            <a:r>
              <a:rPr lang="en-US" altLang="en-US" b="1" dirty="0" smtClean="0"/>
              <a:t> 8 SGK / 10</a:t>
            </a:r>
            <a:endParaRPr lang="en-US" altLang="en-US" b="1" dirty="0" smtClean="0"/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661988" y="1219200"/>
          <a:ext cx="2206625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Equation" r:id="rId3" imgW="545760" imgH="266400" progId="Equation.3">
                  <p:embed/>
                </p:oleObj>
              </mc:Choice>
              <mc:Fallback>
                <p:oleObj name="Equation" r:id="rId3" imgW="545760" imgH="266400" progId="Equation.3">
                  <p:embed/>
                  <p:pic>
                    <p:nvPicPr>
                      <p:cNvPr id="3789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8" y="1219200"/>
                        <a:ext cx="2206625" cy="107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3124200" y="1447800"/>
          <a:ext cx="1336675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Equation" r:id="rId5" imgW="355320" imgH="253800" progId="Equation.3">
                  <p:embed/>
                </p:oleObj>
              </mc:Choice>
              <mc:Fallback>
                <p:oleObj name="Equation" r:id="rId5" imgW="355320" imgH="253800" progId="Equation.3">
                  <p:embed/>
                  <p:pic>
                    <p:nvPicPr>
                      <p:cNvPr id="378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447800"/>
                        <a:ext cx="1336675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4876800" y="1600200"/>
          <a:ext cx="124142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Equation" r:id="rId7" imgW="330120" imgH="177480" progId="Equation.3">
                  <p:embed/>
                </p:oleObj>
              </mc:Choice>
              <mc:Fallback>
                <p:oleObj name="Equation" r:id="rId7" imgW="330120" imgH="177480" progId="Equation.3">
                  <p:embed/>
                  <p:pic>
                    <p:nvPicPr>
                      <p:cNvPr id="3789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600200"/>
                        <a:ext cx="1241425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066800" y="2727325"/>
            <a:ext cx="1371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Vậy:</a:t>
            </a:r>
          </a:p>
        </p:txBody>
      </p:sp>
      <p:graphicFrame>
        <p:nvGraphicFramePr>
          <p:cNvPr id="7" name="Object 8"/>
          <p:cNvGraphicFramePr>
            <a:graphicFrameLocks noChangeAspect="1"/>
          </p:cNvGraphicFramePr>
          <p:nvPr/>
        </p:nvGraphicFramePr>
        <p:xfrm>
          <a:off x="7124700" y="1712913"/>
          <a:ext cx="92710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Equation" r:id="rId9" imgW="355320" imgH="177480" progId="Equation.3">
                  <p:embed/>
                </p:oleObj>
              </mc:Choice>
              <mc:Fallback>
                <p:oleObj name="Equation" r:id="rId9" imgW="355320" imgH="177480" progId="Equation.3">
                  <p:embed/>
                  <p:pic>
                    <p:nvPicPr>
                      <p:cNvPr id="3789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4700" y="1712913"/>
                        <a:ext cx="927100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400800" y="1660525"/>
            <a:ext cx="2438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(Vì           )</a:t>
            </a:r>
          </a:p>
        </p:txBody>
      </p:sp>
      <p:graphicFrame>
        <p:nvGraphicFramePr>
          <p:cNvPr id="9" name="Object 10"/>
          <p:cNvGraphicFramePr>
            <a:graphicFrameLocks noChangeAspect="1"/>
          </p:cNvGraphicFramePr>
          <p:nvPr/>
        </p:nvGraphicFramePr>
        <p:xfrm>
          <a:off x="2614613" y="2428875"/>
          <a:ext cx="2452687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Equation" r:id="rId11" imgW="698400" imgH="253800" progId="Equation.3">
                  <p:embed/>
                </p:oleObj>
              </mc:Choice>
              <mc:Fallback>
                <p:oleObj name="Equation" r:id="rId11" imgW="698400" imgH="253800" progId="Equation.3">
                  <p:embed/>
                  <p:pic>
                    <p:nvPicPr>
                      <p:cNvPr id="3789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613" y="2428875"/>
                        <a:ext cx="2452687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609600" y="3962400"/>
          <a:ext cx="26670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Equation" r:id="rId13" imgW="863280" imgH="291960" progId="Equation.3">
                  <p:embed/>
                </p:oleObj>
              </mc:Choice>
              <mc:Fallback>
                <p:oleObj name="Equation" r:id="rId13" imgW="863280" imgH="291960" progId="Equation.3">
                  <p:embed/>
                  <p:pic>
                    <p:nvPicPr>
                      <p:cNvPr id="3789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962400"/>
                        <a:ext cx="26670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3"/>
          <p:cNvGraphicFramePr>
            <a:graphicFrameLocks noChangeAspect="1"/>
          </p:cNvGraphicFramePr>
          <p:nvPr/>
        </p:nvGraphicFramePr>
        <p:xfrm>
          <a:off x="3124200" y="4114800"/>
          <a:ext cx="2149475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Equation" r:id="rId15" imgW="571320" imgH="253800" progId="Equation.3">
                  <p:embed/>
                </p:oleObj>
              </mc:Choice>
              <mc:Fallback>
                <p:oleObj name="Equation" r:id="rId15" imgW="571320" imgH="253800" progId="Equation.3">
                  <p:embed/>
                  <p:pic>
                    <p:nvPicPr>
                      <p:cNvPr id="3790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114800"/>
                        <a:ext cx="2149475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381000" y="5422900"/>
            <a:ext cx="1371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Vậy:</a:t>
            </a:r>
          </a:p>
        </p:txBody>
      </p:sp>
      <p:graphicFrame>
        <p:nvGraphicFramePr>
          <p:cNvPr id="13" name="Object 18"/>
          <p:cNvGraphicFramePr>
            <a:graphicFrameLocks noChangeAspect="1"/>
          </p:cNvGraphicFramePr>
          <p:nvPr/>
        </p:nvGraphicFramePr>
        <p:xfrm>
          <a:off x="1287463" y="5181600"/>
          <a:ext cx="4503737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Equation" r:id="rId17" imgW="1282680" imgH="291960" progId="Equation.3">
                  <p:embed/>
                </p:oleObj>
              </mc:Choice>
              <mc:Fallback>
                <p:oleObj name="Equation" r:id="rId17" imgW="1282680" imgH="291960" progId="Equation.3">
                  <p:embed/>
                  <p:pic>
                    <p:nvPicPr>
                      <p:cNvPr id="3790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463" y="5181600"/>
                        <a:ext cx="4503737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2"/>
          <p:cNvGraphicFramePr>
            <a:graphicFrameLocks noChangeAspect="1"/>
          </p:cNvGraphicFramePr>
          <p:nvPr/>
        </p:nvGraphicFramePr>
        <p:xfrm>
          <a:off x="5334000" y="4191000"/>
          <a:ext cx="180340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Equation" r:id="rId19" imgW="609480" imgH="215640" progId="Equation.3">
                  <p:embed/>
                </p:oleObj>
              </mc:Choice>
              <mc:Fallback>
                <p:oleObj name="Equation" r:id="rId19" imgW="609480" imgH="215640" progId="Equation.3">
                  <p:embed/>
                  <p:pic>
                    <p:nvPicPr>
                      <p:cNvPr id="3791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191000"/>
                        <a:ext cx="1803400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6"/>
          <p:cNvGraphicFramePr>
            <a:graphicFrameLocks noChangeAspect="1"/>
          </p:cNvGraphicFramePr>
          <p:nvPr/>
        </p:nvGraphicFramePr>
        <p:xfrm>
          <a:off x="6083300" y="2779713"/>
          <a:ext cx="92710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Equation" r:id="rId21" imgW="355320" imgH="177480" progId="Equation.3">
                  <p:embed/>
                </p:oleObj>
              </mc:Choice>
              <mc:Fallback>
                <p:oleObj name="Equation" r:id="rId21" imgW="355320" imgH="177480" progId="Equation.3">
                  <p:embed/>
                  <p:pic>
                    <p:nvPicPr>
                      <p:cNvPr id="37914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3300" y="2779713"/>
                        <a:ext cx="927100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5181600" y="2727325"/>
            <a:ext cx="2438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(Với           )</a:t>
            </a:r>
          </a:p>
        </p:txBody>
      </p:sp>
      <p:graphicFrame>
        <p:nvGraphicFramePr>
          <p:cNvPr id="17" name="Object 28"/>
          <p:cNvGraphicFramePr>
            <a:graphicFrameLocks noChangeAspect="1"/>
          </p:cNvGraphicFramePr>
          <p:nvPr/>
        </p:nvGraphicFramePr>
        <p:xfrm>
          <a:off x="7810500" y="4319588"/>
          <a:ext cx="92710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name="Equation" r:id="rId22" imgW="355320" imgH="177480" progId="Equation.3">
                  <p:embed/>
                </p:oleObj>
              </mc:Choice>
              <mc:Fallback>
                <p:oleObj name="Equation" r:id="rId22" imgW="355320" imgH="177480" progId="Equation.3">
                  <p:embed/>
                  <p:pic>
                    <p:nvPicPr>
                      <p:cNvPr id="37916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0500" y="4319588"/>
                        <a:ext cx="927100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29"/>
          <p:cNvSpPr txBox="1">
            <a:spLocks noChangeArrowheads="1"/>
          </p:cNvSpPr>
          <p:nvPr/>
        </p:nvSpPr>
        <p:spPr bwMode="auto">
          <a:xfrm>
            <a:off x="7086600" y="4267200"/>
            <a:ext cx="2438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(Vì           )</a:t>
            </a:r>
          </a:p>
        </p:txBody>
      </p:sp>
      <p:graphicFrame>
        <p:nvGraphicFramePr>
          <p:cNvPr id="19" name="Object 30"/>
          <p:cNvGraphicFramePr>
            <a:graphicFrameLocks noChangeAspect="1"/>
          </p:cNvGraphicFramePr>
          <p:nvPr/>
        </p:nvGraphicFramePr>
        <p:xfrm>
          <a:off x="7150100" y="5599113"/>
          <a:ext cx="92710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name="Equation" r:id="rId24" imgW="355320" imgH="177480" progId="Equation.3">
                  <p:embed/>
                </p:oleObj>
              </mc:Choice>
              <mc:Fallback>
                <p:oleObj name="Equation" r:id="rId24" imgW="355320" imgH="177480" progId="Equation.3">
                  <p:embed/>
                  <p:pic>
                    <p:nvPicPr>
                      <p:cNvPr id="37918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0100" y="5599113"/>
                        <a:ext cx="927100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31"/>
          <p:cNvSpPr txBox="1">
            <a:spLocks noChangeArrowheads="1"/>
          </p:cNvSpPr>
          <p:nvPr/>
        </p:nvSpPr>
        <p:spPr bwMode="auto">
          <a:xfrm>
            <a:off x="6248400" y="5546725"/>
            <a:ext cx="2438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(Với           )</a:t>
            </a:r>
          </a:p>
        </p:txBody>
      </p:sp>
    </p:spTree>
    <p:extLst>
      <p:ext uri="{BB962C8B-B14F-4D97-AF65-F5344CB8AC3E}">
        <p14:creationId xmlns:p14="http://schemas.microsoft.com/office/powerpoint/2010/main" val="177721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  <p:bldP spid="16" grpId="0"/>
      <p:bldP spid="18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err="1" smtClean="0">
                <a:solidFill>
                  <a:srgbClr val="0000FF"/>
                </a:solidFill>
              </a:rPr>
              <a:t>Bài</a:t>
            </a:r>
            <a:r>
              <a:rPr lang="en-US" altLang="en-US" dirty="0" smtClean="0">
                <a:solidFill>
                  <a:srgbClr val="0000FF"/>
                </a:solidFill>
              </a:rPr>
              <a:t> 9 SGK/ 11    </a:t>
            </a:r>
            <a:r>
              <a:rPr lang="en-US" altLang="en-US" dirty="0" err="1" smtClean="0">
                <a:solidFill>
                  <a:srgbClr val="0000FF"/>
                </a:solidFill>
              </a:rPr>
              <a:t>Tìm</a:t>
            </a:r>
            <a:r>
              <a:rPr lang="en-US" altLang="en-US" dirty="0" smtClean="0">
                <a:solidFill>
                  <a:srgbClr val="0000FF"/>
                </a:solidFill>
              </a:rPr>
              <a:t> x</a:t>
            </a:r>
            <a:endParaRPr lang="en-US" altLang="en-US" dirty="0" smtClean="0">
              <a:solidFill>
                <a:srgbClr val="0000FF"/>
              </a:solidFill>
            </a:endParaRPr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457200" y="1143000"/>
          <a:ext cx="207010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Equation" r:id="rId3" imgW="698400" imgH="266400" progId="Equation.3">
                  <p:embed/>
                </p:oleObj>
              </mc:Choice>
              <mc:Fallback>
                <p:oleObj name="Equation" r:id="rId3" imgW="698400" imgH="266400" progId="Equation.3">
                  <p:embed/>
                  <p:pic>
                    <p:nvPicPr>
                      <p:cNvPr id="3891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143000"/>
                        <a:ext cx="2070100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533400" y="1973263"/>
          <a:ext cx="1768475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Equation" r:id="rId5" imgW="596880" imgH="253800" progId="Equation.3">
                  <p:embed/>
                </p:oleObj>
              </mc:Choice>
              <mc:Fallback>
                <p:oleObj name="Equation" r:id="rId5" imgW="596880" imgH="253800" progId="Equation.3">
                  <p:embed/>
                  <p:pic>
                    <p:nvPicPr>
                      <p:cNvPr id="3891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973263"/>
                        <a:ext cx="1768475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457200" y="2743200"/>
            <a:ext cx="464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ym typeface="Symbol" panose="05050102010706020507" pitchFamily="18" charset="2"/>
              </a:rPr>
              <a:t> x = 7 hoặc x = - 7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33400" y="3657600"/>
            <a:ext cx="3810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/>
              <a:t>Vậy</a:t>
            </a:r>
            <a:r>
              <a:rPr lang="en-US" altLang="en-US" dirty="0"/>
              <a:t>: x = - 7 ;</a:t>
            </a:r>
            <a:r>
              <a:rPr lang="en-US" altLang="en-US" dirty="0" smtClean="0"/>
              <a:t> </a:t>
            </a:r>
            <a:r>
              <a:rPr lang="en-US" altLang="en-US" dirty="0"/>
              <a:t>x = 7</a:t>
            </a:r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4648200" y="12954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8" name="Object 12"/>
          <p:cNvGraphicFramePr>
            <a:graphicFrameLocks noChangeAspect="1"/>
          </p:cNvGraphicFramePr>
          <p:nvPr/>
        </p:nvGraphicFramePr>
        <p:xfrm>
          <a:off x="4975225" y="1090613"/>
          <a:ext cx="2484438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Equation" r:id="rId7" imgW="838080" imgH="291960" progId="Equation.3">
                  <p:embed/>
                </p:oleObj>
              </mc:Choice>
              <mc:Fallback>
                <p:oleObj name="Equation" r:id="rId7" imgW="838080" imgH="291960" progId="Equation.3">
                  <p:embed/>
                  <p:pic>
                    <p:nvPicPr>
                      <p:cNvPr id="3892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5225" y="1090613"/>
                        <a:ext cx="2484438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3"/>
          <p:cNvGraphicFramePr>
            <a:graphicFrameLocks noChangeAspect="1"/>
          </p:cNvGraphicFramePr>
          <p:nvPr/>
        </p:nvGraphicFramePr>
        <p:xfrm>
          <a:off x="5200650" y="2678113"/>
          <a:ext cx="1730375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Equation" r:id="rId9" imgW="583920" imgH="253800" progId="Equation.3">
                  <p:embed/>
                </p:oleObj>
              </mc:Choice>
              <mc:Fallback>
                <p:oleObj name="Equation" r:id="rId9" imgW="583920" imgH="253800" progId="Equation.3">
                  <p:embed/>
                  <p:pic>
                    <p:nvPicPr>
                      <p:cNvPr id="3892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0650" y="2678113"/>
                        <a:ext cx="1730375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953000" y="3459163"/>
            <a:ext cx="4648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ym typeface="Symbol" panose="05050102010706020507" pitchFamily="18" charset="2"/>
              </a:rPr>
              <a:t> x = 8 hoặc x = - 8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5334000" y="4572000"/>
            <a:ext cx="3810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/>
              <a:t>Vậy</a:t>
            </a:r>
            <a:r>
              <a:rPr lang="en-US" altLang="en-US" dirty="0"/>
              <a:t>: x = - 8 ;</a:t>
            </a:r>
            <a:r>
              <a:rPr lang="en-US" altLang="en-US" dirty="0" smtClean="0"/>
              <a:t> </a:t>
            </a:r>
            <a:r>
              <a:rPr lang="en-US" altLang="en-US" dirty="0"/>
              <a:t>x = 8</a:t>
            </a:r>
          </a:p>
        </p:txBody>
      </p:sp>
      <p:graphicFrame>
        <p:nvGraphicFramePr>
          <p:cNvPr id="12" name="Object 16"/>
          <p:cNvGraphicFramePr>
            <a:graphicFrameLocks noChangeAspect="1"/>
          </p:cNvGraphicFramePr>
          <p:nvPr/>
        </p:nvGraphicFramePr>
        <p:xfrm>
          <a:off x="5197475" y="1914525"/>
          <a:ext cx="21463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Equation" r:id="rId11" imgW="723600" imgH="253800" progId="Equation.3">
                  <p:embed/>
                </p:oleObj>
              </mc:Choice>
              <mc:Fallback>
                <p:oleObj name="Equation" r:id="rId11" imgW="723600" imgH="253800" progId="Equation.3">
                  <p:embed/>
                  <p:pic>
                    <p:nvPicPr>
                      <p:cNvPr id="3892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7475" y="1914525"/>
                        <a:ext cx="2146300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633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err="1" smtClean="0">
                <a:solidFill>
                  <a:srgbClr val="0000FF"/>
                </a:solidFill>
              </a:rPr>
              <a:t>Bài</a:t>
            </a:r>
            <a:r>
              <a:rPr lang="en-US" altLang="en-US" dirty="0" smtClean="0">
                <a:solidFill>
                  <a:srgbClr val="0000FF"/>
                </a:solidFill>
              </a:rPr>
              <a:t> 9 SGK/ 11    </a:t>
            </a:r>
            <a:r>
              <a:rPr lang="en-US" altLang="en-US" dirty="0" err="1" smtClean="0">
                <a:solidFill>
                  <a:srgbClr val="0000FF"/>
                </a:solidFill>
              </a:rPr>
              <a:t>Tìm</a:t>
            </a:r>
            <a:r>
              <a:rPr lang="en-US" altLang="en-US" dirty="0" smtClean="0">
                <a:solidFill>
                  <a:srgbClr val="0000FF"/>
                </a:solidFill>
              </a:rPr>
              <a:t> x</a:t>
            </a:r>
            <a:endParaRPr lang="en-US" altLang="en-US" dirty="0" smtClean="0">
              <a:solidFill>
                <a:srgbClr val="0000FF"/>
              </a:solidFill>
            </a:endParaRPr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473075" y="1181100"/>
          <a:ext cx="2036763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Equation" r:id="rId3" imgW="761760" imgH="266400" progId="Equation.3">
                  <p:embed/>
                </p:oleObj>
              </mc:Choice>
              <mc:Fallback>
                <p:oleObj name="Equation" r:id="rId3" imgW="761760" imgH="266400" progId="Equation.3">
                  <p:embed/>
                  <p:pic>
                    <p:nvPicPr>
                      <p:cNvPr id="4198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" y="1181100"/>
                        <a:ext cx="2036763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381000" y="2819400"/>
          <a:ext cx="1993900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name="Equation" r:id="rId5" imgW="672840" imgH="253800" progId="Equation.3">
                  <p:embed/>
                </p:oleObj>
              </mc:Choice>
              <mc:Fallback>
                <p:oleObj name="Equation" r:id="rId5" imgW="672840" imgH="253800" progId="Equation.3">
                  <p:embed/>
                  <p:pic>
                    <p:nvPicPr>
                      <p:cNvPr id="4198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819400"/>
                        <a:ext cx="1993900" cy="75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04800" y="3657600"/>
            <a:ext cx="4572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ym typeface="Symbol" panose="05050102010706020507" pitchFamily="18" charset="2"/>
              </a:rPr>
              <a:t> 2x = 6 hoặc 2x = - 6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04800" y="4800600"/>
            <a:ext cx="3810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/>
              <a:t>Vậy</a:t>
            </a:r>
            <a:r>
              <a:rPr lang="en-US" altLang="en-US" dirty="0"/>
              <a:t>: x = - 3 ;</a:t>
            </a:r>
            <a:r>
              <a:rPr lang="en-US" altLang="en-US" dirty="0" smtClean="0"/>
              <a:t> </a:t>
            </a:r>
            <a:r>
              <a:rPr lang="en-US" altLang="en-US" dirty="0"/>
              <a:t>x = 3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4524375" y="12954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8" name="Object 13"/>
          <p:cNvGraphicFramePr>
            <a:graphicFrameLocks noChangeAspect="1"/>
          </p:cNvGraphicFramePr>
          <p:nvPr/>
        </p:nvGraphicFramePr>
        <p:xfrm>
          <a:off x="381000" y="1920875"/>
          <a:ext cx="2409825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Equation" r:id="rId7" imgW="901440" imgH="291960" progId="Equation.3">
                  <p:embed/>
                </p:oleObj>
              </mc:Choice>
              <mc:Fallback>
                <p:oleObj name="Equation" r:id="rId7" imgW="901440" imgH="291960" progId="Equation.3">
                  <p:embed/>
                  <p:pic>
                    <p:nvPicPr>
                      <p:cNvPr id="4199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920875"/>
                        <a:ext cx="2409825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304800" y="4191000"/>
            <a:ext cx="4572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ym typeface="Symbol" panose="05050102010706020507" pitchFamily="18" charset="2"/>
              </a:rPr>
              <a:t> x = 3 hoặc x = - 3</a:t>
            </a:r>
          </a:p>
        </p:txBody>
      </p:sp>
      <p:graphicFrame>
        <p:nvGraphicFramePr>
          <p:cNvPr id="10" name="Object 15"/>
          <p:cNvGraphicFramePr>
            <a:graphicFrameLocks noChangeAspect="1"/>
          </p:cNvGraphicFramePr>
          <p:nvPr/>
        </p:nvGraphicFramePr>
        <p:xfrm>
          <a:off x="5167313" y="1185863"/>
          <a:ext cx="2681287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Equation" r:id="rId9" imgW="1002960" imgH="291960" progId="Equation.3">
                  <p:embed/>
                </p:oleObj>
              </mc:Choice>
              <mc:Fallback>
                <p:oleObj name="Equation" r:id="rId9" imgW="1002960" imgH="291960" progId="Equation.3">
                  <p:embed/>
                  <p:pic>
                    <p:nvPicPr>
                      <p:cNvPr id="4199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7313" y="1185863"/>
                        <a:ext cx="2681287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6"/>
          <p:cNvGraphicFramePr>
            <a:graphicFrameLocks noChangeAspect="1"/>
          </p:cNvGraphicFramePr>
          <p:nvPr/>
        </p:nvGraphicFramePr>
        <p:xfrm>
          <a:off x="4648200" y="2895600"/>
          <a:ext cx="2143125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2" name="Equation" r:id="rId11" imgW="723600" imgH="253800" progId="Equation.3">
                  <p:embed/>
                </p:oleObj>
              </mc:Choice>
              <mc:Fallback>
                <p:oleObj name="Equation" r:id="rId11" imgW="723600" imgH="253800" progId="Equation.3">
                  <p:embed/>
                  <p:pic>
                    <p:nvPicPr>
                      <p:cNvPr id="4200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895600"/>
                        <a:ext cx="2143125" cy="75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4419600" y="3695700"/>
            <a:ext cx="4953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ym typeface="Symbol" panose="05050102010706020507" pitchFamily="18" charset="2"/>
              </a:rPr>
              <a:t> 3x = 12 hoặc 3x = - 12</a:t>
            </a: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4648200" y="4838700"/>
            <a:ext cx="3810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/>
              <a:t>Vậy</a:t>
            </a:r>
            <a:r>
              <a:rPr lang="en-US" altLang="en-US" dirty="0"/>
              <a:t>: x = - </a:t>
            </a:r>
            <a:r>
              <a:rPr lang="en-US" altLang="en-US" dirty="0" smtClean="0"/>
              <a:t>4; </a:t>
            </a:r>
            <a:r>
              <a:rPr lang="en-US" altLang="en-US" dirty="0"/>
              <a:t>x = 4</a:t>
            </a:r>
          </a:p>
        </p:txBody>
      </p:sp>
      <p:graphicFrame>
        <p:nvGraphicFramePr>
          <p:cNvPr id="14" name="Object 19"/>
          <p:cNvGraphicFramePr>
            <a:graphicFrameLocks noChangeAspect="1"/>
          </p:cNvGraphicFramePr>
          <p:nvPr/>
        </p:nvGraphicFramePr>
        <p:xfrm>
          <a:off x="4657725" y="1958975"/>
          <a:ext cx="2544763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Equation" r:id="rId13" imgW="952200" imgH="291960" progId="Equation.3">
                  <p:embed/>
                </p:oleObj>
              </mc:Choice>
              <mc:Fallback>
                <p:oleObj name="Equation" r:id="rId13" imgW="952200" imgH="291960" progId="Equation.3">
                  <p:embed/>
                  <p:pic>
                    <p:nvPicPr>
                      <p:cNvPr id="4200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7725" y="1958975"/>
                        <a:ext cx="2544763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4419600" y="4229100"/>
            <a:ext cx="4572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ym typeface="Symbol" panose="05050102010706020507" pitchFamily="18" charset="2"/>
              </a:rPr>
              <a:t> x = 4 hoặc x = - 4</a:t>
            </a:r>
          </a:p>
        </p:txBody>
      </p:sp>
    </p:spTree>
    <p:extLst>
      <p:ext uri="{BB962C8B-B14F-4D97-AF65-F5344CB8AC3E}">
        <p14:creationId xmlns:p14="http://schemas.microsoft.com/office/powerpoint/2010/main" val="86919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2" grpId="0"/>
      <p:bldP spid="13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719884" y="288925"/>
            <a:ext cx="597631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/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</a:rPr>
              <a:t>HƯỚNG DẪN HỌC Ở NHÀ </a:t>
            </a:r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1447800" y="1366897"/>
            <a:ext cx="74676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buSzPts val="1800"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vi-VN" dirty="0" smtClean="0">
                <a:solidFill>
                  <a:srgbClr val="000000"/>
                </a:solidFill>
                <a:latin typeface="Times New Roman" pitchFamily="18" charset="0"/>
              </a:rPr>
              <a:t>Học </a:t>
            </a:r>
            <a:r>
              <a:rPr lang="vi-VN" dirty="0">
                <a:solidFill>
                  <a:srgbClr val="000000"/>
                </a:solidFill>
                <a:latin typeface="Times New Roman" pitchFamily="18" charset="0"/>
              </a:rPr>
              <a:t>thuộc lí </a:t>
            </a:r>
            <a:r>
              <a:rPr lang="vi-VN" dirty="0" smtClean="0">
                <a:solidFill>
                  <a:srgbClr val="000000"/>
                </a:solidFill>
                <a:latin typeface="Times New Roman" pitchFamily="18" charset="0"/>
              </a:rPr>
              <a:t>thuyết, </a:t>
            </a:r>
            <a:r>
              <a:rPr lang="vi-VN" dirty="0">
                <a:solidFill>
                  <a:srgbClr val="000000"/>
                </a:solidFill>
                <a:latin typeface="Times New Roman" pitchFamily="18" charset="0"/>
              </a:rPr>
              <a:t>xem lại ví dụ và bài tập đã làm </a:t>
            </a:r>
          </a:p>
          <a:p>
            <a:pPr eaLnBrk="0" hangingPunct="0"/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</a:rPr>
              <a:t>Làm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itchFamily="18" charset="0"/>
              </a:rPr>
              <a:t>bài</a:t>
            </a:r>
            <a:r>
              <a:rPr lang="en-US" b="1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itchFamily="18" charset="0"/>
              </a:rPr>
              <a:t>tập</a:t>
            </a:r>
            <a:r>
              <a:rPr lang="en-US" b="1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</a:rPr>
              <a:t>6, 7, 8, 9 </a:t>
            </a:r>
            <a:r>
              <a:rPr lang="en-US" b="1" i="1" dirty="0">
                <a:solidFill>
                  <a:srgbClr val="000000"/>
                </a:solidFill>
                <a:latin typeface="Times New Roman" pitchFamily="18" charset="0"/>
              </a:rPr>
              <a:t>(c, d 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</a:rPr>
              <a:t>), 10 /SGK/T11</a:t>
            </a:r>
            <a:endParaRPr lang="en-US" b="1" i="1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/>
            <a:endParaRPr lang="en-US" b="1" u="sng" dirty="0">
              <a:solidFill>
                <a:srgbClr val="FF00FF"/>
              </a:solidFill>
              <a:latin typeface="Times New Roman" pitchFamily="18" charset="0"/>
            </a:endParaRPr>
          </a:p>
        </p:txBody>
      </p:sp>
      <p:pic>
        <p:nvPicPr>
          <p:cNvPr id="15366" name="Picture 9" descr="flower1_div_md_wh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933575" y="2619375"/>
            <a:ext cx="56388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10" descr="flower1_div_md_wh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38200" y="5410200"/>
            <a:ext cx="6477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11" descr="amaryllis0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77850">
            <a:off x="381000" y="4743451"/>
            <a:ext cx="150495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0370639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190340"/>
              </p:ext>
            </p:extLst>
          </p:nvPr>
        </p:nvGraphicFramePr>
        <p:xfrm>
          <a:off x="4508500" y="4264346"/>
          <a:ext cx="1270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1" name="Equation" r:id="rId3" imgW="126890" imgH="241091" progId="Equation.3">
                  <p:embed/>
                </p:oleObj>
              </mc:Choice>
              <mc:Fallback>
                <p:oleObj name="Equation" r:id="rId3" imgW="126890" imgH="2410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4264346"/>
                        <a:ext cx="127000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822182"/>
              </p:ext>
            </p:extLst>
          </p:nvPr>
        </p:nvGraphicFramePr>
        <p:xfrm>
          <a:off x="7924800" y="1633690"/>
          <a:ext cx="12192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2" name="Equation" r:id="rId5" imgW="596641" imgH="253890" progId="Equation.DSMT4">
                  <p:embed/>
                </p:oleObj>
              </mc:Choice>
              <mc:Fallback>
                <p:oleObj name="Equation" r:id="rId5" imgW="596641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1633690"/>
                        <a:ext cx="12192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70"/>
          <p:cNvGrpSpPr>
            <a:grpSpLocks/>
          </p:cNvGrpSpPr>
          <p:nvPr/>
        </p:nvGrpSpPr>
        <p:grpSpPr bwMode="auto">
          <a:xfrm>
            <a:off x="5478219" y="1010516"/>
            <a:ext cx="2760199" cy="2139162"/>
            <a:chOff x="3810" y="719"/>
            <a:chExt cx="1313" cy="1086"/>
          </a:xfrm>
        </p:grpSpPr>
        <p:grpSp>
          <p:nvGrpSpPr>
            <p:cNvPr id="12" name="Group 56"/>
            <p:cNvGrpSpPr>
              <a:grpSpLocks/>
            </p:cNvGrpSpPr>
            <p:nvPr/>
          </p:nvGrpSpPr>
          <p:grpSpPr bwMode="auto">
            <a:xfrm>
              <a:off x="3810" y="719"/>
              <a:ext cx="1313" cy="1086"/>
              <a:chOff x="3955" y="762"/>
              <a:chExt cx="1313" cy="1086"/>
            </a:xfrm>
          </p:grpSpPr>
          <p:sp>
            <p:nvSpPr>
              <p:cNvPr id="15" name="Rectangle 10"/>
              <p:cNvSpPr>
                <a:spLocks noChangeArrowheads="1"/>
              </p:cNvSpPr>
              <p:nvPr/>
            </p:nvSpPr>
            <p:spPr bwMode="auto">
              <a:xfrm>
                <a:off x="4032" y="1008"/>
                <a:ext cx="1104" cy="5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alt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Line 11"/>
              <p:cNvSpPr>
                <a:spLocks noChangeShapeType="1"/>
              </p:cNvSpPr>
              <p:nvPr/>
            </p:nvSpPr>
            <p:spPr bwMode="auto">
              <a:xfrm flipH="1">
                <a:off x="4032" y="1008"/>
                <a:ext cx="1104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Text Box 12"/>
              <p:cNvSpPr txBox="1">
                <a:spLocks noChangeArrowheads="1"/>
              </p:cNvSpPr>
              <p:nvPr/>
            </p:nvSpPr>
            <p:spPr bwMode="auto">
              <a:xfrm>
                <a:off x="5083" y="1614"/>
                <a:ext cx="185" cy="2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2400" dirty="0">
                    <a:latin typeface="Times New Roman" pitchFamily="18" charset="0"/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18" name="Text Box 13"/>
              <p:cNvSpPr txBox="1">
                <a:spLocks noChangeArrowheads="1"/>
              </p:cNvSpPr>
              <p:nvPr/>
            </p:nvSpPr>
            <p:spPr bwMode="auto">
              <a:xfrm>
                <a:off x="5046" y="762"/>
                <a:ext cx="194" cy="2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2400" dirty="0"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19" name="Text Box 14"/>
              <p:cNvSpPr txBox="1">
                <a:spLocks noChangeArrowheads="1"/>
              </p:cNvSpPr>
              <p:nvPr/>
            </p:nvSpPr>
            <p:spPr bwMode="auto">
              <a:xfrm>
                <a:off x="3982" y="801"/>
                <a:ext cx="194" cy="2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2400" dirty="0"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auto">
              <a:xfrm>
                <a:off x="3955" y="1614"/>
                <a:ext cx="185" cy="2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2400" dirty="0"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</p:grpSp>
        <p:sp>
          <p:nvSpPr>
            <p:cNvPr id="13" name="Text Box 67"/>
            <p:cNvSpPr txBox="1">
              <a:spLocks noChangeArrowheads="1"/>
            </p:cNvSpPr>
            <p:nvPr/>
          </p:nvSpPr>
          <p:spPr bwMode="auto">
            <a:xfrm>
              <a:off x="4368" y="1545"/>
              <a:ext cx="2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dirty="0"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14" name="Text Box 68"/>
            <p:cNvSpPr txBox="1">
              <a:spLocks noChangeArrowheads="1"/>
            </p:cNvSpPr>
            <p:nvPr/>
          </p:nvSpPr>
          <p:spPr bwMode="auto">
            <a:xfrm>
              <a:off x="4320" y="1068"/>
              <a:ext cx="2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dirty="0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52400" y="1557708"/>
            <a:ext cx="5334000" cy="1815882"/>
            <a:chOff x="300749" y="1053408"/>
            <a:chExt cx="5667881" cy="1815882"/>
          </a:xfrm>
        </p:grpSpPr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300749" y="1053408"/>
              <a:ext cx="5667881" cy="18158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342900" indent="-342900" eaLnBrk="0" hangingPunct="0"/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?1. </a:t>
              </a:r>
              <a:r>
                <a:rPr lang="en-US" sz="28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vi-VN" sz="28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ình </a:t>
              </a:r>
              <a:r>
                <a:rPr lang="vi-VN" sz="2800" i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chữ nhật ABCD có đường chéo AC = 5 cm </a:t>
              </a:r>
              <a:r>
                <a:rPr lang="en-US" sz="2800" i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8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cạnh</a:t>
              </a:r>
              <a:r>
                <a:rPr lang="en-US" sz="28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BC = x (cm ) </a:t>
              </a:r>
              <a:r>
                <a:rPr lang="en-US" sz="2800" i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thì</a:t>
              </a:r>
              <a:r>
                <a:rPr lang="en-US" sz="28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cạnh</a:t>
              </a:r>
              <a:r>
                <a:rPr lang="en-US" sz="28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                      (cm). </a:t>
              </a:r>
              <a:r>
                <a:rPr lang="en-US" sz="2800" i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28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sao</a:t>
              </a:r>
              <a:r>
                <a:rPr lang="en-US" sz="28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?</a:t>
              </a:r>
              <a:endPara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30799435"/>
                </p:ext>
              </p:extLst>
            </p:nvPr>
          </p:nvGraphicFramePr>
          <p:xfrm>
            <a:off x="3064843" y="1884215"/>
            <a:ext cx="1910070" cy="4556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53" name="Equation" r:id="rId7" imgW="1384200" imgH="330120" progId="Equation.DSMT4">
                    <p:embed/>
                  </p:oleObj>
                </mc:Choice>
                <mc:Fallback>
                  <p:oleObj name="Equation" r:id="rId7" imgW="138420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064843" y="1884215"/>
                          <a:ext cx="1910070" cy="4556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164965" y="772180"/>
            <a:ext cx="32640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-27710" y="76200"/>
            <a:ext cx="9123220" cy="590550"/>
            <a:chOff x="-27710" y="76200"/>
            <a:chExt cx="9123220" cy="590550"/>
          </a:xfrm>
        </p:grpSpPr>
        <p:sp>
          <p:nvSpPr>
            <p:cNvPr id="25" name="Text Box 58"/>
            <p:cNvSpPr txBox="1">
              <a:spLocks noChangeArrowheads="1"/>
            </p:cNvSpPr>
            <p:nvPr/>
          </p:nvSpPr>
          <p:spPr bwMode="auto">
            <a:xfrm>
              <a:off x="-27710" y="193964"/>
              <a:ext cx="834548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BÀI </a:t>
              </a:r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2. </a:t>
              </a:r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CĂN THỨC BẬC HAI VÀ HẰNG ĐẲNG THỨC </a:t>
              </a:r>
            </a:p>
          </p:txBody>
        </p:sp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64593215"/>
                </p:ext>
              </p:extLst>
            </p:nvPr>
          </p:nvGraphicFramePr>
          <p:xfrm>
            <a:off x="7495310" y="76200"/>
            <a:ext cx="1600200" cy="590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54" name="Equation" r:id="rId9" imgW="914400" imgH="393480" progId="Equation.DSMT4">
                    <p:embed/>
                  </p:oleObj>
                </mc:Choice>
                <mc:Fallback>
                  <p:oleObj name="Equation" r:id="rId9" imgW="91440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7495310" y="76200"/>
                          <a:ext cx="1600200" cy="5905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9" name="Group 28"/>
          <p:cNvGrpSpPr/>
          <p:nvPr/>
        </p:nvGrpSpPr>
        <p:grpSpPr>
          <a:xfrm>
            <a:off x="477640" y="4288010"/>
            <a:ext cx="7599560" cy="1165833"/>
            <a:chOff x="477640" y="3332015"/>
            <a:chExt cx="7599560" cy="1165833"/>
          </a:xfrm>
        </p:grpSpPr>
        <p:sp>
          <p:nvSpPr>
            <p:cNvPr id="27" name="TextBox 26"/>
            <p:cNvSpPr txBox="1"/>
            <p:nvPr/>
          </p:nvSpPr>
          <p:spPr>
            <a:xfrm>
              <a:off x="477640" y="3420630"/>
              <a:ext cx="759956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Người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ta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gọi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             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căn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bậc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25 – x</a:t>
              </a:r>
              <a:r>
                <a:rPr lang="en-US" sz="3200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còn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25 – x</a:t>
              </a:r>
              <a:r>
                <a:rPr lang="en-US" sz="3200" baseline="30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lấy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căn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62045891"/>
                </p:ext>
              </p:extLst>
            </p:nvPr>
          </p:nvGraphicFramePr>
          <p:xfrm>
            <a:off x="2636851" y="3332015"/>
            <a:ext cx="1505669" cy="6430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55" name="Equation" r:id="rId11" imgW="1219320" imgH="520560" progId="Equation.DSMT4">
                    <p:embed/>
                  </p:oleObj>
                </mc:Choice>
                <mc:Fallback>
                  <p:oleObj name="Equation" r:id="rId11" imgW="1219320" imgH="5205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2636851" y="3332015"/>
                          <a:ext cx="1505669" cy="64304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55939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repeatCount="1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0" y="685800"/>
            <a:ext cx="32640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87"/>
          <p:cNvGrpSpPr>
            <a:grpSpLocks/>
          </p:cNvGrpSpPr>
          <p:nvPr/>
        </p:nvGrpSpPr>
        <p:grpSpPr bwMode="auto">
          <a:xfrm>
            <a:off x="617199" y="3200400"/>
            <a:ext cx="8526801" cy="710407"/>
            <a:chOff x="2881" y="1657"/>
            <a:chExt cx="2927" cy="895"/>
          </a:xfrm>
        </p:grpSpPr>
        <p:graphicFrame>
          <p:nvGraphicFramePr>
            <p:cNvPr id="6162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4013915"/>
                </p:ext>
              </p:extLst>
            </p:nvPr>
          </p:nvGraphicFramePr>
          <p:xfrm>
            <a:off x="2881" y="1657"/>
            <a:ext cx="268" cy="6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61" name="Equation" r:id="rId3" imgW="291973" imgH="241195" progId="Equation.3">
                    <p:embed/>
                  </p:oleObj>
                </mc:Choice>
                <mc:Fallback>
                  <p:oleObj name="Equation" r:id="rId3" imgW="291973" imgH="2411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1" y="1657"/>
                          <a:ext cx="268" cy="6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63" name="Text Box 83"/>
            <p:cNvSpPr txBox="1">
              <a:spLocks noChangeArrowheads="1"/>
            </p:cNvSpPr>
            <p:nvPr/>
          </p:nvSpPr>
          <p:spPr bwMode="auto">
            <a:xfrm>
              <a:off x="3072" y="1680"/>
              <a:ext cx="2736" cy="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altLang="en-US" sz="2800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xác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định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(hay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nghĩa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)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khi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A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lấy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không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âm</a:t>
              </a:r>
              <a:endParaRPr lang="vi-VN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eaLnBrk="0" hangingPunct="0"/>
              <a:r>
                <a:rPr lang="en-US" sz="28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     </a:t>
              </a:r>
            </a:p>
          </p:txBody>
        </p:sp>
      </p:grpSp>
      <p:grpSp>
        <p:nvGrpSpPr>
          <p:cNvPr id="4" name="Group 95"/>
          <p:cNvGrpSpPr>
            <a:grpSpLocks/>
          </p:cNvGrpSpPr>
          <p:nvPr/>
        </p:nvGrpSpPr>
        <p:grpSpPr bwMode="auto">
          <a:xfrm>
            <a:off x="304800" y="1752600"/>
            <a:ext cx="8204065" cy="1384638"/>
            <a:chOff x="2544" y="528"/>
            <a:chExt cx="3408" cy="1572"/>
          </a:xfrm>
        </p:grpSpPr>
        <p:sp>
          <p:nvSpPr>
            <p:cNvPr id="6160" name="Text Box 9"/>
            <p:cNvSpPr txBox="1">
              <a:spLocks noChangeArrowheads="1"/>
            </p:cNvSpPr>
            <p:nvPr/>
          </p:nvSpPr>
          <p:spPr bwMode="auto">
            <a:xfrm>
              <a:off x="2544" y="528"/>
              <a:ext cx="3408" cy="1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altLang="en-US" sz="2800" dirty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vi-VN" sz="28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Với </a:t>
              </a:r>
              <a:r>
                <a:rPr lang="vi-VN" sz="28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A là</a:t>
              </a:r>
              <a:r>
                <a:rPr lang="vi-VN" sz="28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8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một biểu thức đại số</a:t>
              </a:r>
              <a:r>
                <a:rPr lang="vi-VN" sz="28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, người ta gọi         </a:t>
              </a:r>
              <a:r>
                <a:rPr lang="vi-VN" sz="28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là </a:t>
              </a:r>
              <a:r>
                <a:rPr lang="vi-VN" sz="28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/>
              </a:r>
              <a:br>
                <a:rPr lang="vi-VN" sz="28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</a:br>
              <a:r>
                <a:rPr lang="vi-VN" sz="28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vi-VN" sz="28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căn thức bậc hai của A</a:t>
              </a:r>
              <a:r>
                <a:rPr lang="vi-VN" sz="2800" b="1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,</a:t>
              </a:r>
              <a:r>
                <a:rPr lang="vi-VN" sz="28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8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còn A </a:t>
              </a:r>
              <a:r>
                <a:rPr lang="vi-VN" sz="2800" i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được </a:t>
              </a:r>
              <a:r>
                <a:rPr lang="vi-VN" sz="28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gọi là biểu thức </a:t>
              </a:r>
            </a:p>
            <a:p>
              <a:pPr eaLnBrk="0" hangingPunct="0"/>
              <a:r>
                <a:rPr lang="vi-VN" sz="28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    lấy căn hay biểu thức dưới dấu </a:t>
              </a:r>
              <a:r>
                <a:rPr lang="vi-VN" sz="2800" i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căn</a:t>
              </a:r>
              <a:r>
                <a:rPr lang="en-US" sz="2800" i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r>
                <a:rPr lang="vi-VN" sz="2800" i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vi-VN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6161" name="Object 8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53758749"/>
                </p:ext>
              </p:extLst>
            </p:nvPr>
          </p:nvGraphicFramePr>
          <p:xfrm>
            <a:off x="5330" y="533"/>
            <a:ext cx="259" cy="5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62" name="Equation" r:id="rId5" imgW="291973" imgH="241195" progId="Equation.3">
                    <p:embed/>
                  </p:oleObj>
                </mc:Choice>
                <mc:Fallback>
                  <p:oleObj name="Equation" r:id="rId5" imgW="291973" imgH="2411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30" y="533"/>
                          <a:ext cx="259" cy="5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6"/>
          <p:cNvGrpSpPr/>
          <p:nvPr/>
        </p:nvGrpSpPr>
        <p:grpSpPr>
          <a:xfrm>
            <a:off x="-27710" y="76200"/>
            <a:ext cx="9123220" cy="590550"/>
            <a:chOff x="-27710" y="76200"/>
            <a:chExt cx="9123220" cy="590550"/>
          </a:xfrm>
        </p:grpSpPr>
        <p:sp>
          <p:nvSpPr>
            <p:cNvPr id="6150" name="Text Box 58"/>
            <p:cNvSpPr txBox="1">
              <a:spLocks noChangeArrowheads="1"/>
            </p:cNvSpPr>
            <p:nvPr/>
          </p:nvSpPr>
          <p:spPr bwMode="auto">
            <a:xfrm>
              <a:off x="-27710" y="193964"/>
              <a:ext cx="834548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BÀI </a:t>
              </a:r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2. </a:t>
              </a:r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CĂN THỨC BẬC HAI VÀ HẰNG ĐẲNG THỨC </a:t>
              </a: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67454601"/>
                </p:ext>
              </p:extLst>
            </p:nvPr>
          </p:nvGraphicFramePr>
          <p:xfrm>
            <a:off x="7495310" y="76200"/>
            <a:ext cx="1600200" cy="590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63" name="Equation" r:id="rId6" imgW="914400" imgH="393480" progId="Equation.DSMT4">
                    <p:embed/>
                  </p:oleObj>
                </mc:Choice>
                <mc:Fallback>
                  <p:oleObj name="Equation" r:id="rId6" imgW="91440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7495310" y="76200"/>
                          <a:ext cx="1600200" cy="5905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TextBox 7"/>
          <p:cNvSpPr txBox="1"/>
          <p:nvPr/>
        </p:nvSpPr>
        <p:spPr>
          <a:xfrm>
            <a:off x="457200" y="12192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38100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371600" y="4343400"/>
            <a:ext cx="5410200" cy="525740"/>
            <a:chOff x="1371600" y="4810780"/>
            <a:chExt cx="5410200" cy="525740"/>
          </a:xfrm>
        </p:grpSpPr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86359431"/>
                </p:ext>
              </p:extLst>
            </p:nvPr>
          </p:nvGraphicFramePr>
          <p:xfrm>
            <a:off x="1371600" y="4810780"/>
            <a:ext cx="746212" cy="5257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64" name="Equation" r:id="rId8" imgW="558720" imgH="393480" progId="Equation.DSMT4">
                    <p:embed/>
                  </p:oleObj>
                </mc:Choice>
                <mc:Fallback>
                  <p:oleObj name="Equation" r:id="rId8" imgW="55872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1371600" y="4810780"/>
                          <a:ext cx="746212" cy="52574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2133600" y="4810780"/>
              <a:ext cx="4648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căn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bậc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3x 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387475" y="4953000"/>
            <a:ext cx="6791753" cy="527050"/>
            <a:chOff x="1387475" y="5555690"/>
            <a:chExt cx="6791753" cy="527050"/>
          </a:xfrm>
        </p:grpSpPr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7262024"/>
                </p:ext>
              </p:extLst>
            </p:nvPr>
          </p:nvGraphicFramePr>
          <p:xfrm>
            <a:off x="4528120" y="5652670"/>
            <a:ext cx="291676" cy="346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65" name="Equation" r:id="rId10" imgW="203040" imgH="241200" progId="Equation.DSMT4">
                    <p:embed/>
                  </p:oleObj>
                </mc:Choice>
                <mc:Fallback>
                  <p:oleObj name="Equation" r:id="rId10" imgW="203040" imgH="241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4528120" y="5652670"/>
                          <a:ext cx="291676" cy="34636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8" name="Group 17"/>
            <p:cNvGrpSpPr/>
            <p:nvPr/>
          </p:nvGrpSpPr>
          <p:grpSpPr>
            <a:xfrm>
              <a:off x="1387475" y="5555690"/>
              <a:ext cx="6791753" cy="527050"/>
              <a:chOff x="1387475" y="5532364"/>
              <a:chExt cx="6791753" cy="527050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2147450" y="5534890"/>
                <a:ext cx="60317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ác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định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khi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3x     0,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tức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khi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x     0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15" name="Object 1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17858924"/>
                  </p:ext>
                </p:extLst>
              </p:nvPr>
            </p:nvGraphicFramePr>
            <p:xfrm>
              <a:off x="1387475" y="5532364"/>
              <a:ext cx="746125" cy="5270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66" name="Equation" r:id="rId12" imgW="746280" imgH="527040" progId="Equation.DSMT4">
                      <p:embed/>
                    </p:oleObj>
                  </mc:Choice>
                  <mc:Fallback>
                    <p:oleObj name="Equation" r:id="rId12" imgW="746280" imgH="52704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3"/>
                          <a:stretch>
                            <a:fillRect/>
                          </a:stretch>
                        </p:blipFill>
                        <p:spPr>
                          <a:xfrm>
                            <a:off x="1387475" y="5532364"/>
                            <a:ext cx="746125" cy="52705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84049401"/>
                </p:ext>
              </p:extLst>
            </p:nvPr>
          </p:nvGraphicFramePr>
          <p:xfrm>
            <a:off x="6927270" y="5608813"/>
            <a:ext cx="292100" cy="347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67" name="Equation" r:id="rId14" imgW="291960" imgH="347760" progId="Equation.DSMT4">
                    <p:embed/>
                  </p:oleObj>
                </mc:Choice>
                <mc:Fallback>
                  <p:oleObj name="Equation" r:id="rId14" imgW="291960" imgH="3477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6927270" y="5608813"/>
                          <a:ext cx="292100" cy="3476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" name="Group 22"/>
          <p:cNvGrpSpPr/>
          <p:nvPr/>
        </p:nvGrpSpPr>
        <p:grpSpPr>
          <a:xfrm>
            <a:off x="838200" y="5562600"/>
            <a:ext cx="6553200" cy="523220"/>
            <a:chOff x="990600" y="5791200"/>
            <a:chExt cx="6553200" cy="523220"/>
          </a:xfrm>
        </p:grpSpPr>
        <p:sp>
          <p:nvSpPr>
            <p:cNvPr id="20" name="TextBox 19"/>
            <p:cNvSpPr txBox="1"/>
            <p:nvPr/>
          </p:nvSpPr>
          <p:spPr>
            <a:xfrm>
              <a:off x="990600" y="5791200"/>
              <a:ext cx="6553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Khi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x = 2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thì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lấy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2618613"/>
                </p:ext>
              </p:extLst>
            </p:nvPr>
          </p:nvGraphicFramePr>
          <p:xfrm>
            <a:off x="2991827" y="5791200"/>
            <a:ext cx="665773" cy="4684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68" name="Equation" r:id="rId16" imgW="743776" imgH="524301" progId="Equation.DSMT4">
                    <p:embed/>
                  </p:oleObj>
                </mc:Choice>
                <mc:Fallback>
                  <p:oleObj name="Equation" r:id="rId16" imgW="743776" imgH="524301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2991827" y="5791200"/>
                          <a:ext cx="665773" cy="46845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56180"/>
                </p:ext>
              </p:extLst>
            </p:nvPr>
          </p:nvGraphicFramePr>
          <p:xfrm>
            <a:off x="5257800" y="5828250"/>
            <a:ext cx="4191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69" name="Equation" r:id="rId18" imgW="419040" imgH="393480" progId="Equation.DSMT4">
                    <p:embed/>
                  </p:oleObj>
                </mc:Choice>
                <mc:Fallback>
                  <p:oleObj name="Equation" r:id="rId18" imgW="41904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5257800" y="5828250"/>
                          <a:ext cx="419100" cy="393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9" name="Group 38"/>
          <p:cNvGrpSpPr/>
          <p:nvPr/>
        </p:nvGrpSpPr>
        <p:grpSpPr>
          <a:xfrm>
            <a:off x="838200" y="6172200"/>
            <a:ext cx="6553200" cy="523220"/>
            <a:chOff x="990600" y="5791200"/>
            <a:chExt cx="6553200" cy="523220"/>
          </a:xfrm>
        </p:grpSpPr>
        <p:sp>
          <p:nvSpPr>
            <p:cNvPr id="40" name="TextBox 39"/>
            <p:cNvSpPr txBox="1"/>
            <p:nvPr/>
          </p:nvSpPr>
          <p:spPr>
            <a:xfrm>
              <a:off x="990600" y="5791200"/>
              <a:ext cx="6553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Khi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x = 12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thì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lấy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1" name="Object 4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3648813"/>
                </p:ext>
              </p:extLst>
            </p:nvPr>
          </p:nvGraphicFramePr>
          <p:xfrm>
            <a:off x="3220427" y="5791200"/>
            <a:ext cx="665773" cy="4684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70" name="Equation" r:id="rId20" imgW="743776" imgH="524301" progId="Equation.DSMT4">
                    <p:embed/>
                  </p:oleObj>
                </mc:Choice>
                <mc:Fallback>
                  <p:oleObj name="Equation" r:id="rId20" imgW="743776" imgH="524301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3220427" y="5791200"/>
                          <a:ext cx="665773" cy="46845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" name="Objec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2218330"/>
                </p:ext>
              </p:extLst>
            </p:nvPr>
          </p:nvGraphicFramePr>
          <p:xfrm>
            <a:off x="5461000" y="5828645"/>
            <a:ext cx="10160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71" name="Equation" r:id="rId21" imgW="1015920" imgH="393480" progId="Equation.DSMT4">
                    <p:embed/>
                  </p:oleObj>
                </mc:Choice>
                <mc:Fallback>
                  <p:oleObj name="Equation" r:id="rId21" imgW="101592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5461000" y="5828645"/>
                          <a:ext cx="1016000" cy="393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113835785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457200" y="400048"/>
            <a:ext cx="7210435" cy="581025"/>
            <a:chOff x="2592" y="1384"/>
            <a:chExt cx="4542" cy="366"/>
          </a:xfrm>
        </p:grpSpPr>
        <p:sp>
          <p:nvSpPr>
            <p:cNvPr id="7214" name="Text Box 23"/>
            <p:cNvSpPr txBox="1">
              <a:spLocks noChangeArrowheads="1"/>
            </p:cNvSpPr>
            <p:nvPr/>
          </p:nvSpPr>
          <p:spPr bwMode="auto">
            <a:xfrm>
              <a:off x="2592" y="1420"/>
              <a:ext cx="454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?2</a:t>
              </a:r>
              <a:r>
                <a:rPr lang="vi-VN" sz="28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vi-VN" sz="28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Với giá trị nào của x </a:t>
              </a:r>
              <a:r>
                <a:rPr lang="vi-VN" sz="28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thì </a:t>
              </a:r>
              <a:r>
                <a:rPr lang="en-US" sz="28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               </a:t>
              </a:r>
              <a:r>
                <a:rPr lang="en-US" sz="2800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xác</a:t>
              </a:r>
              <a:r>
                <a:rPr lang="en-US" sz="28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định</a:t>
              </a:r>
              <a:r>
                <a:rPr lang="en-US" sz="28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?</a:t>
              </a:r>
              <a:endParaRPr lang="vi-V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7215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65030207"/>
                </p:ext>
              </p:extLst>
            </p:nvPr>
          </p:nvGraphicFramePr>
          <p:xfrm>
            <a:off x="5232" y="1384"/>
            <a:ext cx="716" cy="3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12" name="Equation" r:id="rId3" imgW="990360" imgH="393480" progId="Equation.DSMT4">
                    <p:embed/>
                  </p:oleObj>
                </mc:Choice>
                <mc:Fallback>
                  <p:oleObj name="Equation" r:id="rId3" imgW="99036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32" y="1384"/>
                          <a:ext cx="716" cy="3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189" name="Text Box 30"/>
          <p:cNvSpPr txBox="1">
            <a:spLocks noChangeArrowheads="1"/>
          </p:cNvSpPr>
          <p:nvPr/>
        </p:nvSpPr>
        <p:spPr bwMode="auto">
          <a:xfrm>
            <a:off x="3641468" y="1041973"/>
            <a:ext cx="8418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190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5597946"/>
              </p:ext>
            </p:extLst>
          </p:nvPr>
        </p:nvGraphicFramePr>
        <p:xfrm>
          <a:off x="1143000" y="2112963"/>
          <a:ext cx="13716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3" name="Equation" r:id="rId5" imgW="990360" imgH="393480" progId="Equation.DSMT4">
                  <p:embed/>
                </p:oleObj>
              </mc:Choice>
              <mc:Fallback>
                <p:oleObj name="Equation" r:id="rId5" imgW="990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112963"/>
                        <a:ext cx="1371600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1" name="Text Box 32"/>
          <p:cNvSpPr txBox="1">
            <a:spLocks noChangeArrowheads="1"/>
          </p:cNvSpPr>
          <p:nvPr/>
        </p:nvSpPr>
        <p:spPr bwMode="auto">
          <a:xfrm>
            <a:off x="2608744" y="2161310"/>
            <a:ext cx="19575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9489223"/>
              </p:ext>
            </p:extLst>
          </p:nvPr>
        </p:nvGraphicFramePr>
        <p:xfrm>
          <a:off x="4649461" y="2244435"/>
          <a:ext cx="1351552" cy="377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4" name="Equation" r:id="rId7" imgW="1206360" imgH="279360" progId="Equation.DSMT4">
                  <p:embed/>
                </p:oleObj>
              </mc:Choice>
              <mc:Fallback>
                <p:oleObj name="Equation" r:id="rId7" imgW="12063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49461" y="2244435"/>
                        <a:ext cx="1351552" cy="3777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5700228"/>
              </p:ext>
            </p:extLst>
          </p:nvPr>
        </p:nvGraphicFramePr>
        <p:xfrm>
          <a:off x="4559315" y="3524250"/>
          <a:ext cx="16891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5" name="Equation" r:id="rId9" imgW="1091880" imgH="723600" progId="Equation.DSMT4">
                  <p:embed/>
                </p:oleObj>
              </mc:Choice>
              <mc:Fallback>
                <p:oleObj name="Equation" r:id="rId9" imgW="109188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59315" y="3524250"/>
                        <a:ext cx="1689100" cy="971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04188"/>
              </p:ext>
            </p:extLst>
          </p:nvPr>
        </p:nvGraphicFramePr>
        <p:xfrm>
          <a:off x="4456835" y="3022315"/>
          <a:ext cx="17018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6" name="Equation" r:id="rId11" imgW="1587240" imgH="342720" progId="Equation.DSMT4">
                  <p:embed/>
                </p:oleObj>
              </mc:Choice>
              <mc:Fallback>
                <p:oleObj name="Equation" r:id="rId11" imgW="158724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456835" y="3022315"/>
                        <a:ext cx="1701800" cy="450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3336654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9" grpId="0"/>
      <p:bldP spid="71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57200" y="169861"/>
            <a:ext cx="5103813" cy="744539"/>
            <a:chOff x="-24" y="1241"/>
            <a:chExt cx="3215" cy="469"/>
          </a:xfrm>
        </p:grpSpPr>
        <p:sp>
          <p:nvSpPr>
            <p:cNvPr id="3" name="Text Box 13"/>
            <p:cNvSpPr txBox="1">
              <a:spLocks noChangeArrowheads="1"/>
            </p:cNvSpPr>
            <p:nvPr/>
          </p:nvSpPr>
          <p:spPr bwMode="auto">
            <a:xfrm>
              <a:off x="-24" y="1356"/>
              <a:ext cx="301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2. </a:t>
              </a:r>
              <a:r>
                <a:rPr lang="en-US" sz="28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Hằng</a:t>
              </a:r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đẳng</a:t>
              </a:r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                </a:t>
              </a:r>
              <a:endPara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91030063"/>
                </p:ext>
              </p:extLst>
            </p:nvPr>
          </p:nvGraphicFramePr>
          <p:xfrm>
            <a:off x="1888" y="1241"/>
            <a:ext cx="1303" cy="4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99" name="Equation" r:id="rId3" imgW="1206360" imgH="507960" progId="Equation.DSMT4">
                    <p:embed/>
                  </p:oleObj>
                </mc:Choice>
                <mc:Fallback>
                  <p:oleObj name="Equation" r:id="rId3" imgW="1206360" imgH="5079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8" y="1241"/>
                          <a:ext cx="1303" cy="4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7" name="Group 36"/>
          <p:cNvGrpSpPr/>
          <p:nvPr/>
        </p:nvGrpSpPr>
        <p:grpSpPr>
          <a:xfrm>
            <a:off x="1219200" y="1905000"/>
            <a:ext cx="4813300" cy="1828800"/>
            <a:chOff x="1219200" y="1905000"/>
            <a:chExt cx="4813300" cy="1828800"/>
          </a:xfrm>
        </p:grpSpPr>
        <p:sp>
          <p:nvSpPr>
            <p:cNvPr id="5" name="Rectangle 102"/>
            <p:cNvSpPr>
              <a:spLocks noChangeArrowheads="1"/>
            </p:cNvSpPr>
            <p:nvPr/>
          </p:nvSpPr>
          <p:spPr bwMode="auto">
            <a:xfrm>
              <a:off x="5410200" y="3124200"/>
              <a:ext cx="6096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Rectangle 103"/>
            <p:cNvSpPr>
              <a:spLocks noChangeArrowheads="1"/>
            </p:cNvSpPr>
            <p:nvPr/>
          </p:nvSpPr>
          <p:spPr bwMode="auto">
            <a:xfrm>
              <a:off x="4648200" y="3124200"/>
              <a:ext cx="7620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Rectangle 104"/>
            <p:cNvSpPr>
              <a:spLocks noChangeArrowheads="1"/>
            </p:cNvSpPr>
            <p:nvPr/>
          </p:nvSpPr>
          <p:spPr bwMode="auto">
            <a:xfrm>
              <a:off x="3886200" y="3124200"/>
              <a:ext cx="7620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Rectangle 105"/>
            <p:cNvSpPr>
              <a:spLocks noChangeArrowheads="1"/>
            </p:cNvSpPr>
            <p:nvPr/>
          </p:nvSpPr>
          <p:spPr bwMode="auto">
            <a:xfrm>
              <a:off x="3048000" y="3124200"/>
              <a:ext cx="8382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Rectangle 106"/>
            <p:cNvSpPr>
              <a:spLocks noChangeArrowheads="1"/>
            </p:cNvSpPr>
            <p:nvPr/>
          </p:nvSpPr>
          <p:spPr bwMode="auto">
            <a:xfrm>
              <a:off x="2057400" y="3124200"/>
              <a:ext cx="9906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107"/>
            <p:cNvSpPr>
              <a:spLocks noChangeArrowheads="1"/>
            </p:cNvSpPr>
            <p:nvPr/>
          </p:nvSpPr>
          <p:spPr bwMode="auto">
            <a:xfrm>
              <a:off x="1295400" y="3124200"/>
              <a:ext cx="7620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ectangle 108"/>
            <p:cNvSpPr>
              <a:spLocks noChangeArrowheads="1"/>
            </p:cNvSpPr>
            <p:nvPr/>
          </p:nvSpPr>
          <p:spPr bwMode="auto">
            <a:xfrm>
              <a:off x="5410200" y="2522541"/>
              <a:ext cx="609600" cy="601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109"/>
            <p:cNvSpPr>
              <a:spLocks noChangeArrowheads="1"/>
            </p:cNvSpPr>
            <p:nvPr/>
          </p:nvSpPr>
          <p:spPr bwMode="auto">
            <a:xfrm>
              <a:off x="4648200" y="2522541"/>
              <a:ext cx="762000" cy="601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ctangle 110"/>
            <p:cNvSpPr>
              <a:spLocks noChangeArrowheads="1"/>
            </p:cNvSpPr>
            <p:nvPr/>
          </p:nvSpPr>
          <p:spPr bwMode="auto">
            <a:xfrm>
              <a:off x="3886200" y="2522541"/>
              <a:ext cx="762000" cy="601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en-US" altLang="en-US" sz="2800">
                  <a:latin typeface="Times New Roman" pitchFamily="18" charset="0"/>
                  <a:cs typeface="Times New Roman" pitchFamily="18" charset="0"/>
                </a:rPr>
                <a:t>  </a:t>
              </a:r>
            </a:p>
          </p:txBody>
        </p:sp>
        <p:sp>
          <p:nvSpPr>
            <p:cNvPr id="14" name="Rectangle 111"/>
            <p:cNvSpPr>
              <a:spLocks noChangeArrowheads="1"/>
            </p:cNvSpPr>
            <p:nvPr/>
          </p:nvSpPr>
          <p:spPr bwMode="auto">
            <a:xfrm>
              <a:off x="3048000" y="2522541"/>
              <a:ext cx="838200" cy="601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Rectangle 112"/>
            <p:cNvSpPr>
              <a:spLocks noChangeArrowheads="1"/>
            </p:cNvSpPr>
            <p:nvPr/>
          </p:nvSpPr>
          <p:spPr bwMode="auto">
            <a:xfrm>
              <a:off x="2057400" y="2522541"/>
              <a:ext cx="990600" cy="601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Rectangle 113"/>
            <p:cNvSpPr>
              <a:spLocks noChangeArrowheads="1"/>
            </p:cNvSpPr>
            <p:nvPr/>
          </p:nvSpPr>
          <p:spPr bwMode="auto">
            <a:xfrm>
              <a:off x="1219200" y="2514600"/>
              <a:ext cx="762000" cy="6294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en-US" altLang="en-US" sz="2800" dirty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altLang="en-US" sz="2800" baseline="30000" dirty="0" smtClean="0">
                  <a:latin typeface="Times New Roman" pitchFamily="18" charset="0"/>
                  <a:cs typeface="Times New Roman" pitchFamily="18" charset="0"/>
                </a:rPr>
                <a:t>2 </a:t>
              </a:r>
              <a:endParaRPr lang="en-US" altLang="en-US" sz="2800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Rectangle 114"/>
            <p:cNvSpPr>
              <a:spLocks noChangeArrowheads="1"/>
            </p:cNvSpPr>
            <p:nvPr/>
          </p:nvSpPr>
          <p:spPr bwMode="auto">
            <a:xfrm>
              <a:off x="5410200" y="1905001"/>
              <a:ext cx="609600" cy="617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altLang="en-US" sz="2800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8" name="Rectangle 115"/>
            <p:cNvSpPr>
              <a:spLocks noChangeArrowheads="1"/>
            </p:cNvSpPr>
            <p:nvPr/>
          </p:nvSpPr>
          <p:spPr bwMode="auto">
            <a:xfrm>
              <a:off x="4648200" y="1905001"/>
              <a:ext cx="762000" cy="617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altLang="en-US" sz="280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9" name="Rectangle 116"/>
            <p:cNvSpPr>
              <a:spLocks noChangeArrowheads="1"/>
            </p:cNvSpPr>
            <p:nvPr/>
          </p:nvSpPr>
          <p:spPr bwMode="auto">
            <a:xfrm>
              <a:off x="3886200" y="1905001"/>
              <a:ext cx="762000" cy="617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altLang="en-US" sz="2800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20" name="Rectangle 117"/>
            <p:cNvSpPr>
              <a:spLocks noChangeArrowheads="1"/>
            </p:cNvSpPr>
            <p:nvPr/>
          </p:nvSpPr>
          <p:spPr bwMode="auto">
            <a:xfrm>
              <a:off x="3048000" y="1905001"/>
              <a:ext cx="838200" cy="617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altLang="en-US" sz="2800">
                  <a:latin typeface="Times New Roman" pitchFamily="18" charset="0"/>
                  <a:cs typeface="Times New Roman" pitchFamily="18" charset="0"/>
                </a:rPr>
                <a:t>-1</a:t>
              </a:r>
            </a:p>
          </p:txBody>
        </p:sp>
        <p:sp>
          <p:nvSpPr>
            <p:cNvPr id="21" name="Rectangle 118"/>
            <p:cNvSpPr>
              <a:spLocks noChangeArrowheads="1"/>
            </p:cNvSpPr>
            <p:nvPr/>
          </p:nvSpPr>
          <p:spPr bwMode="auto">
            <a:xfrm>
              <a:off x="2057400" y="1905001"/>
              <a:ext cx="990600" cy="617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altLang="en-US" sz="2800">
                  <a:latin typeface="Times New Roman" pitchFamily="18" charset="0"/>
                  <a:cs typeface="Times New Roman" pitchFamily="18" charset="0"/>
                </a:rPr>
                <a:t>-2</a:t>
              </a:r>
            </a:p>
          </p:txBody>
        </p:sp>
        <p:sp>
          <p:nvSpPr>
            <p:cNvPr id="22" name="Rectangle 119"/>
            <p:cNvSpPr>
              <a:spLocks noChangeArrowheads="1"/>
            </p:cNvSpPr>
            <p:nvPr/>
          </p:nvSpPr>
          <p:spPr bwMode="auto">
            <a:xfrm>
              <a:off x="1295400" y="1905001"/>
              <a:ext cx="762000" cy="617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en-US" altLang="en-US" sz="2800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alt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Line 120"/>
            <p:cNvSpPr>
              <a:spLocks noChangeShapeType="1"/>
            </p:cNvSpPr>
            <p:nvPr/>
          </p:nvSpPr>
          <p:spPr bwMode="auto">
            <a:xfrm>
              <a:off x="1295400" y="1905000"/>
              <a:ext cx="47244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4" name="Line 121"/>
            <p:cNvSpPr>
              <a:spLocks noChangeShapeType="1"/>
            </p:cNvSpPr>
            <p:nvPr/>
          </p:nvSpPr>
          <p:spPr bwMode="auto">
            <a:xfrm>
              <a:off x="1295400" y="2522537"/>
              <a:ext cx="4724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5" name="Line 122"/>
            <p:cNvSpPr>
              <a:spLocks noChangeShapeType="1"/>
            </p:cNvSpPr>
            <p:nvPr/>
          </p:nvSpPr>
          <p:spPr bwMode="auto">
            <a:xfrm>
              <a:off x="1295400" y="3124200"/>
              <a:ext cx="4724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6" name="Line 123"/>
            <p:cNvSpPr>
              <a:spLocks noChangeShapeType="1"/>
            </p:cNvSpPr>
            <p:nvPr/>
          </p:nvSpPr>
          <p:spPr bwMode="auto">
            <a:xfrm>
              <a:off x="1295400" y="3733800"/>
              <a:ext cx="47244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7" name="Line 124"/>
            <p:cNvSpPr>
              <a:spLocks noChangeShapeType="1"/>
            </p:cNvSpPr>
            <p:nvPr/>
          </p:nvSpPr>
          <p:spPr bwMode="auto">
            <a:xfrm>
              <a:off x="1295400" y="1905000"/>
              <a:ext cx="0" cy="18288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8" name="Line 125"/>
            <p:cNvSpPr>
              <a:spLocks noChangeShapeType="1"/>
            </p:cNvSpPr>
            <p:nvPr/>
          </p:nvSpPr>
          <p:spPr bwMode="auto">
            <a:xfrm>
              <a:off x="2057400" y="1905000"/>
              <a:ext cx="0" cy="1828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9" name="Line 126"/>
            <p:cNvSpPr>
              <a:spLocks noChangeShapeType="1"/>
            </p:cNvSpPr>
            <p:nvPr/>
          </p:nvSpPr>
          <p:spPr bwMode="auto">
            <a:xfrm>
              <a:off x="3048000" y="1905000"/>
              <a:ext cx="0" cy="1828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30" name="Line 127"/>
            <p:cNvSpPr>
              <a:spLocks noChangeShapeType="1"/>
            </p:cNvSpPr>
            <p:nvPr/>
          </p:nvSpPr>
          <p:spPr bwMode="auto">
            <a:xfrm>
              <a:off x="3886200" y="1905000"/>
              <a:ext cx="0" cy="1828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31" name="Line 128"/>
            <p:cNvSpPr>
              <a:spLocks noChangeShapeType="1"/>
            </p:cNvSpPr>
            <p:nvPr/>
          </p:nvSpPr>
          <p:spPr bwMode="auto">
            <a:xfrm flipH="1">
              <a:off x="4645818" y="1905000"/>
              <a:ext cx="2382" cy="1828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32" name="Line 129"/>
            <p:cNvSpPr>
              <a:spLocks noChangeShapeType="1"/>
            </p:cNvSpPr>
            <p:nvPr/>
          </p:nvSpPr>
          <p:spPr bwMode="auto">
            <a:xfrm>
              <a:off x="5410200" y="1905000"/>
              <a:ext cx="0" cy="1828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33" name="Freeform 130"/>
            <p:cNvSpPr>
              <a:spLocks/>
            </p:cNvSpPr>
            <p:nvPr/>
          </p:nvSpPr>
          <p:spPr bwMode="auto">
            <a:xfrm>
              <a:off x="6019800" y="1905000"/>
              <a:ext cx="12700" cy="1828800"/>
            </a:xfrm>
            <a:custGeom>
              <a:avLst/>
              <a:gdLst>
                <a:gd name="T0" fmla="*/ 0 w 8"/>
                <a:gd name="T1" fmla="*/ 0 h 1488"/>
                <a:gd name="T2" fmla="*/ 12700 w 8"/>
                <a:gd name="T3" fmla="*/ 2362200 h 1488"/>
                <a:gd name="T4" fmla="*/ 0 60000 65536"/>
                <a:gd name="T5" fmla="*/ 0 60000 65536"/>
                <a:gd name="T6" fmla="*/ 0 w 8"/>
                <a:gd name="T7" fmla="*/ 0 h 1488"/>
                <a:gd name="T8" fmla="*/ 8 w 8"/>
                <a:gd name="T9" fmla="*/ 1488 h 148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488">
                  <a:moveTo>
                    <a:pt x="0" y="0"/>
                  </a:moveTo>
                  <a:lnTo>
                    <a:pt x="8" y="1488"/>
                  </a:lnTo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  <p:graphicFrame>
          <p:nvGraphicFramePr>
            <p:cNvPr id="34" name="Object 1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07550842"/>
                </p:ext>
              </p:extLst>
            </p:nvPr>
          </p:nvGraphicFramePr>
          <p:xfrm>
            <a:off x="1295400" y="3200400"/>
            <a:ext cx="762000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00" name="Equation" r:id="rId5" imgW="342603" imgH="266469" progId="Equation.3">
                    <p:embed/>
                  </p:oleObj>
                </mc:Choice>
                <mc:Fallback>
                  <p:oleObj name="Equation" r:id="rId5" imgW="342603" imgH="26646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5400" y="3200400"/>
                          <a:ext cx="762000" cy="495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9" name="Group 132"/>
          <p:cNvGrpSpPr>
            <a:grpSpLocks/>
          </p:cNvGrpSpPr>
          <p:nvPr/>
        </p:nvGrpSpPr>
        <p:grpSpPr bwMode="auto">
          <a:xfrm>
            <a:off x="500062" y="909637"/>
            <a:ext cx="7666038" cy="538163"/>
            <a:chOff x="2503" y="1386"/>
            <a:chExt cx="4829" cy="339"/>
          </a:xfrm>
        </p:grpSpPr>
        <p:sp>
          <p:nvSpPr>
            <p:cNvPr id="40" name="Text Box 133"/>
            <p:cNvSpPr txBox="1">
              <a:spLocks noChangeArrowheads="1"/>
            </p:cNvSpPr>
            <p:nvPr/>
          </p:nvSpPr>
          <p:spPr bwMode="auto">
            <a:xfrm>
              <a:off x="2897" y="1386"/>
              <a:ext cx="4435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Điền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thích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hợp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ô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trống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bảng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:</a:t>
              </a:r>
            </a:p>
          </p:txBody>
        </p:sp>
        <p:sp>
          <p:nvSpPr>
            <p:cNvPr id="41" name="Text Box 134"/>
            <p:cNvSpPr txBox="1">
              <a:spLocks noChangeArrowheads="1"/>
            </p:cNvSpPr>
            <p:nvPr/>
          </p:nvSpPr>
          <p:spPr bwMode="auto">
            <a:xfrm>
              <a:off x="2503" y="1395"/>
              <a:ext cx="452" cy="33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?3</a:t>
              </a:r>
            </a:p>
          </p:txBody>
        </p:sp>
      </p:grpSp>
      <p:grpSp>
        <p:nvGrpSpPr>
          <p:cNvPr id="42" name="Group 26"/>
          <p:cNvGrpSpPr>
            <a:grpSpLocks/>
          </p:cNvGrpSpPr>
          <p:nvPr/>
        </p:nvGrpSpPr>
        <p:grpSpPr bwMode="auto">
          <a:xfrm>
            <a:off x="649768" y="4494212"/>
            <a:ext cx="5382732" cy="1077913"/>
            <a:chOff x="38" y="1607"/>
            <a:chExt cx="2184" cy="679"/>
          </a:xfrm>
        </p:grpSpPr>
        <p:sp>
          <p:nvSpPr>
            <p:cNvPr id="43" name="Text Box 15"/>
            <p:cNvSpPr txBox="1">
              <a:spLocks noChangeArrowheads="1"/>
            </p:cNvSpPr>
            <p:nvPr/>
          </p:nvSpPr>
          <p:spPr bwMode="auto">
            <a:xfrm>
              <a:off x="38" y="1607"/>
              <a:ext cx="2184" cy="679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Định</a:t>
              </a:r>
              <a:r>
                <a:rPr lang="en-US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lí</a:t>
              </a:r>
              <a:r>
                <a:rPr lang="en-US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:</a:t>
              </a:r>
              <a:r>
                <a:rPr lang="en-US" u="sng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/>
              </a:r>
              <a:br>
                <a:rPr lang="en-US" u="sng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</a:br>
              <a:r>
                <a:rPr lang="en-US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mọi</a:t>
              </a:r>
              <a:r>
                <a:rPr lang="en-US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a , ta </a:t>
              </a:r>
              <a:r>
                <a:rPr lang="en-US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graphicFrame>
          <p:nvGraphicFramePr>
            <p:cNvPr id="44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694627"/>
                </p:ext>
              </p:extLst>
            </p:nvPr>
          </p:nvGraphicFramePr>
          <p:xfrm>
            <a:off x="1421" y="1859"/>
            <a:ext cx="713" cy="4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01" name="Equation" r:id="rId7" imgW="660113" imgH="304668" progId="Equation.3">
                    <p:embed/>
                  </p:oleObj>
                </mc:Choice>
                <mc:Fallback>
                  <p:oleObj name="Equation" r:id="rId7" imgW="660113" imgH="3046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1" y="1859"/>
                          <a:ext cx="713" cy="4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" name="TextBox 35"/>
          <p:cNvSpPr txBox="1"/>
          <p:nvPr/>
        </p:nvSpPr>
        <p:spPr>
          <a:xfrm>
            <a:off x="2369414" y="2563090"/>
            <a:ext cx="539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346450" y="2514600"/>
            <a:ext cx="539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032250" y="2514600"/>
            <a:ext cx="539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870450" y="2514600"/>
            <a:ext cx="539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556250" y="2514600"/>
            <a:ext cx="539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432050" y="3210580"/>
            <a:ext cx="539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346450" y="3200400"/>
            <a:ext cx="539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38600" y="3210580"/>
            <a:ext cx="539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870450" y="3210580"/>
            <a:ext cx="539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556250" y="3196725"/>
            <a:ext cx="539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0342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2" name="Rectangle 29"/>
          <p:cNvSpPr>
            <a:spLocks noChangeArrowheads="1"/>
          </p:cNvSpPr>
          <p:nvPr/>
        </p:nvSpPr>
        <p:spPr bwMode="auto">
          <a:xfrm>
            <a:off x="1828800" y="982659"/>
            <a:ext cx="990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652" name="Text Box 68"/>
          <p:cNvSpPr txBox="1">
            <a:spLocks noChangeArrowheads="1"/>
          </p:cNvSpPr>
          <p:nvPr/>
        </p:nvSpPr>
        <p:spPr bwMode="auto">
          <a:xfrm>
            <a:off x="704850" y="457200"/>
            <a:ext cx="22478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63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2931842"/>
              </p:ext>
            </p:extLst>
          </p:nvPr>
        </p:nvGraphicFramePr>
        <p:xfrm>
          <a:off x="1238250" y="156051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49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250" y="156051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838200" y="1124240"/>
            <a:ext cx="6906490" cy="635866"/>
            <a:chOff x="995366" y="1633827"/>
            <a:chExt cx="5940404" cy="635866"/>
          </a:xfrm>
        </p:grpSpPr>
        <p:graphicFrame>
          <p:nvGraphicFramePr>
            <p:cNvPr id="67651" name="Object 6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68929926"/>
                </p:ext>
              </p:extLst>
            </p:nvPr>
          </p:nvGraphicFramePr>
          <p:xfrm>
            <a:off x="3062291" y="1731962"/>
            <a:ext cx="1189038" cy="492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50" name="Equation" r:id="rId5" imgW="799920" imgH="330120" progId="Equation.DSMT4">
                    <p:embed/>
                  </p:oleObj>
                </mc:Choice>
                <mc:Fallback>
                  <p:oleObj name="Equation" r:id="rId5" imgW="799920" imgH="330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62291" y="1731962"/>
                          <a:ext cx="1189038" cy="492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" name="Group 1"/>
            <p:cNvGrpSpPr/>
            <p:nvPr/>
          </p:nvGrpSpPr>
          <p:grpSpPr>
            <a:xfrm>
              <a:off x="995366" y="1633827"/>
              <a:ext cx="5940404" cy="635866"/>
              <a:chOff x="995366" y="1253833"/>
              <a:chExt cx="5940404" cy="635866"/>
            </a:xfrm>
          </p:grpSpPr>
          <p:grpSp>
            <p:nvGrpSpPr>
              <p:cNvPr id="7" name="Group 91"/>
              <p:cNvGrpSpPr>
                <a:grpSpLocks/>
              </p:cNvGrpSpPr>
              <p:nvPr/>
            </p:nvGrpSpPr>
            <p:grpSpPr bwMode="auto">
              <a:xfrm>
                <a:off x="995366" y="1305500"/>
                <a:ext cx="5862634" cy="584199"/>
                <a:chOff x="2883" y="2512"/>
                <a:chExt cx="2592" cy="368"/>
              </a:xfrm>
            </p:grpSpPr>
            <p:sp>
              <p:nvSpPr>
                <p:cNvPr id="10271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2883" y="2512"/>
                  <a:ext cx="2592" cy="3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eaLnBrk="0" hangingPunct="0"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eaLnBrk="0" hangingPunct="0"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eaLnBrk="0" hangingPunct="0"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eaLnBrk="0" hangingPunct="0"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0" hangingPunct="0"/>
                  <a:r>
                    <a:rPr lang="en-US" dirty="0" err="1">
                      <a:latin typeface="Times New Roman" pitchFamily="18" charset="0"/>
                      <a:cs typeface="Times New Roman" pitchFamily="18" charset="0"/>
                    </a:rPr>
                    <a:t>Nếu</a:t>
                  </a:r>
                  <a:r>
                    <a:rPr lang="en-US" dirty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a     0 </a:t>
                  </a:r>
                  <a:r>
                    <a:rPr lang="en-US" dirty="0" err="1">
                      <a:latin typeface="Times New Roman" pitchFamily="18" charset="0"/>
                      <a:cs typeface="Times New Roman" pitchFamily="18" charset="0"/>
                    </a:rPr>
                    <a:t>thì</a:t>
                  </a:r>
                  <a:r>
                    <a:rPr lang="en-US" dirty="0">
                      <a:latin typeface="Times New Roman" pitchFamily="18" charset="0"/>
                      <a:cs typeface="Times New Roman" pitchFamily="18" charset="0"/>
                    </a:rPr>
                    <a:t>             </a:t>
                  </a:r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 , </a:t>
                  </a:r>
                  <a:r>
                    <a:rPr lang="en-US" dirty="0" err="1" smtClean="0">
                      <a:latin typeface="Times New Roman" pitchFamily="18" charset="0"/>
                      <a:cs typeface="Times New Roman" pitchFamily="18" charset="0"/>
                    </a:rPr>
                    <a:t>nên</a:t>
                  </a:r>
                  <a:endParaRPr lang="en-US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aphicFrame>
              <p:nvGraphicFramePr>
                <p:cNvPr id="10272" name="Object 76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478229707"/>
                    </p:ext>
                  </p:extLst>
                </p:nvPr>
              </p:nvGraphicFramePr>
              <p:xfrm>
                <a:off x="3319" y="2571"/>
                <a:ext cx="180" cy="21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7451" name="Equation" r:id="rId7" imgW="190440" imgH="228600" progId="Equation.DSMT4">
                        <p:embed/>
                      </p:oleObj>
                    </mc:Choice>
                    <mc:Fallback>
                      <p:oleObj name="Equation" r:id="rId7" imgW="190440" imgH="22860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319" y="2571"/>
                              <a:ext cx="180" cy="216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67663" name="Object 7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38643216"/>
                  </p:ext>
                </p:extLst>
              </p:nvPr>
            </p:nvGraphicFramePr>
            <p:xfrm>
              <a:off x="5018070" y="1253833"/>
              <a:ext cx="1917700" cy="6000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452" name="Equation" r:id="rId9" imgW="1320480" imgH="406080" progId="Equation.DSMT4">
                      <p:embed/>
                    </p:oleObj>
                  </mc:Choice>
                  <mc:Fallback>
                    <p:oleObj name="Equation" r:id="rId9" imgW="1320480" imgH="4060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018070" y="1253833"/>
                            <a:ext cx="1917700" cy="6000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9" name="Group 8"/>
          <p:cNvGrpSpPr/>
          <p:nvPr/>
        </p:nvGrpSpPr>
        <p:grpSpPr>
          <a:xfrm>
            <a:off x="845126" y="2075146"/>
            <a:ext cx="7917874" cy="645599"/>
            <a:chOff x="845126" y="2075146"/>
            <a:chExt cx="7917874" cy="645599"/>
          </a:xfrm>
        </p:grpSpPr>
        <p:graphicFrame>
          <p:nvGraphicFramePr>
            <p:cNvPr id="67657" name="Object 7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74849157"/>
                </p:ext>
              </p:extLst>
            </p:nvPr>
          </p:nvGraphicFramePr>
          <p:xfrm>
            <a:off x="5707063" y="2075146"/>
            <a:ext cx="3055937" cy="6195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53" name="Equation" r:id="rId11" imgW="2311200" imgH="406080" progId="Equation.DSMT4">
                    <p:embed/>
                  </p:oleObj>
                </mc:Choice>
                <mc:Fallback>
                  <p:oleObj name="Equation" r:id="rId11" imgW="2311200" imgH="4060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07063" y="2075146"/>
                          <a:ext cx="3055937" cy="6195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7664" name="Text Box 80"/>
            <p:cNvSpPr txBox="1">
              <a:spLocks noChangeArrowheads="1"/>
            </p:cNvSpPr>
            <p:nvPr/>
          </p:nvSpPr>
          <p:spPr bwMode="auto">
            <a:xfrm>
              <a:off x="845126" y="2133600"/>
              <a:ext cx="5708074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Nếu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 &lt; 0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thì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            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,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graphicFrame>
          <p:nvGraphicFramePr>
            <p:cNvPr id="67665" name="Object 8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07243406"/>
                </p:ext>
              </p:extLst>
            </p:nvPr>
          </p:nvGraphicFramePr>
          <p:xfrm>
            <a:off x="3119733" y="2190609"/>
            <a:ext cx="1556177" cy="530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54" name="Equation" r:id="rId13" imgW="977760" imgH="330120" progId="Equation.DSMT4">
                    <p:embed/>
                  </p:oleObj>
                </mc:Choice>
                <mc:Fallback>
                  <p:oleObj name="Equation" r:id="rId13" imgW="977760" imgH="330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19733" y="2190609"/>
                          <a:ext cx="1556177" cy="530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86"/>
          <p:cNvGrpSpPr>
            <a:grpSpLocks/>
          </p:cNvGrpSpPr>
          <p:nvPr/>
        </p:nvGrpSpPr>
        <p:grpSpPr bwMode="auto">
          <a:xfrm>
            <a:off x="718705" y="3048000"/>
            <a:ext cx="7674999" cy="611188"/>
            <a:chOff x="2767" y="4743"/>
            <a:chExt cx="2072" cy="385"/>
          </a:xfrm>
        </p:grpSpPr>
        <p:graphicFrame>
          <p:nvGraphicFramePr>
            <p:cNvPr id="10269" name="Object 8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617182"/>
                </p:ext>
              </p:extLst>
            </p:nvPr>
          </p:nvGraphicFramePr>
          <p:xfrm>
            <a:off x="3141" y="4743"/>
            <a:ext cx="472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55" name="Equation" r:id="rId15" imgW="1320480" imgH="406080" progId="Equation.DSMT4">
                    <p:embed/>
                  </p:oleObj>
                </mc:Choice>
                <mc:Fallback>
                  <p:oleObj name="Equation" r:id="rId15" imgW="1320480" imgH="4060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41" y="4743"/>
                          <a:ext cx="472" cy="3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70" name="Text Box 85"/>
            <p:cNvSpPr txBox="1">
              <a:spLocks noChangeArrowheads="1"/>
            </p:cNvSpPr>
            <p:nvPr/>
          </p:nvSpPr>
          <p:spPr bwMode="auto">
            <a:xfrm>
              <a:off x="2767" y="4750"/>
              <a:ext cx="2072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altLang="en-US" dirty="0">
                  <a:latin typeface="Times New Roman" pitchFamily="18" charset="0"/>
                  <a:cs typeface="Times New Roman" pitchFamily="18" charset="0"/>
                </a:rPr>
                <a:t>Do </a:t>
              </a:r>
              <a:r>
                <a:rPr lang="pt-BR" dirty="0" smtClean="0">
                  <a:latin typeface="Times New Roman" pitchFamily="18" charset="0"/>
                  <a:cs typeface="Times New Roman" pitchFamily="18" charset="0"/>
                </a:rPr>
                <a:t>đó,                    với </a:t>
              </a:r>
              <a:r>
                <a:rPr lang="pt-BR" dirty="0">
                  <a:latin typeface="Times New Roman" pitchFamily="18" charset="0"/>
                  <a:cs typeface="Times New Roman" pitchFamily="18" charset="0"/>
                </a:rPr>
                <a:t>mọi số a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83836" y="3951616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|a|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0559050"/>
              </p:ext>
            </p:extLst>
          </p:nvPr>
        </p:nvGraphicFramePr>
        <p:xfrm>
          <a:off x="7315200" y="3779415"/>
          <a:ext cx="1606550" cy="729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6" name="Equation" r:id="rId17" imgW="1231560" imgH="469800" progId="Equation.DSMT4">
                  <p:embed/>
                </p:oleObj>
              </mc:Choice>
              <mc:Fallback>
                <p:oleObj name="Equation" r:id="rId17" imgW="123156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315200" y="3779415"/>
                        <a:ext cx="1606550" cy="729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8747656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3048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9879663"/>
              </p:ext>
            </p:extLst>
          </p:nvPr>
        </p:nvGraphicFramePr>
        <p:xfrm>
          <a:off x="1273175" y="974725"/>
          <a:ext cx="492125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5" name="Equation" r:id="rId3" imgW="3720960" imgH="495000" progId="Equation.DSMT4">
                  <p:embed/>
                </p:oleObj>
              </mc:Choice>
              <mc:Fallback>
                <p:oleObj name="Equation" r:id="rId3" imgW="372096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73175" y="974725"/>
                        <a:ext cx="4921250" cy="655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81400" y="17526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3081206"/>
              </p:ext>
            </p:extLst>
          </p:nvPr>
        </p:nvGraphicFramePr>
        <p:xfrm>
          <a:off x="914400" y="2895600"/>
          <a:ext cx="4038600" cy="662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6" name="Equation" r:id="rId5" imgW="2234880" imgH="469800" progId="Equation.DSMT4">
                  <p:embed/>
                </p:oleObj>
              </mc:Choice>
              <mc:Fallback>
                <p:oleObj name="Equation" r:id="rId5" imgW="223488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4400" y="2895600"/>
                        <a:ext cx="4038600" cy="6627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4858100"/>
              </p:ext>
            </p:extLst>
          </p:nvPr>
        </p:nvGraphicFramePr>
        <p:xfrm>
          <a:off x="914400" y="4038600"/>
          <a:ext cx="3454400" cy="709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7" name="Equation" r:id="rId7" imgW="2412720" imgH="495000" progId="Equation.DSMT4">
                  <p:embed/>
                </p:oleObj>
              </mc:Choice>
              <mc:Fallback>
                <p:oleObj name="Equation" r:id="rId7" imgW="241272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14400" y="4038600"/>
                        <a:ext cx="3454400" cy="7090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832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81000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200856"/>
              </p:ext>
            </p:extLst>
          </p:nvPr>
        </p:nvGraphicFramePr>
        <p:xfrm>
          <a:off x="1025235" y="1066800"/>
          <a:ext cx="6021659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0" name="Equation" r:id="rId3" imgW="4572000" imgH="520560" progId="Equation.DSMT4">
                  <p:embed/>
                </p:oleObj>
              </mc:Choice>
              <mc:Fallback>
                <p:oleObj name="Equation" r:id="rId3" imgW="457200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5235" y="1066800"/>
                        <a:ext cx="6021659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733800" y="18288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266585"/>
              </p:ext>
            </p:extLst>
          </p:nvPr>
        </p:nvGraphicFramePr>
        <p:xfrm>
          <a:off x="2706255" y="2919270"/>
          <a:ext cx="1346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1" name="Equation" r:id="rId5" imgW="1346040" imgH="482400" progId="Equation.DSMT4">
                  <p:embed/>
                </p:oleObj>
              </mc:Choice>
              <mc:Fallback>
                <p:oleObj name="Equation" r:id="rId5" imgW="134604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06255" y="2919270"/>
                        <a:ext cx="13462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5806931"/>
              </p:ext>
            </p:extLst>
          </p:nvPr>
        </p:nvGraphicFramePr>
        <p:xfrm>
          <a:off x="660400" y="2857500"/>
          <a:ext cx="19558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2" name="Equation" r:id="rId7" imgW="1955520" imgH="596880" progId="Equation.DSMT4">
                  <p:embed/>
                </p:oleObj>
              </mc:Choice>
              <mc:Fallback>
                <p:oleObj name="Equation" r:id="rId7" imgW="195552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60400" y="2857500"/>
                        <a:ext cx="1955800" cy="59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3805847"/>
              </p:ext>
            </p:extLst>
          </p:nvPr>
        </p:nvGraphicFramePr>
        <p:xfrm>
          <a:off x="4187673" y="2967765"/>
          <a:ext cx="1193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3" name="Equation" r:id="rId9" imgW="1193760" imgH="444240" progId="Equation.DSMT4">
                  <p:embed/>
                </p:oleObj>
              </mc:Choice>
              <mc:Fallback>
                <p:oleObj name="Equation" r:id="rId9" imgW="119376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187673" y="2967765"/>
                        <a:ext cx="11938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5534890" y="2920425"/>
            <a:ext cx="2895600" cy="584775"/>
            <a:chOff x="5562600" y="3048000"/>
            <a:chExt cx="2895600" cy="584775"/>
          </a:xfrm>
        </p:grpSpPr>
        <p:sp>
          <p:nvSpPr>
            <p:cNvPr id="8" name="TextBox 7"/>
            <p:cNvSpPr txBox="1"/>
            <p:nvPr/>
          </p:nvSpPr>
          <p:spPr>
            <a:xfrm>
              <a:off x="5562600" y="3048000"/>
              <a:ext cx="2895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                )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62921853"/>
                </p:ext>
              </p:extLst>
            </p:nvPr>
          </p:nvGraphicFramePr>
          <p:xfrm>
            <a:off x="6231660" y="3083933"/>
            <a:ext cx="1435100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94" name="Equation" r:id="rId11" imgW="1434960" imgH="444240" progId="Equation.DSMT4">
                    <p:embed/>
                  </p:oleObj>
                </mc:Choice>
                <mc:Fallback>
                  <p:oleObj name="Equation" r:id="rId11" imgW="1434960" imgH="4442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6231660" y="3083933"/>
                          <a:ext cx="1435100" cy="444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12"/>
          <p:cNvGrpSpPr/>
          <p:nvPr/>
        </p:nvGrpSpPr>
        <p:grpSpPr>
          <a:xfrm>
            <a:off x="879764" y="3746500"/>
            <a:ext cx="3692236" cy="646832"/>
            <a:chOff x="879764" y="3746500"/>
            <a:chExt cx="3692236" cy="646832"/>
          </a:xfrm>
        </p:grpSpPr>
        <p:sp>
          <p:nvSpPr>
            <p:cNvPr id="11" name="TextBox 10"/>
            <p:cNvSpPr txBox="1"/>
            <p:nvPr/>
          </p:nvSpPr>
          <p:spPr>
            <a:xfrm>
              <a:off x="879764" y="3808557"/>
              <a:ext cx="990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Vậy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26101511"/>
                </p:ext>
              </p:extLst>
            </p:nvPr>
          </p:nvGraphicFramePr>
          <p:xfrm>
            <a:off x="1765300" y="3746500"/>
            <a:ext cx="2806700" cy="596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95" name="Equation" r:id="rId13" imgW="2806560" imgH="596880" progId="Equation.DSMT4">
                    <p:embed/>
                  </p:oleObj>
                </mc:Choice>
                <mc:Fallback>
                  <p:oleObj name="Equation" r:id="rId13" imgW="2806560" imgH="596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1765300" y="3746500"/>
                          <a:ext cx="2806700" cy="596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575348"/>
              </p:ext>
            </p:extLst>
          </p:nvPr>
        </p:nvGraphicFramePr>
        <p:xfrm>
          <a:off x="2630488" y="4697413"/>
          <a:ext cx="1397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6" name="Equation" r:id="rId15" imgW="1396800" imgH="482400" progId="Equation.DSMT4">
                  <p:embed/>
                </p:oleObj>
              </mc:Choice>
              <mc:Fallback>
                <p:oleObj name="Equation" r:id="rId15" imgW="13968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630488" y="4697413"/>
                        <a:ext cx="13970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103294"/>
              </p:ext>
            </p:extLst>
          </p:nvPr>
        </p:nvGraphicFramePr>
        <p:xfrm>
          <a:off x="590550" y="4637088"/>
          <a:ext cx="19939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7" name="Equation" r:id="rId17" imgW="1993680" imgH="596880" progId="Equation.DSMT4">
                  <p:embed/>
                </p:oleObj>
              </mc:Choice>
              <mc:Fallback>
                <p:oleObj name="Equation" r:id="rId17" imgW="199368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90550" y="4637088"/>
                        <a:ext cx="1993900" cy="59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8623764"/>
              </p:ext>
            </p:extLst>
          </p:nvPr>
        </p:nvGraphicFramePr>
        <p:xfrm>
          <a:off x="4111625" y="4746625"/>
          <a:ext cx="12446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8" name="Equation" r:id="rId19" imgW="1244520" imgH="444240" progId="Equation.DSMT4">
                  <p:embed/>
                </p:oleObj>
              </mc:Choice>
              <mc:Fallback>
                <p:oleObj name="Equation" r:id="rId19" imgW="124452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111625" y="4746625"/>
                        <a:ext cx="12446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5484090" y="4699293"/>
            <a:ext cx="2895600" cy="584775"/>
            <a:chOff x="5562600" y="3048000"/>
            <a:chExt cx="2895600" cy="584775"/>
          </a:xfrm>
        </p:grpSpPr>
        <p:sp>
          <p:nvSpPr>
            <p:cNvPr id="18" name="TextBox 17"/>
            <p:cNvSpPr txBox="1"/>
            <p:nvPr/>
          </p:nvSpPr>
          <p:spPr>
            <a:xfrm>
              <a:off x="5562600" y="3048000"/>
              <a:ext cx="2895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                )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36374700"/>
                </p:ext>
              </p:extLst>
            </p:nvPr>
          </p:nvGraphicFramePr>
          <p:xfrm>
            <a:off x="6233970" y="3111930"/>
            <a:ext cx="1485900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99" name="Equation" r:id="rId21" imgW="1485720" imgH="444240" progId="Equation.DSMT4">
                    <p:embed/>
                  </p:oleObj>
                </mc:Choice>
                <mc:Fallback>
                  <p:oleObj name="Equation" r:id="rId21" imgW="1485720" imgH="4442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6233970" y="3111930"/>
                          <a:ext cx="1485900" cy="444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" name="Group 19"/>
          <p:cNvGrpSpPr/>
          <p:nvPr/>
        </p:nvGrpSpPr>
        <p:grpSpPr>
          <a:xfrm>
            <a:off x="828964" y="5526088"/>
            <a:ext cx="3743036" cy="646112"/>
            <a:chOff x="879764" y="3747220"/>
            <a:chExt cx="3743036" cy="646112"/>
          </a:xfrm>
        </p:grpSpPr>
        <p:sp>
          <p:nvSpPr>
            <p:cNvPr id="21" name="TextBox 20"/>
            <p:cNvSpPr txBox="1"/>
            <p:nvPr/>
          </p:nvSpPr>
          <p:spPr>
            <a:xfrm>
              <a:off x="879764" y="3808557"/>
              <a:ext cx="990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Vậy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0694656"/>
                </p:ext>
              </p:extLst>
            </p:nvPr>
          </p:nvGraphicFramePr>
          <p:xfrm>
            <a:off x="1714500" y="3747220"/>
            <a:ext cx="2908300" cy="596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600" name="Equation" r:id="rId23" imgW="2908080" imgH="596880" progId="Equation.DSMT4">
                    <p:embed/>
                  </p:oleObj>
                </mc:Choice>
                <mc:Fallback>
                  <p:oleObj name="Equation" r:id="rId23" imgW="2908080" imgH="596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1714500" y="3747220"/>
                          <a:ext cx="2908300" cy="596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1243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09600" y="152400"/>
            <a:ext cx="8077200" cy="1077218"/>
            <a:chOff x="609600" y="533400"/>
            <a:chExt cx="8077200" cy="1077218"/>
          </a:xfrm>
        </p:grpSpPr>
        <p:sp>
          <p:nvSpPr>
            <p:cNvPr id="2" name="TextBox 1"/>
            <p:cNvSpPr txBox="1"/>
            <p:nvPr/>
          </p:nvSpPr>
          <p:spPr>
            <a:xfrm>
              <a:off x="609600" y="533400"/>
              <a:ext cx="80772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* </a:t>
              </a:r>
              <a:r>
                <a:rPr lang="en-US" sz="32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Chú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ý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cách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tổng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quát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,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A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ta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               ,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nghĩa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17708490"/>
                </p:ext>
              </p:extLst>
            </p:nvPr>
          </p:nvGraphicFramePr>
          <p:xfrm>
            <a:off x="2417615" y="1035653"/>
            <a:ext cx="1447800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619" name="Equation" r:id="rId3" imgW="1447560" imgH="533160" progId="Equation.DSMT4">
                    <p:embed/>
                  </p:oleObj>
                </mc:Choice>
                <mc:Fallback>
                  <p:oleObj name="Equation" r:id="rId3" imgW="1447560" imgH="5331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417615" y="1035653"/>
                          <a:ext cx="1447800" cy="533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8"/>
          <p:cNvGrpSpPr/>
          <p:nvPr/>
        </p:nvGrpSpPr>
        <p:grpSpPr>
          <a:xfrm>
            <a:off x="762000" y="1350810"/>
            <a:ext cx="8548245" cy="638752"/>
            <a:chOff x="762000" y="1911925"/>
            <a:chExt cx="8548245" cy="638752"/>
          </a:xfrm>
        </p:grpSpPr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62686746"/>
                </p:ext>
              </p:extLst>
            </p:nvPr>
          </p:nvGraphicFramePr>
          <p:xfrm>
            <a:off x="762000" y="1911925"/>
            <a:ext cx="1462104" cy="564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620" name="Equation" r:id="rId5" imgW="1282680" imgH="495000" progId="Equation.DSMT4">
                    <p:embed/>
                  </p:oleObj>
                </mc:Choice>
                <mc:Fallback>
                  <p:oleObj name="Equation" r:id="rId5" imgW="1282680" imgH="4950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762000" y="1911925"/>
                          <a:ext cx="1462104" cy="5645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2230580" y="1965902"/>
              <a:ext cx="914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ếu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90645994"/>
                </p:ext>
              </p:extLst>
            </p:nvPr>
          </p:nvGraphicFramePr>
          <p:xfrm>
            <a:off x="2971800" y="2057400"/>
            <a:ext cx="990601" cy="3596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621" name="Equation" r:id="rId7" imgW="799920" imgH="317160" progId="Equation.DSMT4">
                    <p:embed/>
                  </p:oleObj>
                </mc:Choice>
                <mc:Fallback>
                  <p:oleObj name="Equation" r:id="rId7" imgW="799920" imgH="3171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971800" y="2057400"/>
                          <a:ext cx="990601" cy="3596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TextBox 7"/>
            <p:cNvSpPr txBox="1"/>
            <p:nvPr/>
          </p:nvSpPr>
          <p:spPr>
            <a:xfrm>
              <a:off x="3900045" y="1911925"/>
              <a:ext cx="5410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tức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A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lấy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không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âm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) 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50023" y="2000533"/>
            <a:ext cx="8193087" cy="638752"/>
            <a:chOff x="646113" y="1911925"/>
            <a:chExt cx="8193087" cy="638752"/>
          </a:xfrm>
        </p:grpSpPr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56377837"/>
                </p:ext>
              </p:extLst>
            </p:nvPr>
          </p:nvGraphicFramePr>
          <p:xfrm>
            <a:off x="646113" y="1912502"/>
            <a:ext cx="1693862" cy="5635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622" name="Equation" r:id="rId9" imgW="1485720" imgH="495000" progId="Equation.DSMT4">
                    <p:embed/>
                  </p:oleObj>
                </mc:Choice>
                <mc:Fallback>
                  <p:oleObj name="Equation" r:id="rId9" imgW="1485720" imgH="4950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646113" y="1912502"/>
                          <a:ext cx="1693862" cy="5635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2438400" y="1965902"/>
              <a:ext cx="914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ếu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35849224"/>
                </p:ext>
              </p:extLst>
            </p:nvPr>
          </p:nvGraphicFramePr>
          <p:xfrm>
            <a:off x="3200400" y="2057400"/>
            <a:ext cx="990601" cy="3596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623" name="Equation" r:id="rId11" imgW="799920" imgH="317160" progId="Equation.DSMT4">
                    <p:embed/>
                  </p:oleObj>
                </mc:Choice>
                <mc:Fallback>
                  <p:oleObj name="Equation" r:id="rId11" imgW="799920" imgH="3171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200400" y="2057400"/>
                          <a:ext cx="990601" cy="3596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Box 13"/>
            <p:cNvSpPr txBox="1"/>
            <p:nvPr/>
          </p:nvSpPr>
          <p:spPr>
            <a:xfrm>
              <a:off x="4204845" y="1911925"/>
              <a:ext cx="46343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tức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A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lấy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âm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) 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57200" y="2722410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612348" y="3297370"/>
            <a:ext cx="3530600" cy="584775"/>
            <a:chOff x="612348" y="3969325"/>
            <a:chExt cx="3530600" cy="584775"/>
          </a:xfrm>
        </p:grpSpPr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30539875"/>
                </p:ext>
              </p:extLst>
            </p:nvPr>
          </p:nvGraphicFramePr>
          <p:xfrm>
            <a:off x="612348" y="3978998"/>
            <a:ext cx="35306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624" name="Equation" r:id="rId13" imgW="3530520" imgH="571320" progId="Equation.DSMT4">
                    <p:embed/>
                  </p:oleObj>
                </mc:Choice>
                <mc:Fallback>
                  <p:oleObj name="Equation" r:id="rId13" imgW="3530520" imgH="5713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612348" y="3978998"/>
                          <a:ext cx="35306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TextBox 16"/>
            <p:cNvSpPr txBox="1"/>
            <p:nvPr/>
          </p:nvSpPr>
          <p:spPr>
            <a:xfrm>
              <a:off x="2576955" y="3969325"/>
              <a:ext cx="914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ới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308600" y="3290445"/>
            <a:ext cx="2768600" cy="584775"/>
            <a:chOff x="993348" y="3969325"/>
            <a:chExt cx="2768600" cy="584775"/>
          </a:xfrm>
        </p:grpSpPr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81917837"/>
                </p:ext>
              </p:extLst>
            </p:nvPr>
          </p:nvGraphicFramePr>
          <p:xfrm>
            <a:off x="993348" y="3991550"/>
            <a:ext cx="2768600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625" name="Equation" r:id="rId15" imgW="2768400" imgH="545760" progId="Equation.DSMT4">
                    <p:embed/>
                  </p:oleObj>
                </mc:Choice>
                <mc:Fallback>
                  <p:oleObj name="Equation" r:id="rId15" imgW="2768400" imgH="5457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993348" y="3991550"/>
                          <a:ext cx="2768600" cy="546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TextBox 20"/>
            <p:cNvSpPr txBox="1"/>
            <p:nvPr/>
          </p:nvSpPr>
          <p:spPr>
            <a:xfrm>
              <a:off x="2237948" y="3969325"/>
              <a:ext cx="914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ới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4114800" y="377536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6834427"/>
              </p:ext>
            </p:extLst>
          </p:nvPr>
        </p:nvGraphicFramePr>
        <p:xfrm>
          <a:off x="619990" y="4339925"/>
          <a:ext cx="39243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26" name="Equation" r:id="rId17" imgW="3924000" imgH="571320" progId="Equation.DSMT4">
                  <p:embed/>
                </p:oleObj>
              </mc:Choice>
              <mc:Fallback>
                <p:oleObj name="Equation" r:id="rId17" imgW="39240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19990" y="4339925"/>
                        <a:ext cx="39243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4620490" y="4364170"/>
            <a:ext cx="2057400" cy="584775"/>
            <a:chOff x="4648200" y="4710545"/>
            <a:chExt cx="2057400" cy="584775"/>
          </a:xfrm>
        </p:grpSpPr>
        <p:sp>
          <p:nvSpPr>
            <p:cNvPr id="24" name="TextBox 23"/>
            <p:cNvSpPr txBox="1"/>
            <p:nvPr/>
          </p:nvSpPr>
          <p:spPr>
            <a:xfrm>
              <a:off x="4648200" y="4710545"/>
              <a:ext cx="2057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        )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5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4274949"/>
                </p:ext>
              </p:extLst>
            </p:nvPr>
          </p:nvGraphicFramePr>
          <p:xfrm>
            <a:off x="5319565" y="4873910"/>
            <a:ext cx="7493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627" name="Equation" r:id="rId19" imgW="749160" imgH="317160" progId="Equation.DSMT4">
                    <p:embed/>
                  </p:oleObj>
                </mc:Choice>
                <mc:Fallback>
                  <p:oleObj name="Equation" r:id="rId19" imgW="749160" imgH="3171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5319565" y="4873910"/>
                          <a:ext cx="749300" cy="317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069380"/>
              </p:ext>
            </p:extLst>
          </p:nvPr>
        </p:nvGraphicFramePr>
        <p:xfrm>
          <a:off x="656935" y="5011580"/>
          <a:ext cx="31877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28" name="Equation" r:id="rId21" imgW="3187440" imgH="571320" progId="Equation.DSMT4">
                  <p:embed/>
                </p:oleObj>
              </mc:Choice>
              <mc:Fallback>
                <p:oleObj name="Equation" r:id="rId21" imgW="318744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56935" y="5011580"/>
                        <a:ext cx="31877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872849" y="5527945"/>
            <a:ext cx="5964371" cy="584775"/>
            <a:chOff x="872849" y="5638785"/>
            <a:chExt cx="5964371" cy="584775"/>
          </a:xfrm>
        </p:grpSpPr>
        <p:sp>
          <p:nvSpPr>
            <p:cNvPr id="30" name="TextBox 29"/>
            <p:cNvSpPr txBox="1"/>
            <p:nvPr/>
          </p:nvSpPr>
          <p:spPr>
            <a:xfrm>
              <a:off x="872849" y="5638785"/>
              <a:ext cx="4495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a &lt; 0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a</a:t>
              </a:r>
              <a:r>
                <a:rPr lang="en-US" sz="3200" baseline="30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&lt; 0, do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đó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4744390"/>
                </p:ext>
              </p:extLst>
            </p:nvPr>
          </p:nvGraphicFramePr>
          <p:xfrm>
            <a:off x="5295892" y="5680766"/>
            <a:ext cx="1541328" cy="4995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629" name="Equation" r:id="rId23" imgW="1371600" imgH="444240" progId="Equation.DSMT4">
                    <p:embed/>
                  </p:oleObj>
                </mc:Choice>
                <mc:Fallback>
                  <p:oleObj name="Equation" r:id="rId23" imgW="1371600" imgH="4442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5295892" y="5680766"/>
                          <a:ext cx="1541328" cy="49950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5" name="Group 34"/>
          <p:cNvGrpSpPr/>
          <p:nvPr/>
        </p:nvGrpSpPr>
        <p:grpSpPr>
          <a:xfrm>
            <a:off x="720444" y="6057214"/>
            <a:ext cx="6023258" cy="639127"/>
            <a:chOff x="720444" y="6168054"/>
            <a:chExt cx="6023258" cy="639127"/>
          </a:xfrm>
        </p:grpSpPr>
        <p:sp>
          <p:nvSpPr>
            <p:cNvPr id="33" name="TextBox 32"/>
            <p:cNvSpPr txBox="1"/>
            <p:nvPr/>
          </p:nvSpPr>
          <p:spPr>
            <a:xfrm>
              <a:off x="720444" y="6222406"/>
              <a:ext cx="60232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Vậy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                (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a &lt; 0)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4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55765494"/>
                </p:ext>
              </p:extLst>
            </p:nvPr>
          </p:nvGraphicFramePr>
          <p:xfrm>
            <a:off x="1556337" y="6168054"/>
            <a:ext cx="1588644" cy="5508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630" name="Equation" r:id="rId25" imgW="1498320" imgH="495000" progId="Equation.DSMT4">
                    <p:embed/>
                  </p:oleObj>
                </mc:Choice>
                <mc:Fallback>
                  <p:oleObj name="Equation" r:id="rId25" imgW="1498320" imgH="4950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1556337" y="6168054"/>
                          <a:ext cx="1588644" cy="55080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772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587</Words>
  <Application>Microsoft Office PowerPoint</Application>
  <PresentationFormat>On-screen Show (4:3)</PresentationFormat>
  <Paragraphs>111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Symbol</vt:lpstr>
      <vt:lpstr>Tahoma</vt:lpstr>
      <vt:lpstr>Times New Roman</vt:lpstr>
      <vt:lpstr>Office Theme</vt:lpstr>
      <vt:lpstr>Slide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30</cp:revision>
  <dcterms:created xsi:type="dcterms:W3CDTF">2006-08-16T00:00:00Z</dcterms:created>
  <dcterms:modified xsi:type="dcterms:W3CDTF">2022-09-06T11:44:41Z</dcterms:modified>
</cp:coreProperties>
</file>