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6" r:id="rId2"/>
    <p:sldId id="269" r:id="rId3"/>
    <p:sldId id="259" r:id="rId4"/>
    <p:sldId id="260" r:id="rId5"/>
    <p:sldId id="271" r:id="rId6"/>
    <p:sldId id="263" r:id="rId7"/>
    <p:sldId id="272" r:id="rId8"/>
    <p:sldId id="273" r:id="rId9"/>
    <p:sldId id="275" r:id="rId10"/>
    <p:sldId id="277" r:id="rId11"/>
    <p:sldId id="278" r:id="rId12"/>
    <p:sldId id="279" r:id="rId13"/>
    <p:sldId id="280" r:id="rId14"/>
    <p:sldId id="281" r:id="rId15"/>
    <p:sldId id="282" r:id="rId16"/>
    <p:sldId id="268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8" Type="http://schemas.openxmlformats.org/officeDocument/2006/relationships/image" Target="../media/image67.wmf"/><Relationship Id="rId3" Type="http://schemas.openxmlformats.org/officeDocument/2006/relationships/image" Target="../media/image62.wmf"/><Relationship Id="rId7" Type="http://schemas.openxmlformats.org/officeDocument/2006/relationships/image" Target="../media/image66.wmf"/><Relationship Id="rId12" Type="http://schemas.openxmlformats.org/officeDocument/2006/relationships/image" Target="../media/image71.wmf"/><Relationship Id="rId2" Type="http://schemas.openxmlformats.org/officeDocument/2006/relationships/image" Target="../media/image61.wmf"/><Relationship Id="rId1" Type="http://schemas.openxmlformats.org/officeDocument/2006/relationships/image" Target="../media/image60.wmf"/><Relationship Id="rId6" Type="http://schemas.openxmlformats.org/officeDocument/2006/relationships/image" Target="../media/image65.wmf"/><Relationship Id="rId11" Type="http://schemas.openxmlformats.org/officeDocument/2006/relationships/image" Target="../media/image70.wmf"/><Relationship Id="rId5" Type="http://schemas.openxmlformats.org/officeDocument/2006/relationships/image" Target="../media/image64.wmf"/><Relationship Id="rId10" Type="http://schemas.openxmlformats.org/officeDocument/2006/relationships/image" Target="../media/image69.wmf"/><Relationship Id="rId4" Type="http://schemas.openxmlformats.org/officeDocument/2006/relationships/image" Target="../media/image63.wmf"/><Relationship Id="rId9" Type="http://schemas.openxmlformats.org/officeDocument/2006/relationships/image" Target="../media/image68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4.wmf"/><Relationship Id="rId2" Type="http://schemas.openxmlformats.org/officeDocument/2006/relationships/image" Target="../media/image73.wmf"/><Relationship Id="rId1" Type="http://schemas.openxmlformats.org/officeDocument/2006/relationships/image" Target="../media/image72.wmf"/><Relationship Id="rId4" Type="http://schemas.openxmlformats.org/officeDocument/2006/relationships/image" Target="../media/image75.wmf"/></Relationships>
</file>

<file path=ppt/drawings/_rels/vmlDrawing12.vml.rels><?xml version="1.0" encoding="UTF-8" standalone="yes"?>
<Relationships xmlns="http://schemas.openxmlformats.org/package/2006/relationships"><Relationship Id="rId8" Type="http://schemas.openxmlformats.org/officeDocument/2006/relationships/image" Target="../media/image83.wmf"/><Relationship Id="rId3" Type="http://schemas.openxmlformats.org/officeDocument/2006/relationships/image" Target="../media/image78.wmf"/><Relationship Id="rId7" Type="http://schemas.openxmlformats.org/officeDocument/2006/relationships/image" Target="../media/image82.wmf"/><Relationship Id="rId2" Type="http://schemas.openxmlformats.org/officeDocument/2006/relationships/image" Target="../media/image77.wmf"/><Relationship Id="rId1" Type="http://schemas.openxmlformats.org/officeDocument/2006/relationships/image" Target="../media/image76.wmf"/><Relationship Id="rId6" Type="http://schemas.openxmlformats.org/officeDocument/2006/relationships/image" Target="../media/image81.wmf"/><Relationship Id="rId5" Type="http://schemas.openxmlformats.org/officeDocument/2006/relationships/image" Target="../media/image80.wmf"/><Relationship Id="rId10" Type="http://schemas.openxmlformats.org/officeDocument/2006/relationships/image" Target="../media/image85.wmf"/><Relationship Id="rId4" Type="http://schemas.openxmlformats.org/officeDocument/2006/relationships/image" Target="../media/image79.wmf"/><Relationship Id="rId9" Type="http://schemas.openxmlformats.org/officeDocument/2006/relationships/image" Target="../media/image84.wmf"/></Relationships>
</file>

<file path=ppt/drawings/_rels/vmlDrawing13.vml.rels><?xml version="1.0" encoding="UTF-8" standalone="yes"?>
<Relationships xmlns="http://schemas.openxmlformats.org/package/2006/relationships"><Relationship Id="rId8" Type="http://schemas.openxmlformats.org/officeDocument/2006/relationships/image" Target="../media/image93.wmf"/><Relationship Id="rId3" Type="http://schemas.openxmlformats.org/officeDocument/2006/relationships/image" Target="../media/image88.wmf"/><Relationship Id="rId7" Type="http://schemas.openxmlformats.org/officeDocument/2006/relationships/image" Target="../media/image92.wmf"/><Relationship Id="rId2" Type="http://schemas.openxmlformats.org/officeDocument/2006/relationships/image" Target="../media/image87.wmf"/><Relationship Id="rId1" Type="http://schemas.openxmlformats.org/officeDocument/2006/relationships/image" Target="../media/image86.wmf"/><Relationship Id="rId6" Type="http://schemas.openxmlformats.org/officeDocument/2006/relationships/image" Target="../media/image91.wmf"/><Relationship Id="rId11" Type="http://schemas.openxmlformats.org/officeDocument/2006/relationships/image" Target="../media/image96.wmf"/><Relationship Id="rId5" Type="http://schemas.openxmlformats.org/officeDocument/2006/relationships/image" Target="../media/image90.wmf"/><Relationship Id="rId10" Type="http://schemas.openxmlformats.org/officeDocument/2006/relationships/image" Target="../media/image95.wmf"/><Relationship Id="rId4" Type="http://schemas.openxmlformats.org/officeDocument/2006/relationships/image" Target="../media/image89.wmf"/><Relationship Id="rId9" Type="http://schemas.openxmlformats.org/officeDocument/2006/relationships/image" Target="../media/image94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99.wmf"/><Relationship Id="rId2" Type="http://schemas.openxmlformats.org/officeDocument/2006/relationships/image" Target="../media/image98.wmf"/><Relationship Id="rId1" Type="http://schemas.openxmlformats.org/officeDocument/2006/relationships/image" Target="../media/image97.wmf"/><Relationship Id="rId5" Type="http://schemas.openxmlformats.org/officeDocument/2006/relationships/image" Target="../media/image101.wmf"/><Relationship Id="rId4" Type="http://schemas.openxmlformats.org/officeDocument/2006/relationships/image" Target="../media/image100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4.wmf"/><Relationship Id="rId2" Type="http://schemas.openxmlformats.org/officeDocument/2006/relationships/image" Target="../media/image103.wmf"/><Relationship Id="rId1" Type="http://schemas.openxmlformats.org/officeDocument/2006/relationships/image" Target="../media/image102.wmf"/><Relationship Id="rId6" Type="http://schemas.openxmlformats.org/officeDocument/2006/relationships/image" Target="../media/image107.wmf"/><Relationship Id="rId5" Type="http://schemas.openxmlformats.org/officeDocument/2006/relationships/image" Target="../media/image106.wmf"/><Relationship Id="rId4" Type="http://schemas.openxmlformats.org/officeDocument/2006/relationships/image" Target="../media/image10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image" Target="../media/image11.wmf"/><Relationship Id="rId7" Type="http://schemas.openxmlformats.org/officeDocument/2006/relationships/image" Target="../media/image15.png"/><Relationship Id="rId2" Type="http://schemas.openxmlformats.org/officeDocument/2006/relationships/image" Target="../media/image8.wmf"/><Relationship Id="rId1" Type="http://schemas.openxmlformats.org/officeDocument/2006/relationships/image" Target="../media/image10.wmf"/><Relationship Id="rId6" Type="http://schemas.openxmlformats.org/officeDocument/2006/relationships/image" Target="../media/image14.wmf"/><Relationship Id="rId5" Type="http://schemas.openxmlformats.org/officeDocument/2006/relationships/image" Target="../media/image13.wmf"/><Relationship Id="rId4" Type="http://schemas.openxmlformats.org/officeDocument/2006/relationships/image" Target="../media/image12.wmf"/><Relationship Id="rId9" Type="http://schemas.openxmlformats.org/officeDocument/2006/relationships/image" Target="../media/image17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5" Type="http://schemas.openxmlformats.org/officeDocument/2006/relationships/image" Target="../media/image22.wmf"/><Relationship Id="rId4" Type="http://schemas.openxmlformats.org/officeDocument/2006/relationships/image" Target="../media/image21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33.wmf"/><Relationship Id="rId3" Type="http://schemas.openxmlformats.org/officeDocument/2006/relationships/image" Target="../media/image28.wmf"/><Relationship Id="rId7" Type="http://schemas.openxmlformats.org/officeDocument/2006/relationships/image" Target="../media/image32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Relationship Id="rId6" Type="http://schemas.openxmlformats.org/officeDocument/2006/relationships/image" Target="../media/image31.wmf"/><Relationship Id="rId5" Type="http://schemas.openxmlformats.org/officeDocument/2006/relationships/image" Target="../media/image30.wmf"/><Relationship Id="rId4" Type="http://schemas.openxmlformats.org/officeDocument/2006/relationships/image" Target="../media/image29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6.wmf"/><Relationship Id="rId2" Type="http://schemas.openxmlformats.org/officeDocument/2006/relationships/image" Target="../media/image35.wmf"/><Relationship Id="rId1" Type="http://schemas.openxmlformats.org/officeDocument/2006/relationships/image" Target="../media/image34.wmf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44.wmf"/><Relationship Id="rId3" Type="http://schemas.openxmlformats.org/officeDocument/2006/relationships/image" Target="../media/image39.wmf"/><Relationship Id="rId7" Type="http://schemas.openxmlformats.org/officeDocument/2006/relationships/image" Target="../media/image43.wmf"/><Relationship Id="rId2" Type="http://schemas.openxmlformats.org/officeDocument/2006/relationships/image" Target="../media/image38.wmf"/><Relationship Id="rId1" Type="http://schemas.openxmlformats.org/officeDocument/2006/relationships/image" Target="../media/image37.wmf"/><Relationship Id="rId6" Type="http://schemas.openxmlformats.org/officeDocument/2006/relationships/image" Target="../media/image42.wmf"/><Relationship Id="rId11" Type="http://schemas.openxmlformats.org/officeDocument/2006/relationships/image" Target="../media/image47.wmf"/><Relationship Id="rId5" Type="http://schemas.openxmlformats.org/officeDocument/2006/relationships/image" Target="../media/image41.wmf"/><Relationship Id="rId10" Type="http://schemas.openxmlformats.org/officeDocument/2006/relationships/image" Target="../media/image46.wmf"/><Relationship Id="rId4" Type="http://schemas.openxmlformats.org/officeDocument/2006/relationships/image" Target="../media/image40.wmf"/><Relationship Id="rId9" Type="http://schemas.openxmlformats.org/officeDocument/2006/relationships/image" Target="../media/image45.wmf"/></Relationships>
</file>

<file path=ppt/drawings/_rels/vmlDrawing9.vml.rels><?xml version="1.0" encoding="UTF-8" standalone="yes"?>
<Relationships xmlns="http://schemas.openxmlformats.org/package/2006/relationships"><Relationship Id="rId8" Type="http://schemas.openxmlformats.org/officeDocument/2006/relationships/image" Target="../media/image55.wmf"/><Relationship Id="rId3" Type="http://schemas.openxmlformats.org/officeDocument/2006/relationships/image" Target="../media/image50.wmf"/><Relationship Id="rId7" Type="http://schemas.openxmlformats.org/officeDocument/2006/relationships/image" Target="../media/image54.wmf"/><Relationship Id="rId12" Type="http://schemas.openxmlformats.org/officeDocument/2006/relationships/image" Target="../media/image59.wmf"/><Relationship Id="rId2" Type="http://schemas.openxmlformats.org/officeDocument/2006/relationships/image" Target="../media/image49.wmf"/><Relationship Id="rId1" Type="http://schemas.openxmlformats.org/officeDocument/2006/relationships/image" Target="../media/image48.wmf"/><Relationship Id="rId6" Type="http://schemas.openxmlformats.org/officeDocument/2006/relationships/image" Target="../media/image53.wmf"/><Relationship Id="rId11" Type="http://schemas.openxmlformats.org/officeDocument/2006/relationships/image" Target="../media/image58.wmf"/><Relationship Id="rId5" Type="http://schemas.openxmlformats.org/officeDocument/2006/relationships/image" Target="../media/image52.wmf"/><Relationship Id="rId10" Type="http://schemas.openxmlformats.org/officeDocument/2006/relationships/image" Target="../media/image57.wmf"/><Relationship Id="rId4" Type="http://schemas.openxmlformats.org/officeDocument/2006/relationships/image" Target="../media/image51.wmf"/><Relationship Id="rId9" Type="http://schemas.openxmlformats.org/officeDocument/2006/relationships/image" Target="../media/image56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gif"/><Relationship Id="rId5" Type="http://schemas.openxmlformats.org/officeDocument/2006/relationships/image" Target="../media/image3.gif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62.wmf"/><Relationship Id="rId13" Type="http://schemas.openxmlformats.org/officeDocument/2006/relationships/oleObject" Target="../embeddings/oleObject66.bin"/><Relationship Id="rId18" Type="http://schemas.openxmlformats.org/officeDocument/2006/relationships/image" Target="../media/image67.wmf"/><Relationship Id="rId26" Type="http://schemas.openxmlformats.org/officeDocument/2006/relationships/image" Target="../media/image71.wmf"/><Relationship Id="rId3" Type="http://schemas.openxmlformats.org/officeDocument/2006/relationships/oleObject" Target="../embeddings/oleObject61.bin"/><Relationship Id="rId21" Type="http://schemas.openxmlformats.org/officeDocument/2006/relationships/oleObject" Target="../embeddings/oleObject70.bin"/><Relationship Id="rId7" Type="http://schemas.openxmlformats.org/officeDocument/2006/relationships/oleObject" Target="../embeddings/oleObject63.bin"/><Relationship Id="rId12" Type="http://schemas.openxmlformats.org/officeDocument/2006/relationships/image" Target="../media/image64.wmf"/><Relationship Id="rId17" Type="http://schemas.openxmlformats.org/officeDocument/2006/relationships/oleObject" Target="../embeddings/oleObject68.bin"/><Relationship Id="rId25" Type="http://schemas.openxmlformats.org/officeDocument/2006/relationships/oleObject" Target="../embeddings/oleObject72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66.wmf"/><Relationship Id="rId20" Type="http://schemas.openxmlformats.org/officeDocument/2006/relationships/image" Target="../media/image68.wmf"/><Relationship Id="rId1" Type="http://schemas.openxmlformats.org/officeDocument/2006/relationships/vmlDrawing" Target="../drawings/vmlDrawing10.vml"/><Relationship Id="rId6" Type="http://schemas.openxmlformats.org/officeDocument/2006/relationships/image" Target="../media/image61.wmf"/><Relationship Id="rId11" Type="http://schemas.openxmlformats.org/officeDocument/2006/relationships/oleObject" Target="../embeddings/oleObject65.bin"/><Relationship Id="rId24" Type="http://schemas.openxmlformats.org/officeDocument/2006/relationships/image" Target="../media/image70.wmf"/><Relationship Id="rId5" Type="http://schemas.openxmlformats.org/officeDocument/2006/relationships/oleObject" Target="../embeddings/oleObject62.bin"/><Relationship Id="rId15" Type="http://schemas.openxmlformats.org/officeDocument/2006/relationships/oleObject" Target="../embeddings/oleObject67.bin"/><Relationship Id="rId23" Type="http://schemas.openxmlformats.org/officeDocument/2006/relationships/oleObject" Target="../embeddings/oleObject71.bin"/><Relationship Id="rId10" Type="http://schemas.openxmlformats.org/officeDocument/2006/relationships/image" Target="../media/image63.wmf"/><Relationship Id="rId19" Type="http://schemas.openxmlformats.org/officeDocument/2006/relationships/oleObject" Target="../embeddings/oleObject69.bin"/><Relationship Id="rId4" Type="http://schemas.openxmlformats.org/officeDocument/2006/relationships/image" Target="../media/image60.wmf"/><Relationship Id="rId9" Type="http://schemas.openxmlformats.org/officeDocument/2006/relationships/oleObject" Target="../embeddings/oleObject64.bin"/><Relationship Id="rId14" Type="http://schemas.openxmlformats.org/officeDocument/2006/relationships/image" Target="../media/image65.wmf"/><Relationship Id="rId22" Type="http://schemas.openxmlformats.org/officeDocument/2006/relationships/image" Target="../media/image69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4.wmf"/><Relationship Id="rId3" Type="http://schemas.openxmlformats.org/officeDocument/2006/relationships/oleObject" Target="../embeddings/oleObject73.bin"/><Relationship Id="rId7" Type="http://schemas.openxmlformats.org/officeDocument/2006/relationships/oleObject" Target="../embeddings/oleObject7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73.wmf"/><Relationship Id="rId5" Type="http://schemas.openxmlformats.org/officeDocument/2006/relationships/oleObject" Target="../embeddings/oleObject74.bin"/><Relationship Id="rId10" Type="http://schemas.openxmlformats.org/officeDocument/2006/relationships/image" Target="../media/image75.wmf"/><Relationship Id="rId4" Type="http://schemas.openxmlformats.org/officeDocument/2006/relationships/image" Target="../media/image72.wmf"/><Relationship Id="rId9" Type="http://schemas.openxmlformats.org/officeDocument/2006/relationships/oleObject" Target="../embeddings/oleObject76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8.wmf"/><Relationship Id="rId13" Type="http://schemas.openxmlformats.org/officeDocument/2006/relationships/oleObject" Target="../embeddings/oleObject82.bin"/><Relationship Id="rId18" Type="http://schemas.openxmlformats.org/officeDocument/2006/relationships/image" Target="../media/image83.wmf"/><Relationship Id="rId3" Type="http://schemas.openxmlformats.org/officeDocument/2006/relationships/oleObject" Target="../embeddings/oleObject77.bin"/><Relationship Id="rId21" Type="http://schemas.openxmlformats.org/officeDocument/2006/relationships/oleObject" Target="../embeddings/oleObject86.bin"/><Relationship Id="rId7" Type="http://schemas.openxmlformats.org/officeDocument/2006/relationships/oleObject" Target="../embeddings/oleObject79.bin"/><Relationship Id="rId12" Type="http://schemas.openxmlformats.org/officeDocument/2006/relationships/image" Target="../media/image80.wmf"/><Relationship Id="rId17" Type="http://schemas.openxmlformats.org/officeDocument/2006/relationships/oleObject" Target="../embeddings/oleObject84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82.wmf"/><Relationship Id="rId20" Type="http://schemas.openxmlformats.org/officeDocument/2006/relationships/image" Target="../media/image84.wmf"/><Relationship Id="rId1" Type="http://schemas.openxmlformats.org/officeDocument/2006/relationships/vmlDrawing" Target="../drawings/vmlDrawing12.vml"/><Relationship Id="rId6" Type="http://schemas.openxmlformats.org/officeDocument/2006/relationships/image" Target="../media/image77.wmf"/><Relationship Id="rId11" Type="http://schemas.openxmlformats.org/officeDocument/2006/relationships/oleObject" Target="../embeddings/oleObject81.bin"/><Relationship Id="rId5" Type="http://schemas.openxmlformats.org/officeDocument/2006/relationships/oleObject" Target="../embeddings/oleObject78.bin"/><Relationship Id="rId15" Type="http://schemas.openxmlformats.org/officeDocument/2006/relationships/oleObject" Target="../embeddings/oleObject83.bin"/><Relationship Id="rId10" Type="http://schemas.openxmlformats.org/officeDocument/2006/relationships/image" Target="../media/image79.wmf"/><Relationship Id="rId19" Type="http://schemas.openxmlformats.org/officeDocument/2006/relationships/oleObject" Target="../embeddings/oleObject85.bin"/><Relationship Id="rId4" Type="http://schemas.openxmlformats.org/officeDocument/2006/relationships/image" Target="../media/image76.wmf"/><Relationship Id="rId9" Type="http://schemas.openxmlformats.org/officeDocument/2006/relationships/oleObject" Target="../embeddings/oleObject80.bin"/><Relationship Id="rId14" Type="http://schemas.openxmlformats.org/officeDocument/2006/relationships/image" Target="../media/image81.wmf"/><Relationship Id="rId22" Type="http://schemas.openxmlformats.org/officeDocument/2006/relationships/image" Target="../media/image85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8.wmf"/><Relationship Id="rId13" Type="http://schemas.openxmlformats.org/officeDocument/2006/relationships/oleObject" Target="../embeddings/oleObject92.bin"/><Relationship Id="rId18" Type="http://schemas.openxmlformats.org/officeDocument/2006/relationships/image" Target="../media/image93.wmf"/><Relationship Id="rId3" Type="http://schemas.openxmlformats.org/officeDocument/2006/relationships/oleObject" Target="../embeddings/oleObject87.bin"/><Relationship Id="rId21" Type="http://schemas.openxmlformats.org/officeDocument/2006/relationships/oleObject" Target="../embeddings/oleObject96.bin"/><Relationship Id="rId7" Type="http://schemas.openxmlformats.org/officeDocument/2006/relationships/oleObject" Target="../embeddings/oleObject89.bin"/><Relationship Id="rId12" Type="http://schemas.openxmlformats.org/officeDocument/2006/relationships/image" Target="../media/image90.wmf"/><Relationship Id="rId17" Type="http://schemas.openxmlformats.org/officeDocument/2006/relationships/oleObject" Target="../embeddings/oleObject94.bin"/><Relationship Id="rId25" Type="http://schemas.openxmlformats.org/officeDocument/2006/relationships/image" Target="../media/image96.w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92.wmf"/><Relationship Id="rId20" Type="http://schemas.openxmlformats.org/officeDocument/2006/relationships/image" Target="../media/image94.wmf"/><Relationship Id="rId1" Type="http://schemas.openxmlformats.org/officeDocument/2006/relationships/vmlDrawing" Target="../drawings/vmlDrawing13.vml"/><Relationship Id="rId6" Type="http://schemas.openxmlformats.org/officeDocument/2006/relationships/image" Target="../media/image87.wmf"/><Relationship Id="rId11" Type="http://schemas.openxmlformats.org/officeDocument/2006/relationships/oleObject" Target="../embeddings/oleObject91.bin"/><Relationship Id="rId24" Type="http://schemas.openxmlformats.org/officeDocument/2006/relationships/oleObject" Target="../embeddings/oleObject98.bin"/><Relationship Id="rId5" Type="http://schemas.openxmlformats.org/officeDocument/2006/relationships/oleObject" Target="../embeddings/oleObject88.bin"/><Relationship Id="rId15" Type="http://schemas.openxmlformats.org/officeDocument/2006/relationships/oleObject" Target="../embeddings/oleObject93.bin"/><Relationship Id="rId23" Type="http://schemas.openxmlformats.org/officeDocument/2006/relationships/image" Target="../media/image95.wmf"/><Relationship Id="rId10" Type="http://schemas.openxmlformats.org/officeDocument/2006/relationships/image" Target="../media/image89.wmf"/><Relationship Id="rId19" Type="http://schemas.openxmlformats.org/officeDocument/2006/relationships/oleObject" Target="../embeddings/oleObject95.bin"/><Relationship Id="rId4" Type="http://schemas.openxmlformats.org/officeDocument/2006/relationships/image" Target="../media/image86.wmf"/><Relationship Id="rId9" Type="http://schemas.openxmlformats.org/officeDocument/2006/relationships/oleObject" Target="../embeddings/oleObject90.bin"/><Relationship Id="rId14" Type="http://schemas.openxmlformats.org/officeDocument/2006/relationships/image" Target="../media/image91.wmf"/><Relationship Id="rId22" Type="http://schemas.openxmlformats.org/officeDocument/2006/relationships/oleObject" Target="../embeddings/oleObject97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9.wmf"/><Relationship Id="rId3" Type="http://schemas.openxmlformats.org/officeDocument/2006/relationships/oleObject" Target="../embeddings/oleObject99.bin"/><Relationship Id="rId7" Type="http://schemas.openxmlformats.org/officeDocument/2006/relationships/oleObject" Target="../embeddings/oleObject101.bin"/><Relationship Id="rId12" Type="http://schemas.openxmlformats.org/officeDocument/2006/relationships/image" Target="../media/image101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98.wmf"/><Relationship Id="rId11" Type="http://schemas.openxmlformats.org/officeDocument/2006/relationships/oleObject" Target="../embeddings/oleObject103.bin"/><Relationship Id="rId5" Type="http://schemas.openxmlformats.org/officeDocument/2006/relationships/oleObject" Target="../embeddings/oleObject100.bin"/><Relationship Id="rId10" Type="http://schemas.openxmlformats.org/officeDocument/2006/relationships/image" Target="../media/image100.wmf"/><Relationship Id="rId4" Type="http://schemas.openxmlformats.org/officeDocument/2006/relationships/image" Target="../media/image97.wmf"/><Relationship Id="rId9" Type="http://schemas.openxmlformats.org/officeDocument/2006/relationships/oleObject" Target="../embeddings/oleObject102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4.wmf"/><Relationship Id="rId13" Type="http://schemas.openxmlformats.org/officeDocument/2006/relationships/oleObject" Target="../embeddings/oleObject109.bin"/><Relationship Id="rId3" Type="http://schemas.openxmlformats.org/officeDocument/2006/relationships/oleObject" Target="../embeddings/oleObject104.bin"/><Relationship Id="rId7" Type="http://schemas.openxmlformats.org/officeDocument/2006/relationships/oleObject" Target="../embeddings/oleObject106.bin"/><Relationship Id="rId12" Type="http://schemas.openxmlformats.org/officeDocument/2006/relationships/image" Target="../media/image106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103.wmf"/><Relationship Id="rId11" Type="http://schemas.openxmlformats.org/officeDocument/2006/relationships/oleObject" Target="../embeddings/oleObject108.bin"/><Relationship Id="rId5" Type="http://schemas.openxmlformats.org/officeDocument/2006/relationships/oleObject" Target="../embeddings/oleObject105.bin"/><Relationship Id="rId10" Type="http://schemas.openxmlformats.org/officeDocument/2006/relationships/image" Target="../media/image105.wmf"/><Relationship Id="rId4" Type="http://schemas.openxmlformats.org/officeDocument/2006/relationships/image" Target="../media/image102.wmf"/><Relationship Id="rId9" Type="http://schemas.openxmlformats.org/officeDocument/2006/relationships/oleObject" Target="../embeddings/oleObject107.bin"/><Relationship Id="rId14" Type="http://schemas.openxmlformats.org/officeDocument/2006/relationships/image" Target="../media/image107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9.png"/><Relationship Id="rId2" Type="http://schemas.openxmlformats.org/officeDocument/2006/relationships/image" Target="../media/image108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12" Type="http://schemas.openxmlformats.org/officeDocument/2006/relationships/image" Target="../media/image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wmf"/><Relationship Id="rId11" Type="http://schemas.openxmlformats.org/officeDocument/2006/relationships/oleObject" Target="../embeddings/oleObject7.bin"/><Relationship Id="rId5" Type="http://schemas.openxmlformats.org/officeDocument/2006/relationships/oleObject" Target="../embeddings/oleObject4.bin"/><Relationship Id="rId10" Type="http://schemas.openxmlformats.org/officeDocument/2006/relationships/image" Target="../media/image8.wmf"/><Relationship Id="rId4" Type="http://schemas.openxmlformats.org/officeDocument/2006/relationships/image" Target="../media/image5.wmf"/><Relationship Id="rId9" Type="http://schemas.openxmlformats.org/officeDocument/2006/relationships/oleObject" Target="../embeddings/oleObject6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13" Type="http://schemas.openxmlformats.org/officeDocument/2006/relationships/image" Target="../media/image13.wmf"/><Relationship Id="rId18" Type="http://schemas.openxmlformats.org/officeDocument/2006/relationships/oleObject" Target="../embeddings/oleObject16.bin"/><Relationship Id="rId3" Type="http://schemas.openxmlformats.org/officeDocument/2006/relationships/oleObject" Target="../embeddings/oleObject8.bin"/><Relationship Id="rId21" Type="http://schemas.openxmlformats.org/officeDocument/2006/relationships/oleObject" Target="../embeddings/oleObject18.bin"/><Relationship Id="rId7" Type="http://schemas.openxmlformats.org/officeDocument/2006/relationships/image" Target="../media/image8.wmf"/><Relationship Id="rId12" Type="http://schemas.openxmlformats.org/officeDocument/2006/relationships/oleObject" Target="../embeddings/oleObject13.bin"/><Relationship Id="rId17" Type="http://schemas.openxmlformats.org/officeDocument/2006/relationships/image" Target="../media/image15.png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15.bin"/><Relationship Id="rId20" Type="http://schemas.openxmlformats.org/officeDocument/2006/relationships/oleObject" Target="../embeddings/oleObject17.bin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0.bin"/><Relationship Id="rId11" Type="http://schemas.openxmlformats.org/officeDocument/2006/relationships/image" Target="../media/image12.wmf"/><Relationship Id="rId5" Type="http://schemas.openxmlformats.org/officeDocument/2006/relationships/oleObject" Target="../embeddings/oleObject9.bin"/><Relationship Id="rId15" Type="http://schemas.openxmlformats.org/officeDocument/2006/relationships/image" Target="../media/image14.wmf"/><Relationship Id="rId10" Type="http://schemas.openxmlformats.org/officeDocument/2006/relationships/oleObject" Target="../embeddings/oleObject12.bin"/><Relationship Id="rId19" Type="http://schemas.openxmlformats.org/officeDocument/2006/relationships/image" Target="../media/image16.wmf"/><Relationship Id="rId4" Type="http://schemas.openxmlformats.org/officeDocument/2006/relationships/image" Target="../media/image10.wmf"/><Relationship Id="rId9" Type="http://schemas.openxmlformats.org/officeDocument/2006/relationships/image" Target="../media/image11.wmf"/><Relationship Id="rId14" Type="http://schemas.openxmlformats.org/officeDocument/2006/relationships/oleObject" Target="../embeddings/oleObject14.bin"/><Relationship Id="rId22" Type="http://schemas.openxmlformats.org/officeDocument/2006/relationships/image" Target="../media/image17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3" Type="http://schemas.openxmlformats.org/officeDocument/2006/relationships/oleObject" Target="../embeddings/oleObject19.bin"/><Relationship Id="rId7" Type="http://schemas.openxmlformats.org/officeDocument/2006/relationships/oleObject" Target="../embeddings/oleObject21.bin"/><Relationship Id="rId12" Type="http://schemas.openxmlformats.org/officeDocument/2006/relationships/image" Target="../media/image22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9.wmf"/><Relationship Id="rId11" Type="http://schemas.openxmlformats.org/officeDocument/2006/relationships/oleObject" Target="../embeddings/oleObject23.bin"/><Relationship Id="rId5" Type="http://schemas.openxmlformats.org/officeDocument/2006/relationships/oleObject" Target="../embeddings/oleObject20.bin"/><Relationship Id="rId10" Type="http://schemas.openxmlformats.org/officeDocument/2006/relationships/image" Target="../media/image21.wmf"/><Relationship Id="rId4" Type="http://schemas.openxmlformats.org/officeDocument/2006/relationships/image" Target="../media/image18.wmf"/><Relationship Id="rId9" Type="http://schemas.openxmlformats.org/officeDocument/2006/relationships/oleObject" Target="../embeddings/oleObject22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3" Type="http://schemas.openxmlformats.org/officeDocument/2006/relationships/oleObject" Target="../embeddings/oleObject24.bin"/><Relationship Id="rId7" Type="http://schemas.openxmlformats.org/officeDocument/2006/relationships/oleObject" Target="../embeddings/oleObject2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4.wmf"/><Relationship Id="rId5" Type="http://schemas.openxmlformats.org/officeDocument/2006/relationships/oleObject" Target="../embeddings/oleObject25.bin"/><Relationship Id="rId4" Type="http://schemas.openxmlformats.org/officeDocument/2006/relationships/image" Target="../media/image23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13" Type="http://schemas.openxmlformats.org/officeDocument/2006/relationships/oleObject" Target="../embeddings/oleObject32.bin"/><Relationship Id="rId18" Type="http://schemas.openxmlformats.org/officeDocument/2006/relationships/image" Target="../media/image33.wmf"/><Relationship Id="rId3" Type="http://schemas.openxmlformats.org/officeDocument/2006/relationships/oleObject" Target="../embeddings/oleObject27.bin"/><Relationship Id="rId7" Type="http://schemas.openxmlformats.org/officeDocument/2006/relationships/oleObject" Target="../embeddings/oleObject29.bin"/><Relationship Id="rId12" Type="http://schemas.openxmlformats.org/officeDocument/2006/relationships/image" Target="../media/image30.wmf"/><Relationship Id="rId17" Type="http://schemas.openxmlformats.org/officeDocument/2006/relationships/oleObject" Target="../embeddings/oleObject34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32.wmf"/><Relationship Id="rId1" Type="http://schemas.openxmlformats.org/officeDocument/2006/relationships/vmlDrawing" Target="../drawings/vmlDrawing6.vml"/><Relationship Id="rId6" Type="http://schemas.openxmlformats.org/officeDocument/2006/relationships/image" Target="../media/image27.wmf"/><Relationship Id="rId11" Type="http://schemas.openxmlformats.org/officeDocument/2006/relationships/oleObject" Target="../embeddings/oleObject31.bin"/><Relationship Id="rId5" Type="http://schemas.openxmlformats.org/officeDocument/2006/relationships/oleObject" Target="../embeddings/oleObject28.bin"/><Relationship Id="rId15" Type="http://schemas.openxmlformats.org/officeDocument/2006/relationships/oleObject" Target="../embeddings/oleObject33.bin"/><Relationship Id="rId10" Type="http://schemas.openxmlformats.org/officeDocument/2006/relationships/image" Target="../media/image29.wmf"/><Relationship Id="rId4" Type="http://schemas.openxmlformats.org/officeDocument/2006/relationships/image" Target="../media/image26.wmf"/><Relationship Id="rId9" Type="http://schemas.openxmlformats.org/officeDocument/2006/relationships/oleObject" Target="../embeddings/oleObject30.bin"/><Relationship Id="rId14" Type="http://schemas.openxmlformats.org/officeDocument/2006/relationships/image" Target="../media/image31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wmf"/><Relationship Id="rId3" Type="http://schemas.openxmlformats.org/officeDocument/2006/relationships/oleObject" Target="../embeddings/oleObject35.bin"/><Relationship Id="rId7" Type="http://schemas.openxmlformats.org/officeDocument/2006/relationships/oleObject" Target="../embeddings/oleObject3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35.wmf"/><Relationship Id="rId5" Type="http://schemas.openxmlformats.org/officeDocument/2006/relationships/oleObject" Target="../embeddings/oleObject36.bin"/><Relationship Id="rId4" Type="http://schemas.openxmlformats.org/officeDocument/2006/relationships/image" Target="../media/image34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wmf"/><Relationship Id="rId13" Type="http://schemas.openxmlformats.org/officeDocument/2006/relationships/oleObject" Target="../embeddings/oleObject43.bin"/><Relationship Id="rId18" Type="http://schemas.openxmlformats.org/officeDocument/2006/relationships/image" Target="../media/image44.wmf"/><Relationship Id="rId3" Type="http://schemas.openxmlformats.org/officeDocument/2006/relationships/oleObject" Target="../embeddings/oleObject38.bin"/><Relationship Id="rId21" Type="http://schemas.openxmlformats.org/officeDocument/2006/relationships/oleObject" Target="../embeddings/oleObject47.bin"/><Relationship Id="rId7" Type="http://schemas.openxmlformats.org/officeDocument/2006/relationships/oleObject" Target="../embeddings/oleObject40.bin"/><Relationship Id="rId12" Type="http://schemas.openxmlformats.org/officeDocument/2006/relationships/image" Target="../media/image41.wmf"/><Relationship Id="rId17" Type="http://schemas.openxmlformats.org/officeDocument/2006/relationships/oleObject" Target="../embeddings/oleObject45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43.wmf"/><Relationship Id="rId20" Type="http://schemas.openxmlformats.org/officeDocument/2006/relationships/image" Target="../media/image45.wmf"/><Relationship Id="rId1" Type="http://schemas.openxmlformats.org/officeDocument/2006/relationships/vmlDrawing" Target="../drawings/vmlDrawing8.vml"/><Relationship Id="rId6" Type="http://schemas.openxmlformats.org/officeDocument/2006/relationships/image" Target="../media/image38.wmf"/><Relationship Id="rId11" Type="http://schemas.openxmlformats.org/officeDocument/2006/relationships/oleObject" Target="../embeddings/oleObject42.bin"/><Relationship Id="rId24" Type="http://schemas.openxmlformats.org/officeDocument/2006/relationships/image" Target="../media/image47.wmf"/><Relationship Id="rId5" Type="http://schemas.openxmlformats.org/officeDocument/2006/relationships/oleObject" Target="../embeddings/oleObject39.bin"/><Relationship Id="rId15" Type="http://schemas.openxmlformats.org/officeDocument/2006/relationships/oleObject" Target="../embeddings/oleObject44.bin"/><Relationship Id="rId23" Type="http://schemas.openxmlformats.org/officeDocument/2006/relationships/oleObject" Target="../embeddings/oleObject48.bin"/><Relationship Id="rId10" Type="http://schemas.openxmlformats.org/officeDocument/2006/relationships/image" Target="../media/image40.wmf"/><Relationship Id="rId19" Type="http://schemas.openxmlformats.org/officeDocument/2006/relationships/oleObject" Target="../embeddings/oleObject46.bin"/><Relationship Id="rId4" Type="http://schemas.openxmlformats.org/officeDocument/2006/relationships/image" Target="../media/image37.wmf"/><Relationship Id="rId9" Type="http://schemas.openxmlformats.org/officeDocument/2006/relationships/oleObject" Target="../embeddings/oleObject41.bin"/><Relationship Id="rId14" Type="http://schemas.openxmlformats.org/officeDocument/2006/relationships/image" Target="../media/image42.wmf"/><Relationship Id="rId22" Type="http://schemas.openxmlformats.org/officeDocument/2006/relationships/image" Target="../media/image46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0.wmf"/><Relationship Id="rId13" Type="http://schemas.openxmlformats.org/officeDocument/2006/relationships/oleObject" Target="../embeddings/oleObject54.bin"/><Relationship Id="rId18" Type="http://schemas.openxmlformats.org/officeDocument/2006/relationships/image" Target="../media/image55.wmf"/><Relationship Id="rId26" Type="http://schemas.openxmlformats.org/officeDocument/2006/relationships/image" Target="../media/image59.wmf"/><Relationship Id="rId3" Type="http://schemas.openxmlformats.org/officeDocument/2006/relationships/oleObject" Target="../embeddings/oleObject49.bin"/><Relationship Id="rId21" Type="http://schemas.openxmlformats.org/officeDocument/2006/relationships/oleObject" Target="../embeddings/oleObject58.bin"/><Relationship Id="rId7" Type="http://schemas.openxmlformats.org/officeDocument/2006/relationships/oleObject" Target="../embeddings/oleObject51.bin"/><Relationship Id="rId12" Type="http://schemas.openxmlformats.org/officeDocument/2006/relationships/image" Target="../media/image52.wmf"/><Relationship Id="rId17" Type="http://schemas.openxmlformats.org/officeDocument/2006/relationships/oleObject" Target="../embeddings/oleObject56.bin"/><Relationship Id="rId25" Type="http://schemas.openxmlformats.org/officeDocument/2006/relationships/oleObject" Target="../embeddings/oleObject60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54.wmf"/><Relationship Id="rId20" Type="http://schemas.openxmlformats.org/officeDocument/2006/relationships/image" Target="../media/image56.wmf"/><Relationship Id="rId1" Type="http://schemas.openxmlformats.org/officeDocument/2006/relationships/vmlDrawing" Target="../drawings/vmlDrawing9.vml"/><Relationship Id="rId6" Type="http://schemas.openxmlformats.org/officeDocument/2006/relationships/image" Target="../media/image49.wmf"/><Relationship Id="rId11" Type="http://schemas.openxmlformats.org/officeDocument/2006/relationships/oleObject" Target="../embeddings/oleObject53.bin"/><Relationship Id="rId24" Type="http://schemas.openxmlformats.org/officeDocument/2006/relationships/image" Target="../media/image58.wmf"/><Relationship Id="rId5" Type="http://schemas.openxmlformats.org/officeDocument/2006/relationships/oleObject" Target="../embeddings/oleObject50.bin"/><Relationship Id="rId15" Type="http://schemas.openxmlformats.org/officeDocument/2006/relationships/oleObject" Target="../embeddings/oleObject55.bin"/><Relationship Id="rId23" Type="http://schemas.openxmlformats.org/officeDocument/2006/relationships/oleObject" Target="../embeddings/oleObject59.bin"/><Relationship Id="rId10" Type="http://schemas.openxmlformats.org/officeDocument/2006/relationships/image" Target="../media/image51.wmf"/><Relationship Id="rId19" Type="http://schemas.openxmlformats.org/officeDocument/2006/relationships/oleObject" Target="../embeddings/oleObject57.bin"/><Relationship Id="rId4" Type="http://schemas.openxmlformats.org/officeDocument/2006/relationships/image" Target="../media/image48.wmf"/><Relationship Id="rId9" Type="http://schemas.openxmlformats.org/officeDocument/2006/relationships/oleObject" Target="../embeddings/oleObject52.bin"/><Relationship Id="rId14" Type="http://schemas.openxmlformats.org/officeDocument/2006/relationships/image" Target="../media/image53.wmf"/><Relationship Id="rId22" Type="http://schemas.openxmlformats.org/officeDocument/2006/relationships/image" Target="../media/image57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22222501"/>
              </p:ext>
            </p:extLst>
          </p:nvPr>
        </p:nvGraphicFramePr>
        <p:xfrm>
          <a:off x="1588" y="0"/>
          <a:ext cx="9142412" cy="6856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1" name="Slide" r:id="rId3" imgW="6949508" imgH="5212077" progId="PowerPoint.Slide.8">
                  <p:embed/>
                </p:oleObj>
              </mc:Choice>
              <mc:Fallback>
                <p:oleObj name="Slide" r:id="rId3" imgW="6949508" imgH="5212077" progId="PowerPoint.Slide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0"/>
                        <a:ext cx="9142412" cy="6856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078" name="Picture 18" descr="au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96000"/>
            <a:ext cx="9144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9" name="Picture 24" descr="726745z5gcpj5cvv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00000">
            <a:off x="-485775" y="3228975"/>
            <a:ext cx="2381251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0" name="Picture 24" descr="726745z5gcpj5cvv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00000">
            <a:off x="7210425" y="3686175"/>
            <a:ext cx="2381251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304800" y="2513012"/>
            <a:ext cx="8572501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 eaLnBrk="0" hangingPunct="0">
              <a:lnSpc>
                <a:spcPct val="150000"/>
              </a:lnSpc>
            </a:pP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</a:rPr>
              <a:t>  TIẾT 2. </a:t>
            </a:r>
            <a:r>
              <a:rPr lang="en-US" alt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§2. 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</a:rPr>
              <a:t>CĂN 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</a:rPr>
              <a:t>THỨC BẬC HAI </a:t>
            </a:r>
            <a:endParaRPr lang="en-US" sz="4000" b="1" dirty="0" smtClean="0">
              <a:solidFill>
                <a:srgbClr val="FF0000"/>
              </a:solidFill>
              <a:latin typeface="Times New Roman" pitchFamily="18" charset="0"/>
            </a:endParaRPr>
          </a:p>
          <a:p>
            <a:pPr eaLnBrk="0" hangingPunct="0">
              <a:lnSpc>
                <a:spcPct val="150000"/>
              </a:lnSpc>
            </a:pP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</a:rPr>
              <a:t>VÀ 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</a:rPr>
              <a:t>HẰNG ĐẲNG THỨC </a:t>
            </a:r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80164858"/>
              </p:ext>
            </p:extLst>
          </p:nvPr>
        </p:nvGraphicFramePr>
        <p:xfrm>
          <a:off x="6192982" y="3482508"/>
          <a:ext cx="2514600" cy="9656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2" name="Equation" r:id="rId7" imgW="914400" imgH="393480" progId="Equation.DSMT4">
                  <p:embed/>
                </p:oleObj>
              </mc:Choice>
              <mc:Fallback>
                <p:oleObj name="Equation" r:id="rId7" imgW="91440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6192982" y="3482508"/>
                        <a:ext cx="2514600" cy="96563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64991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 txBox="1">
            <a:spLocks noChangeArrowheads="1"/>
          </p:cNvSpPr>
          <p:nvPr/>
        </p:nvSpPr>
        <p:spPr>
          <a:xfrm>
            <a:off x="457200" y="274638"/>
            <a:ext cx="8229600" cy="71596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sz="4000" dirty="0" err="1" smtClean="0"/>
              <a:t>Bài</a:t>
            </a:r>
            <a:r>
              <a:rPr lang="en-US" altLang="en-US" sz="4000" dirty="0" smtClean="0"/>
              <a:t> 6 SGK/10</a:t>
            </a:r>
            <a:endParaRPr lang="en-US" altLang="en-US" sz="4000" dirty="0" smtClean="0"/>
          </a:p>
        </p:txBody>
      </p:sp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1371600" y="1143000"/>
            <a:ext cx="274320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000">
                <a:solidFill>
                  <a:schemeClr val="tx2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3000">
                <a:solidFill>
                  <a:schemeClr val="tx2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3000">
                <a:solidFill>
                  <a:schemeClr val="tx2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3000">
                <a:solidFill>
                  <a:schemeClr val="tx2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3000">
                <a:solidFill>
                  <a:schemeClr val="tx2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    có nghĩa khi</a:t>
            </a:r>
          </a:p>
        </p:txBody>
      </p:sp>
      <p:graphicFrame>
        <p:nvGraphicFramePr>
          <p:cNvPr id="4" name="Object 5"/>
          <p:cNvGraphicFramePr>
            <a:graphicFrameLocks noChangeAspect="1"/>
          </p:cNvGraphicFramePr>
          <p:nvPr/>
        </p:nvGraphicFramePr>
        <p:xfrm>
          <a:off x="1187450" y="785813"/>
          <a:ext cx="679450" cy="1157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58" name="Equation" r:id="rId3" imgW="266400" imgH="444240" progId="Equation.3">
                  <p:embed/>
                </p:oleObj>
              </mc:Choice>
              <mc:Fallback>
                <p:oleObj name="Equation" r:id="rId3" imgW="266400" imgH="444240" progId="Equation.3">
                  <p:embed/>
                  <p:pic>
                    <p:nvPicPr>
                      <p:cNvPr id="33797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450" y="785813"/>
                        <a:ext cx="679450" cy="1157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6"/>
          <p:cNvGraphicFramePr>
            <a:graphicFrameLocks noChangeAspect="1"/>
          </p:cNvGraphicFramePr>
          <p:nvPr/>
        </p:nvGraphicFramePr>
        <p:xfrm>
          <a:off x="4267200" y="914400"/>
          <a:ext cx="1411288" cy="1025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59" name="Equation" r:id="rId5" imgW="380880" imgH="393480" progId="Equation.3">
                  <p:embed/>
                </p:oleObj>
              </mc:Choice>
              <mc:Fallback>
                <p:oleObj name="Equation" r:id="rId5" imgW="380880" imgH="393480" progId="Equation.3">
                  <p:embed/>
                  <p:pic>
                    <p:nvPicPr>
                      <p:cNvPr id="33798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7200" y="914400"/>
                        <a:ext cx="1411288" cy="1025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228600" y="1066800"/>
            <a:ext cx="68580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000">
                <a:solidFill>
                  <a:schemeClr val="tx2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3000">
                <a:solidFill>
                  <a:schemeClr val="tx2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3000">
                <a:solidFill>
                  <a:schemeClr val="tx2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3000">
                <a:solidFill>
                  <a:schemeClr val="tx2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3000">
                <a:solidFill>
                  <a:schemeClr val="tx2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a).</a:t>
            </a:r>
          </a:p>
        </p:txBody>
      </p:sp>
      <p:graphicFrame>
        <p:nvGraphicFramePr>
          <p:cNvPr id="7" name="Object 9"/>
          <p:cNvGraphicFramePr>
            <a:graphicFrameLocks noChangeAspect="1"/>
          </p:cNvGraphicFramePr>
          <p:nvPr/>
        </p:nvGraphicFramePr>
        <p:xfrm>
          <a:off x="5791200" y="1195388"/>
          <a:ext cx="2022475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0" name="Equation" r:id="rId7" imgW="545760" imgH="177480" progId="Equation.3">
                  <p:embed/>
                </p:oleObj>
              </mc:Choice>
              <mc:Fallback>
                <p:oleObj name="Equation" r:id="rId7" imgW="545760" imgH="177480" progId="Equation.3">
                  <p:embed/>
                  <p:pic>
                    <p:nvPicPr>
                      <p:cNvPr id="33801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1200" y="1195388"/>
                        <a:ext cx="2022475" cy="463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 Box 10"/>
          <p:cNvSpPr txBox="1">
            <a:spLocks noChangeArrowheads="1"/>
          </p:cNvSpPr>
          <p:nvPr/>
        </p:nvSpPr>
        <p:spPr bwMode="auto">
          <a:xfrm>
            <a:off x="1371600" y="2247900"/>
            <a:ext cx="274320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000">
                <a:solidFill>
                  <a:schemeClr val="tx2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3000">
                <a:solidFill>
                  <a:schemeClr val="tx2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3000">
                <a:solidFill>
                  <a:schemeClr val="tx2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3000">
                <a:solidFill>
                  <a:schemeClr val="tx2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3000">
                <a:solidFill>
                  <a:schemeClr val="tx2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    có nghĩa khi</a:t>
            </a:r>
          </a:p>
        </p:txBody>
      </p:sp>
      <p:graphicFrame>
        <p:nvGraphicFramePr>
          <p:cNvPr id="9" name="Object 11"/>
          <p:cNvGraphicFramePr>
            <a:graphicFrameLocks noChangeAspect="1"/>
          </p:cNvGraphicFramePr>
          <p:nvPr/>
        </p:nvGraphicFramePr>
        <p:xfrm>
          <a:off x="838200" y="2171700"/>
          <a:ext cx="1068388" cy="593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1" name="Equation" r:id="rId9" imgW="419040" imgH="228600" progId="Equation.3">
                  <p:embed/>
                </p:oleObj>
              </mc:Choice>
              <mc:Fallback>
                <p:oleObj name="Equation" r:id="rId9" imgW="419040" imgH="228600" progId="Equation.3">
                  <p:embed/>
                  <p:pic>
                    <p:nvPicPr>
                      <p:cNvPr id="33803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2171700"/>
                        <a:ext cx="1068388" cy="593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12"/>
          <p:cNvGraphicFramePr>
            <a:graphicFrameLocks noChangeAspect="1"/>
          </p:cNvGraphicFramePr>
          <p:nvPr/>
        </p:nvGraphicFramePr>
        <p:xfrm>
          <a:off x="4195763" y="2300288"/>
          <a:ext cx="1976437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2" name="Equation" r:id="rId11" imgW="533160" imgH="177480" progId="Equation.3">
                  <p:embed/>
                </p:oleObj>
              </mc:Choice>
              <mc:Fallback>
                <p:oleObj name="Equation" r:id="rId11" imgW="533160" imgH="177480" progId="Equation.3">
                  <p:embed/>
                  <p:pic>
                    <p:nvPicPr>
                      <p:cNvPr id="33804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5763" y="2300288"/>
                        <a:ext cx="1976437" cy="463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 Box 13"/>
          <p:cNvSpPr txBox="1">
            <a:spLocks noChangeArrowheads="1"/>
          </p:cNvSpPr>
          <p:nvPr/>
        </p:nvSpPr>
        <p:spPr bwMode="auto">
          <a:xfrm>
            <a:off x="228600" y="2171700"/>
            <a:ext cx="68580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000">
                <a:solidFill>
                  <a:schemeClr val="tx2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3000">
                <a:solidFill>
                  <a:schemeClr val="tx2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3000">
                <a:solidFill>
                  <a:schemeClr val="tx2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3000">
                <a:solidFill>
                  <a:schemeClr val="tx2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3000">
                <a:solidFill>
                  <a:schemeClr val="tx2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b).</a:t>
            </a:r>
          </a:p>
        </p:txBody>
      </p:sp>
      <p:graphicFrame>
        <p:nvGraphicFramePr>
          <p:cNvPr id="12" name="Object 14"/>
          <p:cNvGraphicFramePr>
            <a:graphicFrameLocks noChangeAspect="1"/>
          </p:cNvGraphicFramePr>
          <p:nvPr/>
        </p:nvGraphicFramePr>
        <p:xfrm>
          <a:off x="6207125" y="2300288"/>
          <a:ext cx="2022475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3" name="Equation" r:id="rId13" imgW="545760" imgH="177480" progId="Equation.3">
                  <p:embed/>
                </p:oleObj>
              </mc:Choice>
              <mc:Fallback>
                <p:oleObj name="Equation" r:id="rId13" imgW="545760" imgH="177480" progId="Equation.3">
                  <p:embed/>
                  <p:pic>
                    <p:nvPicPr>
                      <p:cNvPr id="33806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07125" y="2300288"/>
                        <a:ext cx="2022475" cy="463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 Box 15"/>
          <p:cNvSpPr txBox="1">
            <a:spLocks noChangeArrowheads="1"/>
          </p:cNvSpPr>
          <p:nvPr/>
        </p:nvSpPr>
        <p:spPr bwMode="auto">
          <a:xfrm>
            <a:off x="1371600" y="3336925"/>
            <a:ext cx="274320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000">
                <a:solidFill>
                  <a:schemeClr val="tx2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3000">
                <a:solidFill>
                  <a:schemeClr val="tx2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3000">
                <a:solidFill>
                  <a:schemeClr val="tx2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3000">
                <a:solidFill>
                  <a:schemeClr val="tx2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3000">
                <a:solidFill>
                  <a:schemeClr val="tx2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    có nghĩa khi</a:t>
            </a:r>
          </a:p>
        </p:txBody>
      </p:sp>
      <p:graphicFrame>
        <p:nvGraphicFramePr>
          <p:cNvPr id="14" name="Object 16"/>
          <p:cNvGraphicFramePr>
            <a:graphicFrameLocks noChangeAspect="1"/>
          </p:cNvGraphicFramePr>
          <p:nvPr/>
        </p:nvGraphicFramePr>
        <p:xfrm>
          <a:off x="790575" y="3260725"/>
          <a:ext cx="1165225" cy="593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4" name="Equation" r:id="rId15" imgW="457200" imgH="228600" progId="Equation.3">
                  <p:embed/>
                </p:oleObj>
              </mc:Choice>
              <mc:Fallback>
                <p:oleObj name="Equation" r:id="rId15" imgW="457200" imgH="228600" progId="Equation.3">
                  <p:embed/>
                  <p:pic>
                    <p:nvPicPr>
                      <p:cNvPr id="33808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0575" y="3260725"/>
                        <a:ext cx="1165225" cy="593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7"/>
          <p:cNvGraphicFramePr>
            <a:graphicFrameLocks noChangeAspect="1"/>
          </p:cNvGraphicFramePr>
          <p:nvPr/>
        </p:nvGraphicFramePr>
        <p:xfrm>
          <a:off x="4149725" y="3389313"/>
          <a:ext cx="2070100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5" name="Equation" r:id="rId17" imgW="558720" imgH="177480" progId="Equation.3">
                  <p:embed/>
                </p:oleObj>
              </mc:Choice>
              <mc:Fallback>
                <p:oleObj name="Equation" r:id="rId17" imgW="558720" imgH="177480" progId="Equation.3">
                  <p:embed/>
                  <p:pic>
                    <p:nvPicPr>
                      <p:cNvPr id="33809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49725" y="3389313"/>
                        <a:ext cx="2070100" cy="463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 Box 18"/>
          <p:cNvSpPr txBox="1">
            <a:spLocks noChangeArrowheads="1"/>
          </p:cNvSpPr>
          <p:nvPr/>
        </p:nvSpPr>
        <p:spPr bwMode="auto">
          <a:xfrm>
            <a:off x="228600" y="3260725"/>
            <a:ext cx="68580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000">
                <a:solidFill>
                  <a:schemeClr val="tx2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3000">
                <a:solidFill>
                  <a:schemeClr val="tx2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3000">
                <a:solidFill>
                  <a:schemeClr val="tx2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3000">
                <a:solidFill>
                  <a:schemeClr val="tx2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3000">
                <a:solidFill>
                  <a:schemeClr val="tx2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c).</a:t>
            </a:r>
          </a:p>
        </p:txBody>
      </p:sp>
      <p:graphicFrame>
        <p:nvGraphicFramePr>
          <p:cNvPr id="17" name="Object 19"/>
          <p:cNvGraphicFramePr>
            <a:graphicFrameLocks noChangeAspect="1"/>
          </p:cNvGraphicFramePr>
          <p:nvPr/>
        </p:nvGraphicFramePr>
        <p:xfrm>
          <a:off x="6207125" y="3389313"/>
          <a:ext cx="2022475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6" name="Equation" r:id="rId19" imgW="545760" imgH="177480" progId="Equation.3">
                  <p:embed/>
                </p:oleObj>
              </mc:Choice>
              <mc:Fallback>
                <p:oleObj name="Equation" r:id="rId19" imgW="545760" imgH="177480" progId="Equation.3">
                  <p:embed/>
                  <p:pic>
                    <p:nvPicPr>
                      <p:cNvPr id="33811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07125" y="3389313"/>
                        <a:ext cx="2022475" cy="463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Text Box 20"/>
          <p:cNvSpPr txBox="1">
            <a:spLocks noChangeArrowheads="1"/>
          </p:cNvSpPr>
          <p:nvPr/>
        </p:nvSpPr>
        <p:spPr bwMode="auto">
          <a:xfrm>
            <a:off x="1524000" y="4403725"/>
            <a:ext cx="274320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000">
                <a:solidFill>
                  <a:schemeClr val="tx2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3000">
                <a:solidFill>
                  <a:schemeClr val="tx2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3000">
                <a:solidFill>
                  <a:schemeClr val="tx2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3000">
                <a:solidFill>
                  <a:schemeClr val="tx2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3000">
                <a:solidFill>
                  <a:schemeClr val="tx2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    có nghĩa khi</a:t>
            </a:r>
          </a:p>
        </p:txBody>
      </p:sp>
      <p:graphicFrame>
        <p:nvGraphicFramePr>
          <p:cNvPr id="19" name="Object 21"/>
          <p:cNvGraphicFramePr>
            <a:graphicFrameLocks noChangeAspect="1"/>
          </p:cNvGraphicFramePr>
          <p:nvPr/>
        </p:nvGraphicFramePr>
        <p:xfrm>
          <a:off x="709613" y="4327525"/>
          <a:ext cx="1327150" cy="593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7" name="Equation" r:id="rId21" imgW="520560" imgH="228600" progId="Equation.3">
                  <p:embed/>
                </p:oleObj>
              </mc:Choice>
              <mc:Fallback>
                <p:oleObj name="Equation" r:id="rId21" imgW="520560" imgH="228600" progId="Equation.3">
                  <p:embed/>
                  <p:pic>
                    <p:nvPicPr>
                      <p:cNvPr id="33813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9613" y="4327525"/>
                        <a:ext cx="1327150" cy="593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22"/>
          <p:cNvGraphicFramePr>
            <a:graphicFrameLocks noChangeAspect="1"/>
          </p:cNvGraphicFramePr>
          <p:nvPr/>
        </p:nvGraphicFramePr>
        <p:xfrm>
          <a:off x="4352925" y="4456113"/>
          <a:ext cx="2352675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8" name="Equation" r:id="rId23" imgW="634680" imgH="177480" progId="Equation.3">
                  <p:embed/>
                </p:oleObj>
              </mc:Choice>
              <mc:Fallback>
                <p:oleObj name="Equation" r:id="rId23" imgW="634680" imgH="177480" progId="Equation.3">
                  <p:embed/>
                  <p:pic>
                    <p:nvPicPr>
                      <p:cNvPr id="33814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2925" y="4456113"/>
                        <a:ext cx="2352675" cy="463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Text Box 23"/>
          <p:cNvSpPr txBox="1">
            <a:spLocks noChangeArrowheads="1"/>
          </p:cNvSpPr>
          <p:nvPr/>
        </p:nvSpPr>
        <p:spPr bwMode="auto">
          <a:xfrm>
            <a:off x="228600" y="4327525"/>
            <a:ext cx="68580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000">
                <a:solidFill>
                  <a:schemeClr val="tx2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3000">
                <a:solidFill>
                  <a:schemeClr val="tx2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3000">
                <a:solidFill>
                  <a:schemeClr val="tx2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3000">
                <a:solidFill>
                  <a:schemeClr val="tx2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3000">
                <a:solidFill>
                  <a:schemeClr val="tx2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d).</a:t>
            </a:r>
          </a:p>
        </p:txBody>
      </p:sp>
      <p:graphicFrame>
        <p:nvGraphicFramePr>
          <p:cNvPr id="22" name="Object 24"/>
          <p:cNvGraphicFramePr>
            <a:graphicFrameLocks noChangeAspect="1"/>
          </p:cNvGraphicFramePr>
          <p:nvPr/>
        </p:nvGraphicFramePr>
        <p:xfrm>
          <a:off x="4114800" y="4994275"/>
          <a:ext cx="2540000" cy="1025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9" name="Equation" r:id="rId25" imgW="685800" imgH="393480" progId="Equation.3">
                  <p:embed/>
                </p:oleObj>
              </mc:Choice>
              <mc:Fallback>
                <p:oleObj name="Equation" r:id="rId25" imgW="685800" imgH="393480" progId="Equation.3">
                  <p:embed/>
                  <p:pic>
                    <p:nvPicPr>
                      <p:cNvPr id="33816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4994275"/>
                        <a:ext cx="2540000" cy="1025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27342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8" grpId="0"/>
      <p:bldP spid="11" grpId="0"/>
      <p:bldP spid="13" grpId="0"/>
      <p:bldP spid="16" grpId="0"/>
      <p:bldP spid="18" grpId="0"/>
      <p:bldP spid="2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457200" y="304800"/>
            <a:ext cx="8229600" cy="6096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sz="3600" b="1" dirty="0" err="1" smtClean="0"/>
              <a:t>Bài</a:t>
            </a:r>
            <a:r>
              <a:rPr lang="en-US" altLang="en-US" sz="3600" b="1" dirty="0" smtClean="0"/>
              <a:t> 7 SGK/10   TÍNH:</a:t>
            </a:r>
            <a:endParaRPr lang="en-US" altLang="en-US" sz="3600" b="1" dirty="0" smtClean="0"/>
          </a:p>
        </p:txBody>
      </p:sp>
      <p:graphicFrame>
        <p:nvGraphicFramePr>
          <p:cNvPr id="3" name="Object 5"/>
          <p:cNvGraphicFramePr>
            <a:graphicFrameLocks noChangeAspect="1"/>
          </p:cNvGraphicFramePr>
          <p:nvPr/>
        </p:nvGraphicFramePr>
        <p:xfrm>
          <a:off x="798513" y="965200"/>
          <a:ext cx="4992687" cy="1141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2" name="Equation" r:id="rId3" imgW="1333440" imgH="304560" progId="Equation.3">
                  <p:embed/>
                </p:oleObj>
              </mc:Choice>
              <mc:Fallback>
                <p:oleObj name="Equation" r:id="rId3" imgW="1333440" imgH="304560" progId="Equation.3">
                  <p:embed/>
                  <p:pic>
                    <p:nvPicPr>
                      <p:cNvPr id="35845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8513" y="965200"/>
                        <a:ext cx="4992687" cy="1141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6"/>
          <p:cNvGraphicFramePr>
            <a:graphicFrameLocks noChangeAspect="1"/>
          </p:cNvGraphicFramePr>
          <p:nvPr/>
        </p:nvGraphicFramePr>
        <p:xfrm>
          <a:off x="817563" y="2133600"/>
          <a:ext cx="6269037" cy="1231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3" name="Equation" r:id="rId5" imgW="1549080" imgH="304560" progId="Equation.3">
                  <p:embed/>
                </p:oleObj>
              </mc:Choice>
              <mc:Fallback>
                <p:oleObj name="Equation" r:id="rId5" imgW="1549080" imgH="304560" progId="Equation.3">
                  <p:embed/>
                  <p:pic>
                    <p:nvPicPr>
                      <p:cNvPr id="35846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7563" y="2133600"/>
                        <a:ext cx="6269037" cy="1231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9"/>
          <p:cNvGraphicFramePr>
            <a:graphicFrameLocks noChangeAspect="1"/>
          </p:cNvGraphicFramePr>
          <p:nvPr/>
        </p:nvGraphicFramePr>
        <p:xfrm>
          <a:off x="817563" y="3352800"/>
          <a:ext cx="6654800" cy="1131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4" name="Equation" r:id="rId7" imgW="1790640" imgH="304560" progId="Equation.3">
                  <p:embed/>
                </p:oleObj>
              </mc:Choice>
              <mc:Fallback>
                <p:oleObj name="Equation" r:id="rId7" imgW="1790640" imgH="304560" progId="Equation.3">
                  <p:embed/>
                  <p:pic>
                    <p:nvPicPr>
                      <p:cNvPr id="35849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7563" y="3352800"/>
                        <a:ext cx="6654800" cy="1131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10"/>
          <p:cNvGraphicFramePr>
            <a:graphicFrameLocks noChangeAspect="1"/>
          </p:cNvGraphicFramePr>
          <p:nvPr/>
        </p:nvGraphicFramePr>
        <p:xfrm>
          <a:off x="701675" y="4806950"/>
          <a:ext cx="7375525" cy="1746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5" name="Equation" r:id="rId9" imgW="2145960" imgH="507960" progId="Equation.3">
                  <p:embed/>
                </p:oleObj>
              </mc:Choice>
              <mc:Fallback>
                <p:oleObj name="Equation" r:id="rId9" imgW="2145960" imgH="507960" progId="Equation.3">
                  <p:embed/>
                  <p:pic>
                    <p:nvPicPr>
                      <p:cNvPr id="3585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675" y="4806950"/>
                        <a:ext cx="7375525" cy="1746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72993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b="1" dirty="0" err="1" smtClean="0"/>
              <a:t>Bài</a:t>
            </a:r>
            <a:r>
              <a:rPr lang="en-US" altLang="en-US" b="1" dirty="0" smtClean="0"/>
              <a:t> 8 SGK / 10 </a:t>
            </a:r>
            <a:endParaRPr lang="en-US" altLang="en-US" b="1" dirty="0" smtClean="0"/>
          </a:p>
        </p:txBody>
      </p:sp>
      <p:graphicFrame>
        <p:nvGraphicFramePr>
          <p:cNvPr id="3" name="Object 3"/>
          <p:cNvGraphicFramePr>
            <a:graphicFrameLocks noChangeAspect="1"/>
          </p:cNvGraphicFramePr>
          <p:nvPr/>
        </p:nvGraphicFramePr>
        <p:xfrm>
          <a:off x="381000" y="1236663"/>
          <a:ext cx="3008313" cy="1157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06" name="Equation" r:id="rId3" imgW="825480" imgH="317160" progId="Equation.3">
                  <p:embed/>
                </p:oleObj>
              </mc:Choice>
              <mc:Fallback>
                <p:oleObj name="Equation" r:id="rId3" imgW="825480" imgH="317160" progId="Equation.3">
                  <p:embed/>
                  <p:pic>
                    <p:nvPicPr>
                      <p:cNvPr id="36867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1236663"/>
                        <a:ext cx="3008313" cy="1157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4"/>
          <p:cNvGraphicFramePr>
            <a:graphicFrameLocks noChangeAspect="1"/>
          </p:cNvGraphicFramePr>
          <p:nvPr/>
        </p:nvGraphicFramePr>
        <p:xfrm>
          <a:off x="3252788" y="1295400"/>
          <a:ext cx="2100262" cy="1147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07" name="Equation" r:id="rId5" imgW="558720" imgH="304560" progId="Equation.3">
                  <p:embed/>
                </p:oleObj>
              </mc:Choice>
              <mc:Fallback>
                <p:oleObj name="Equation" r:id="rId5" imgW="558720" imgH="304560" progId="Equation.3">
                  <p:embed/>
                  <p:pic>
                    <p:nvPicPr>
                      <p:cNvPr id="36868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52788" y="1295400"/>
                        <a:ext cx="2100262" cy="1147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5"/>
          <p:cNvGraphicFramePr>
            <a:graphicFrameLocks noChangeAspect="1"/>
          </p:cNvGraphicFramePr>
          <p:nvPr/>
        </p:nvGraphicFramePr>
        <p:xfrm>
          <a:off x="5181600" y="1347788"/>
          <a:ext cx="2101850" cy="857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08" name="Equation" r:id="rId7" imgW="558720" imgH="228600" progId="Equation.3">
                  <p:embed/>
                </p:oleObj>
              </mc:Choice>
              <mc:Fallback>
                <p:oleObj name="Equation" r:id="rId7" imgW="558720" imgH="228600" progId="Equation.3">
                  <p:embed/>
                  <p:pic>
                    <p:nvPicPr>
                      <p:cNvPr id="36869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1600" y="1347788"/>
                        <a:ext cx="2101850" cy="857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1066800" y="2727325"/>
            <a:ext cx="137160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000">
                <a:solidFill>
                  <a:schemeClr val="tx2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3000">
                <a:solidFill>
                  <a:schemeClr val="tx2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3000">
                <a:solidFill>
                  <a:schemeClr val="tx2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3000">
                <a:solidFill>
                  <a:schemeClr val="tx2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3000">
                <a:solidFill>
                  <a:schemeClr val="tx2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Vậy:</a:t>
            </a:r>
          </a:p>
        </p:txBody>
      </p:sp>
      <p:graphicFrame>
        <p:nvGraphicFramePr>
          <p:cNvPr id="7" name="Object 8"/>
          <p:cNvGraphicFramePr>
            <a:graphicFrameLocks noChangeAspect="1"/>
          </p:cNvGraphicFramePr>
          <p:nvPr/>
        </p:nvGraphicFramePr>
        <p:xfrm>
          <a:off x="7678738" y="1574800"/>
          <a:ext cx="1192212" cy="565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09" name="Equation" r:id="rId9" imgW="457200" imgH="228600" progId="Equation.3">
                  <p:embed/>
                </p:oleObj>
              </mc:Choice>
              <mc:Fallback>
                <p:oleObj name="Equation" r:id="rId9" imgW="457200" imgH="228600" progId="Equation.3">
                  <p:embed/>
                  <p:pic>
                    <p:nvPicPr>
                      <p:cNvPr id="36872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78738" y="1574800"/>
                        <a:ext cx="1192212" cy="565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 Box 9"/>
          <p:cNvSpPr txBox="1">
            <a:spLocks noChangeArrowheads="1"/>
          </p:cNvSpPr>
          <p:nvPr/>
        </p:nvSpPr>
        <p:spPr bwMode="auto">
          <a:xfrm>
            <a:off x="7086600" y="1584325"/>
            <a:ext cx="243840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000">
                <a:solidFill>
                  <a:schemeClr val="tx2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3000">
                <a:solidFill>
                  <a:schemeClr val="tx2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3000">
                <a:solidFill>
                  <a:schemeClr val="tx2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3000">
                <a:solidFill>
                  <a:schemeClr val="tx2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3000">
                <a:solidFill>
                  <a:schemeClr val="tx2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(Vì           )</a:t>
            </a:r>
          </a:p>
        </p:txBody>
      </p:sp>
      <p:graphicFrame>
        <p:nvGraphicFramePr>
          <p:cNvPr id="9" name="Object 10"/>
          <p:cNvGraphicFramePr>
            <a:graphicFrameLocks noChangeAspect="1"/>
          </p:cNvGraphicFramePr>
          <p:nvPr/>
        </p:nvGraphicFramePr>
        <p:xfrm>
          <a:off x="1809750" y="2362200"/>
          <a:ext cx="4237038" cy="1114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0" name="Equation" r:id="rId11" imgW="1206360" imgH="317160" progId="Equation.3">
                  <p:embed/>
                </p:oleObj>
              </mc:Choice>
              <mc:Fallback>
                <p:oleObj name="Equation" r:id="rId11" imgW="1206360" imgH="317160" progId="Equation.3">
                  <p:embed/>
                  <p:pic>
                    <p:nvPicPr>
                      <p:cNvPr id="36874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09750" y="2362200"/>
                        <a:ext cx="4237038" cy="1114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11"/>
          <p:cNvGraphicFramePr>
            <a:graphicFrameLocks noChangeAspect="1"/>
          </p:cNvGraphicFramePr>
          <p:nvPr/>
        </p:nvGraphicFramePr>
        <p:xfrm>
          <a:off x="330200" y="4098925"/>
          <a:ext cx="2641600" cy="930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1" name="Equation" r:id="rId13" imgW="901440" imgH="317160" progId="Equation.3">
                  <p:embed/>
                </p:oleObj>
              </mc:Choice>
              <mc:Fallback>
                <p:oleObj name="Equation" r:id="rId13" imgW="901440" imgH="317160" progId="Equation.3">
                  <p:embed/>
                  <p:pic>
                    <p:nvPicPr>
                      <p:cNvPr id="36875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0200" y="4098925"/>
                        <a:ext cx="2641600" cy="930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3"/>
          <p:cNvGraphicFramePr>
            <a:graphicFrameLocks noChangeAspect="1"/>
          </p:cNvGraphicFramePr>
          <p:nvPr/>
        </p:nvGraphicFramePr>
        <p:xfrm>
          <a:off x="2803525" y="4197350"/>
          <a:ext cx="2378075" cy="908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2" name="Equation" r:id="rId15" imgW="647640" imgH="304560" progId="Equation.3">
                  <p:embed/>
                </p:oleObj>
              </mc:Choice>
              <mc:Fallback>
                <p:oleObj name="Equation" r:id="rId15" imgW="647640" imgH="304560" progId="Equation.3">
                  <p:embed/>
                  <p:pic>
                    <p:nvPicPr>
                      <p:cNvPr id="36877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03525" y="4197350"/>
                        <a:ext cx="2378075" cy="908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 Box 14"/>
          <p:cNvSpPr txBox="1">
            <a:spLocks noChangeArrowheads="1"/>
          </p:cNvSpPr>
          <p:nvPr/>
        </p:nvSpPr>
        <p:spPr bwMode="auto">
          <a:xfrm>
            <a:off x="381000" y="5422900"/>
            <a:ext cx="137160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000">
                <a:solidFill>
                  <a:schemeClr val="tx2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3000">
                <a:solidFill>
                  <a:schemeClr val="tx2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3000">
                <a:solidFill>
                  <a:schemeClr val="tx2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3000">
                <a:solidFill>
                  <a:schemeClr val="tx2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3000">
                <a:solidFill>
                  <a:schemeClr val="tx2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Vậy:</a:t>
            </a:r>
          </a:p>
        </p:txBody>
      </p:sp>
      <p:graphicFrame>
        <p:nvGraphicFramePr>
          <p:cNvPr id="13" name="Object 18"/>
          <p:cNvGraphicFramePr>
            <a:graphicFrameLocks noChangeAspect="1"/>
          </p:cNvGraphicFramePr>
          <p:nvPr/>
        </p:nvGraphicFramePr>
        <p:xfrm>
          <a:off x="1336675" y="5146675"/>
          <a:ext cx="4683125" cy="1112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3" name="Equation" r:id="rId17" imgW="1333440" imgH="317160" progId="Equation.3">
                  <p:embed/>
                </p:oleObj>
              </mc:Choice>
              <mc:Fallback>
                <p:oleObj name="Equation" r:id="rId17" imgW="1333440" imgH="317160" progId="Equation.3">
                  <p:embed/>
                  <p:pic>
                    <p:nvPicPr>
                      <p:cNvPr id="36882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6675" y="5146675"/>
                        <a:ext cx="4683125" cy="1112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22"/>
          <p:cNvGraphicFramePr>
            <a:graphicFrameLocks noChangeAspect="1"/>
          </p:cNvGraphicFramePr>
          <p:nvPr/>
        </p:nvGraphicFramePr>
        <p:xfrm>
          <a:off x="5392738" y="4235450"/>
          <a:ext cx="1803400" cy="658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4" name="Equation" r:id="rId19" imgW="609480" imgH="215640" progId="Equation.3">
                  <p:embed/>
                </p:oleObj>
              </mc:Choice>
              <mc:Fallback>
                <p:oleObj name="Equation" r:id="rId19" imgW="609480" imgH="215640" progId="Equation.3">
                  <p:embed/>
                  <p:pic>
                    <p:nvPicPr>
                      <p:cNvPr id="36886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2738" y="4235450"/>
                        <a:ext cx="1803400" cy="658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26"/>
          <p:cNvGraphicFramePr>
            <a:graphicFrameLocks noChangeAspect="1"/>
          </p:cNvGraphicFramePr>
          <p:nvPr/>
        </p:nvGraphicFramePr>
        <p:xfrm>
          <a:off x="7612063" y="4402138"/>
          <a:ext cx="1325562" cy="534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5" name="Equation" r:id="rId21" imgW="507960" imgH="215640" progId="Equation.3">
                  <p:embed/>
                </p:oleObj>
              </mc:Choice>
              <mc:Fallback>
                <p:oleObj name="Equation" r:id="rId21" imgW="507960" imgH="215640" progId="Equation.3">
                  <p:embed/>
                  <p:pic>
                    <p:nvPicPr>
                      <p:cNvPr id="36890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12063" y="4402138"/>
                        <a:ext cx="1325562" cy="5349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 Box 27"/>
          <p:cNvSpPr txBox="1">
            <a:spLocks noChangeArrowheads="1"/>
          </p:cNvSpPr>
          <p:nvPr/>
        </p:nvSpPr>
        <p:spPr bwMode="auto">
          <a:xfrm>
            <a:off x="7086600" y="4397375"/>
            <a:ext cx="243840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000">
                <a:solidFill>
                  <a:schemeClr val="tx2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3000">
                <a:solidFill>
                  <a:schemeClr val="tx2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3000">
                <a:solidFill>
                  <a:schemeClr val="tx2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3000">
                <a:solidFill>
                  <a:schemeClr val="tx2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3000">
                <a:solidFill>
                  <a:schemeClr val="tx2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(Vì           )</a:t>
            </a:r>
          </a:p>
        </p:txBody>
      </p:sp>
    </p:spTree>
    <p:extLst>
      <p:ext uri="{BB962C8B-B14F-4D97-AF65-F5344CB8AC3E}">
        <p14:creationId xmlns:p14="http://schemas.microsoft.com/office/powerpoint/2010/main" val="3814765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12" grpId="0"/>
      <p:bldP spid="1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b="1" dirty="0" err="1" smtClean="0"/>
              <a:t>Bài</a:t>
            </a:r>
            <a:r>
              <a:rPr lang="en-US" altLang="en-US" b="1" dirty="0" smtClean="0"/>
              <a:t> 8 SGK / 10</a:t>
            </a:r>
            <a:endParaRPr lang="en-US" altLang="en-US" b="1" dirty="0" smtClean="0"/>
          </a:p>
        </p:txBody>
      </p:sp>
      <p:graphicFrame>
        <p:nvGraphicFramePr>
          <p:cNvPr id="3" name="Object 3"/>
          <p:cNvGraphicFramePr>
            <a:graphicFrameLocks noChangeAspect="1"/>
          </p:cNvGraphicFramePr>
          <p:nvPr/>
        </p:nvGraphicFramePr>
        <p:xfrm>
          <a:off x="661988" y="1219200"/>
          <a:ext cx="2206625" cy="1077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0" name="Equation" r:id="rId3" imgW="545760" imgH="266400" progId="Equation.3">
                  <p:embed/>
                </p:oleObj>
              </mc:Choice>
              <mc:Fallback>
                <p:oleObj name="Equation" r:id="rId3" imgW="545760" imgH="266400" progId="Equation.3">
                  <p:embed/>
                  <p:pic>
                    <p:nvPicPr>
                      <p:cNvPr id="37891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1988" y="1219200"/>
                        <a:ext cx="2206625" cy="1077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4"/>
          <p:cNvGraphicFramePr>
            <a:graphicFrameLocks noChangeAspect="1"/>
          </p:cNvGraphicFramePr>
          <p:nvPr/>
        </p:nvGraphicFramePr>
        <p:xfrm>
          <a:off x="3124200" y="1447800"/>
          <a:ext cx="1336675" cy="955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1" name="Equation" r:id="rId5" imgW="355320" imgH="253800" progId="Equation.3">
                  <p:embed/>
                </p:oleObj>
              </mc:Choice>
              <mc:Fallback>
                <p:oleObj name="Equation" r:id="rId5" imgW="355320" imgH="253800" progId="Equation.3">
                  <p:embed/>
                  <p:pic>
                    <p:nvPicPr>
                      <p:cNvPr id="37892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1447800"/>
                        <a:ext cx="1336675" cy="955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5"/>
          <p:cNvGraphicFramePr>
            <a:graphicFrameLocks noChangeAspect="1"/>
          </p:cNvGraphicFramePr>
          <p:nvPr/>
        </p:nvGraphicFramePr>
        <p:xfrm>
          <a:off x="4876800" y="1600200"/>
          <a:ext cx="1241425" cy="666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2" name="Equation" r:id="rId7" imgW="330120" imgH="177480" progId="Equation.3">
                  <p:embed/>
                </p:oleObj>
              </mc:Choice>
              <mc:Fallback>
                <p:oleObj name="Equation" r:id="rId7" imgW="330120" imgH="177480" progId="Equation.3">
                  <p:embed/>
                  <p:pic>
                    <p:nvPicPr>
                      <p:cNvPr id="37893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0" y="1600200"/>
                        <a:ext cx="1241425" cy="666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1066800" y="2727325"/>
            <a:ext cx="137160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000">
                <a:solidFill>
                  <a:schemeClr val="tx2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3000">
                <a:solidFill>
                  <a:schemeClr val="tx2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3000">
                <a:solidFill>
                  <a:schemeClr val="tx2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3000">
                <a:solidFill>
                  <a:schemeClr val="tx2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3000">
                <a:solidFill>
                  <a:schemeClr val="tx2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Vậy:</a:t>
            </a:r>
          </a:p>
        </p:txBody>
      </p:sp>
      <p:graphicFrame>
        <p:nvGraphicFramePr>
          <p:cNvPr id="7" name="Object 8"/>
          <p:cNvGraphicFramePr>
            <a:graphicFrameLocks noChangeAspect="1"/>
          </p:cNvGraphicFramePr>
          <p:nvPr/>
        </p:nvGraphicFramePr>
        <p:xfrm>
          <a:off x="7124700" y="1712913"/>
          <a:ext cx="927100" cy="439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3" name="Equation" r:id="rId9" imgW="355320" imgH="177480" progId="Equation.3">
                  <p:embed/>
                </p:oleObj>
              </mc:Choice>
              <mc:Fallback>
                <p:oleObj name="Equation" r:id="rId9" imgW="355320" imgH="177480" progId="Equation.3">
                  <p:embed/>
                  <p:pic>
                    <p:nvPicPr>
                      <p:cNvPr id="37896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24700" y="1712913"/>
                        <a:ext cx="927100" cy="4397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 Box 9"/>
          <p:cNvSpPr txBox="1">
            <a:spLocks noChangeArrowheads="1"/>
          </p:cNvSpPr>
          <p:nvPr/>
        </p:nvSpPr>
        <p:spPr bwMode="auto">
          <a:xfrm>
            <a:off x="6400800" y="1660525"/>
            <a:ext cx="243840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000">
                <a:solidFill>
                  <a:schemeClr val="tx2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3000">
                <a:solidFill>
                  <a:schemeClr val="tx2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3000">
                <a:solidFill>
                  <a:schemeClr val="tx2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3000">
                <a:solidFill>
                  <a:schemeClr val="tx2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3000">
                <a:solidFill>
                  <a:schemeClr val="tx2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(Vì           )</a:t>
            </a:r>
          </a:p>
        </p:txBody>
      </p:sp>
      <p:graphicFrame>
        <p:nvGraphicFramePr>
          <p:cNvPr id="9" name="Object 10"/>
          <p:cNvGraphicFramePr>
            <a:graphicFrameLocks noChangeAspect="1"/>
          </p:cNvGraphicFramePr>
          <p:nvPr/>
        </p:nvGraphicFramePr>
        <p:xfrm>
          <a:off x="2614613" y="2428875"/>
          <a:ext cx="2452687" cy="892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4" name="Equation" r:id="rId11" imgW="698400" imgH="253800" progId="Equation.3">
                  <p:embed/>
                </p:oleObj>
              </mc:Choice>
              <mc:Fallback>
                <p:oleObj name="Equation" r:id="rId11" imgW="698400" imgH="253800" progId="Equation.3">
                  <p:embed/>
                  <p:pic>
                    <p:nvPicPr>
                      <p:cNvPr id="37898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14613" y="2428875"/>
                        <a:ext cx="2452687" cy="892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11"/>
          <p:cNvGraphicFramePr>
            <a:graphicFrameLocks noChangeAspect="1"/>
          </p:cNvGraphicFramePr>
          <p:nvPr/>
        </p:nvGraphicFramePr>
        <p:xfrm>
          <a:off x="609600" y="3962400"/>
          <a:ext cx="2667000" cy="901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5" name="Equation" r:id="rId13" imgW="863280" imgH="291960" progId="Equation.3">
                  <p:embed/>
                </p:oleObj>
              </mc:Choice>
              <mc:Fallback>
                <p:oleObj name="Equation" r:id="rId13" imgW="863280" imgH="291960" progId="Equation.3">
                  <p:embed/>
                  <p:pic>
                    <p:nvPicPr>
                      <p:cNvPr id="37899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3962400"/>
                        <a:ext cx="2667000" cy="901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3"/>
          <p:cNvGraphicFramePr>
            <a:graphicFrameLocks noChangeAspect="1"/>
          </p:cNvGraphicFramePr>
          <p:nvPr/>
        </p:nvGraphicFramePr>
        <p:xfrm>
          <a:off x="3124200" y="4114800"/>
          <a:ext cx="2149475" cy="776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6" name="Equation" r:id="rId15" imgW="571320" imgH="253800" progId="Equation.3">
                  <p:embed/>
                </p:oleObj>
              </mc:Choice>
              <mc:Fallback>
                <p:oleObj name="Equation" r:id="rId15" imgW="571320" imgH="253800" progId="Equation.3">
                  <p:embed/>
                  <p:pic>
                    <p:nvPicPr>
                      <p:cNvPr id="37901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4114800"/>
                        <a:ext cx="2149475" cy="776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 Box 14"/>
          <p:cNvSpPr txBox="1">
            <a:spLocks noChangeArrowheads="1"/>
          </p:cNvSpPr>
          <p:nvPr/>
        </p:nvSpPr>
        <p:spPr bwMode="auto">
          <a:xfrm>
            <a:off x="381000" y="5422900"/>
            <a:ext cx="137160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000">
                <a:solidFill>
                  <a:schemeClr val="tx2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3000">
                <a:solidFill>
                  <a:schemeClr val="tx2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3000">
                <a:solidFill>
                  <a:schemeClr val="tx2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3000">
                <a:solidFill>
                  <a:schemeClr val="tx2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3000">
                <a:solidFill>
                  <a:schemeClr val="tx2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Vậy:</a:t>
            </a:r>
          </a:p>
        </p:txBody>
      </p:sp>
      <p:graphicFrame>
        <p:nvGraphicFramePr>
          <p:cNvPr id="13" name="Object 18"/>
          <p:cNvGraphicFramePr>
            <a:graphicFrameLocks noChangeAspect="1"/>
          </p:cNvGraphicFramePr>
          <p:nvPr/>
        </p:nvGraphicFramePr>
        <p:xfrm>
          <a:off x="1287463" y="5181600"/>
          <a:ext cx="4503737" cy="1023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7" name="Equation" r:id="rId17" imgW="1282680" imgH="291960" progId="Equation.3">
                  <p:embed/>
                </p:oleObj>
              </mc:Choice>
              <mc:Fallback>
                <p:oleObj name="Equation" r:id="rId17" imgW="1282680" imgH="291960" progId="Equation.3">
                  <p:embed/>
                  <p:pic>
                    <p:nvPicPr>
                      <p:cNvPr id="37906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87463" y="5181600"/>
                        <a:ext cx="4503737" cy="1023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22"/>
          <p:cNvGraphicFramePr>
            <a:graphicFrameLocks noChangeAspect="1"/>
          </p:cNvGraphicFramePr>
          <p:nvPr/>
        </p:nvGraphicFramePr>
        <p:xfrm>
          <a:off x="5334000" y="4191000"/>
          <a:ext cx="1803400" cy="658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8" name="Equation" r:id="rId19" imgW="609480" imgH="215640" progId="Equation.3">
                  <p:embed/>
                </p:oleObj>
              </mc:Choice>
              <mc:Fallback>
                <p:oleObj name="Equation" r:id="rId19" imgW="609480" imgH="215640" progId="Equation.3">
                  <p:embed/>
                  <p:pic>
                    <p:nvPicPr>
                      <p:cNvPr id="3791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0" y="4191000"/>
                        <a:ext cx="1803400" cy="658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26"/>
          <p:cNvGraphicFramePr>
            <a:graphicFrameLocks noChangeAspect="1"/>
          </p:cNvGraphicFramePr>
          <p:nvPr/>
        </p:nvGraphicFramePr>
        <p:xfrm>
          <a:off x="6083300" y="2779713"/>
          <a:ext cx="927100" cy="439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9" name="Equation" r:id="rId21" imgW="355320" imgH="177480" progId="Equation.3">
                  <p:embed/>
                </p:oleObj>
              </mc:Choice>
              <mc:Fallback>
                <p:oleObj name="Equation" r:id="rId21" imgW="355320" imgH="177480" progId="Equation.3">
                  <p:embed/>
                  <p:pic>
                    <p:nvPicPr>
                      <p:cNvPr id="37914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83300" y="2779713"/>
                        <a:ext cx="927100" cy="4397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 Box 27"/>
          <p:cNvSpPr txBox="1">
            <a:spLocks noChangeArrowheads="1"/>
          </p:cNvSpPr>
          <p:nvPr/>
        </p:nvSpPr>
        <p:spPr bwMode="auto">
          <a:xfrm>
            <a:off x="5181600" y="2727325"/>
            <a:ext cx="243840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000">
                <a:solidFill>
                  <a:schemeClr val="tx2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3000">
                <a:solidFill>
                  <a:schemeClr val="tx2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3000">
                <a:solidFill>
                  <a:schemeClr val="tx2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3000">
                <a:solidFill>
                  <a:schemeClr val="tx2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3000">
                <a:solidFill>
                  <a:schemeClr val="tx2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(Với           )</a:t>
            </a:r>
          </a:p>
        </p:txBody>
      </p:sp>
      <p:graphicFrame>
        <p:nvGraphicFramePr>
          <p:cNvPr id="17" name="Object 28"/>
          <p:cNvGraphicFramePr>
            <a:graphicFrameLocks noChangeAspect="1"/>
          </p:cNvGraphicFramePr>
          <p:nvPr/>
        </p:nvGraphicFramePr>
        <p:xfrm>
          <a:off x="7810500" y="4319588"/>
          <a:ext cx="927100" cy="439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40" name="Equation" r:id="rId22" imgW="355320" imgH="177480" progId="Equation.3">
                  <p:embed/>
                </p:oleObj>
              </mc:Choice>
              <mc:Fallback>
                <p:oleObj name="Equation" r:id="rId22" imgW="355320" imgH="177480" progId="Equation.3">
                  <p:embed/>
                  <p:pic>
                    <p:nvPicPr>
                      <p:cNvPr id="37916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10500" y="4319588"/>
                        <a:ext cx="927100" cy="4397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Text Box 29"/>
          <p:cNvSpPr txBox="1">
            <a:spLocks noChangeArrowheads="1"/>
          </p:cNvSpPr>
          <p:nvPr/>
        </p:nvSpPr>
        <p:spPr bwMode="auto">
          <a:xfrm>
            <a:off x="7086600" y="4267200"/>
            <a:ext cx="243840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000">
                <a:solidFill>
                  <a:schemeClr val="tx2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3000">
                <a:solidFill>
                  <a:schemeClr val="tx2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3000">
                <a:solidFill>
                  <a:schemeClr val="tx2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3000">
                <a:solidFill>
                  <a:schemeClr val="tx2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3000">
                <a:solidFill>
                  <a:schemeClr val="tx2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(Vì           )</a:t>
            </a:r>
          </a:p>
        </p:txBody>
      </p:sp>
      <p:graphicFrame>
        <p:nvGraphicFramePr>
          <p:cNvPr id="19" name="Object 30"/>
          <p:cNvGraphicFramePr>
            <a:graphicFrameLocks noChangeAspect="1"/>
          </p:cNvGraphicFramePr>
          <p:nvPr/>
        </p:nvGraphicFramePr>
        <p:xfrm>
          <a:off x="7150100" y="5599113"/>
          <a:ext cx="927100" cy="439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41" name="Equation" r:id="rId24" imgW="355320" imgH="177480" progId="Equation.3">
                  <p:embed/>
                </p:oleObj>
              </mc:Choice>
              <mc:Fallback>
                <p:oleObj name="Equation" r:id="rId24" imgW="355320" imgH="177480" progId="Equation.3">
                  <p:embed/>
                  <p:pic>
                    <p:nvPicPr>
                      <p:cNvPr id="37918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50100" y="5599113"/>
                        <a:ext cx="927100" cy="4397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Text Box 31"/>
          <p:cNvSpPr txBox="1">
            <a:spLocks noChangeArrowheads="1"/>
          </p:cNvSpPr>
          <p:nvPr/>
        </p:nvSpPr>
        <p:spPr bwMode="auto">
          <a:xfrm>
            <a:off x="6248400" y="5546725"/>
            <a:ext cx="243840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000">
                <a:solidFill>
                  <a:schemeClr val="tx2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3000">
                <a:solidFill>
                  <a:schemeClr val="tx2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3000">
                <a:solidFill>
                  <a:schemeClr val="tx2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3000">
                <a:solidFill>
                  <a:schemeClr val="tx2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3000">
                <a:solidFill>
                  <a:schemeClr val="tx2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(Với           )</a:t>
            </a:r>
          </a:p>
        </p:txBody>
      </p:sp>
    </p:spTree>
    <p:extLst>
      <p:ext uri="{BB962C8B-B14F-4D97-AF65-F5344CB8AC3E}">
        <p14:creationId xmlns:p14="http://schemas.microsoft.com/office/powerpoint/2010/main" val="1777215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12" grpId="0"/>
      <p:bldP spid="16" grpId="0"/>
      <p:bldP spid="18" grpId="0"/>
      <p:bldP spid="2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 txBox="1">
            <a:spLocks noChangeArrowheads="1"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dirty="0" err="1" smtClean="0">
                <a:solidFill>
                  <a:srgbClr val="0000FF"/>
                </a:solidFill>
              </a:rPr>
              <a:t>Bài</a:t>
            </a:r>
            <a:r>
              <a:rPr lang="en-US" altLang="en-US" dirty="0" smtClean="0">
                <a:solidFill>
                  <a:srgbClr val="0000FF"/>
                </a:solidFill>
              </a:rPr>
              <a:t> 9 SGK/ 11    </a:t>
            </a:r>
            <a:r>
              <a:rPr lang="en-US" altLang="en-US" dirty="0" err="1" smtClean="0">
                <a:solidFill>
                  <a:srgbClr val="0000FF"/>
                </a:solidFill>
              </a:rPr>
              <a:t>Tìm</a:t>
            </a:r>
            <a:r>
              <a:rPr lang="en-US" altLang="en-US" dirty="0" smtClean="0">
                <a:solidFill>
                  <a:srgbClr val="0000FF"/>
                </a:solidFill>
              </a:rPr>
              <a:t> x</a:t>
            </a:r>
            <a:endParaRPr lang="en-US" altLang="en-US" dirty="0" smtClean="0">
              <a:solidFill>
                <a:srgbClr val="0000FF"/>
              </a:solidFill>
            </a:endParaRPr>
          </a:p>
        </p:txBody>
      </p:sp>
      <p:graphicFrame>
        <p:nvGraphicFramePr>
          <p:cNvPr id="3" name="Object 5"/>
          <p:cNvGraphicFramePr>
            <a:graphicFrameLocks noChangeAspect="1"/>
          </p:cNvGraphicFramePr>
          <p:nvPr/>
        </p:nvGraphicFramePr>
        <p:xfrm>
          <a:off x="457200" y="1143000"/>
          <a:ext cx="2070100" cy="790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54" name="Equation" r:id="rId3" imgW="698400" imgH="266400" progId="Equation.3">
                  <p:embed/>
                </p:oleObj>
              </mc:Choice>
              <mc:Fallback>
                <p:oleObj name="Equation" r:id="rId3" imgW="698400" imgH="266400" progId="Equation.3">
                  <p:embed/>
                  <p:pic>
                    <p:nvPicPr>
                      <p:cNvPr id="38917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143000"/>
                        <a:ext cx="2070100" cy="790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7"/>
          <p:cNvGraphicFramePr>
            <a:graphicFrameLocks noChangeAspect="1"/>
          </p:cNvGraphicFramePr>
          <p:nvPr/>
        </p:nvGraphicFramePr>
        <p:xfrm>
          <a:off x="533400" y="1973263"/>
          <a:ext cx="1768475" cy="750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55" name="Equation" r:id="rId5" imgW="596880" imgH="253800" progId="Equation.3">
                  <p:embed/>
                </p:oleObj>
              </mc:Choice>
              <mc:Fallback>
                <p:oleObj name="Equation" r:id="rId5" imgW="596880" imgH="253800" progId="Equation.3">
                  <p:embed/>
                  <p:pic>
                    <p:nvPicPr>
                      <p:cNvPr id="38919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973263"/>
                        <a:ext cx="1768475" cy="7508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 Box 9"/>
          <p:cNvSpPr txBox="1">
            <a:spLocks noChangeArrowheads="1"/>
          </p:cNvSpPr>
          <p:nvPr/>
        </p:nvSpPr>
        <p:spPr bwMode="auto">
          <a:xfrm>
            <a:off x="457200" y="2743200"/>
            <a:ext cx="4648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000">
                <a:solidFill>
                  <a:schemeClr val="tx2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3000">
                <a:solidFill>
                  <a:schemeClr val="tx2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3000">
                <a:solidFill>
                  <a:schemeClr val="tx2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3000">
                <a:solidFill>
                  <a:schemeClr val="tx2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3000">
                <a:solidFill>
                  <a:schemeClr val="tx2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>
                <a:sym typeface="Symbol" panose="05050102010706020507" pitchFamily="18" charset="2"/>
              </a:rPr>
              <a:t> x = 7 hoặc x = - 7</a:t>
            </a:r>
          </a:p>
        </p:txBody>
      </p:sp>
      <p:sp>
        <p:nvSpPr>
          <p:cNvPr id="6" name="Text Box 10"/>
          <p:cNvSpPr txBox="1">
            <a:spLocks noChangeArrowheads="1"/>
          </p:cNvSpPr>
          <p:nvPr/>
        </p:nvSpPr>
        <p:spPr bwMode="auto">
          <a:xfrm>
            <a:off x="533400" y="3657600"/>
            <a:ext cx="381000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000">
                <a:solidFill>
                  <a:schemeClr val="tx2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3000">
                <a:solidFill>
                  <a:schemeClr val="tx2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3000">
                <a:solidFill>
                  <a:schemeClr val="tx2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3000">
                <a:solidFill>
                  <a:schemeClr val="tx2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3000">
                <a:solidFill>
                  <a:schemeClr val="tx2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 err="1"/>
              <a:t>Vậy</a:t>
            </a:r>
            <a:r>
              <a:rPr lang="en-US" altLang="en-US" dirty="0"/>
              <a:t>: x = - 7 ;</a:t>
            </a:r>
            <a:r>
              <a:rPr lang="en-US" altLang="en-US" dirty="0" smtClean="0"/>
              <a:t> </a:t>
            </a:r>
            <a:r>
              <a:rPr lang="en-US" altLang="en-US" dirty="0"/>
              <a:t>x = 7</a:t>
            </a:r>
          </a:p>
        </p:txBody>
      </p:sp>
      <p:sp>
        <p:nvSpPr>
          <p:cNvPr id="7" name="Line 11"/>
          <p:cNvSpPr>
            <a:spLocks noChangeShapeType="1"/>
          </p:cNvSpPr>
          <p:nvPr/>
        </p:nvSpPr>
        <p:spPr bwMode="auto">
          <a:xfrm>
            <a:off x="4648200" y="1295400"/>
            <a:ext cx="0" cy="525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8" name="Object 12"/>
          <p:cNvGraphicFramePr>
            <a:graphicFrameLocks noChangeAspect="1"/>
          </p:cNvGraphicFramePr>
          <p:nvPr/>
        </p:nvGraphicFramePr>
        <p:xfrm>
          <a:off x="4975225" y="1090613"/>
          <a:ext cx="2484438" cy="865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56" name="Equation" r:id="rId7" imgW="838080" imgH="291960" progId="Equation.3">
                  <p:embed/>
                </p:oleObj>
              </mc:Choice>
              <mc:Fallback>
                <p:oleObj name="Equation" r:id="rId7" imgW="838080" imgH="291960" progId="Equation.3">
                  <p:embed/>
                  <p:pic>
                    <p:nvPicPr>
                      <p:cNvPr id="38924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75225" y="1090613"/>
                        <a:ext cx="2484438" cy="865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13"/>
          <p:cNvGraphicFramePr>
            <a:graphicFrameLocks noChangeAspect="1"/>
          </p:cNvGraphicFramePr>
          <p:nvPr/>
        </p:nvGraphicFramePr>
        <p:xfrm>
          <a:off x="5200650" y="2678113"/>
          <a:ext cx="1730375" cy="750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57" name="Equation" r:id="rId9" imgW="583920" imgH="253800" progId="Equation.3">
                  <p:embed/>
                </p:oleObj>
              </mc:Choice>
              <mc:Fallback>
                <p:oleObj name="Equation" r:id="rId9" imgW="583920" imgH="253800" progId="Equation.3">
                  <p:embed/>
                  <p:pic>
                    <p:nvPicPr>
                      <p:cNvPr id="38925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00650" y="2678113"/>
                        <a:ext cx="1730375" cy="7508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 Box 14"/>
          <p:cNvSpPr txBox="1">
            <a:spLocks noChangeArrowheads="1"/>
          </p:cNvSpPr>
          <p:nvPr/>
        </p:nvSpPr>
        <p:spPr bwMode="auto">
          <a:xfrm>
            <a:off x="4953000" y="3459163"/>
            <a:ext cx="46482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000">
                <a:solidFill>
                  <a:schemeClr val="tx2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3000">
                <a:solidFill>
                  <a:schemeClr val="tx2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3000">
                <a:solidFill>
                  <a:schemeClr val="tx2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3000">
                <a:solidFill>
                  <a:schemeClr val="tx2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3000">
                <a:solidFill>
                  <a:schemeClr val="tx2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>
                <a:sym typeface="Symbol" panose="05050102010706020507" pitchFamily="18" charset="2"/>
              </a:rPr>
              <a:t> x = 8 hoặc x = - 8</a:t>
            </a:r>
          </a:p>
        </p:txBody>
      </p:sp>
      <p:sp>
        <p:nvSpPr>
          <p:cNvPr id="11" name="Text Box 15"/>
          <p:cNvSpPr txBox="1">
            <a:spLocks noChangeArrowheads="1"/>
          </p:cNvSpPr>
          <p:nvPr/>
        </p:nvSpPr>
        <p:spPr bwMode="auto">
          <a:xfrm>
            <a:off x="5334000" y="4572000"/>
            <a:ext cx="381000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000">
                <a:solidFill>
                  <a:schemeClr val="tx2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3000">
                <a:solidFill>
                  <a:schemeClr val="tx2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3000">
                <a:solidFill>
                  <a:schemeClr val="tx2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3000">
                <a:solidFill>
                  <a:schemeClr val="tx2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3000">
                <a:solidFill>
                  <a:schemeClr val="tx2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 err="1"/>
              <a:t>Vậy</a:t>
            </a:r>
            <a:r>
              <a:rPr lang="en-US" altLang="en-US" dirty="0"/>
              <a:t>: x = - 8 ;</a:t>
            </a:r>
            <a:r>
              <a:rPr lang="en-US" altLang="en-US" dirty="0" smtClean="0"/>
              <a:t> </a:t>
            </a:r>
            <a:r>
              <a:rPr lang="en-US" altLang="en-US" dirty="0"/>
              <a:t>x = 8</a:t>
            </a:r>
          </a:p>
        </p:txBody>
      </p:sp>
      <p:graphicFrame>
        <p:nvGraphicFramePr>
          <p:cNvPr id="12" name="Object 16"/>
          <p:cNvGraphicFramePr>
            <a:graphicFrameLocks noChangeAspect="1"/>
          </p:cNvGraphicFramePr>
          <p:nvPr/>
        </p:nvGraphicFramePr>
        <p:xfrm>
          <a:off x="5197475" y="1914525"/>
          <a:ext cx="2146300" cy="752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58" name="Equation" r:id="rId11" imgW="723600" imgH="253800" progId="Equation.3">
                  <p:embed/>
                </p:oleObj>
              </mc:Choice>
              <mc:Fallback>
                <p:oleObj name="Equation" r:id="rId11" imgW="723600" imgH="253800" progId="Equation.3">
                  <p:embed/>
                  <p:pic>
                    <p:nvPicPr>
                      <p:cNvPr id="38928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97475" y="1914525"/>
                        <a:ext cx="2146300" cy="752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26337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10" grpId="0"/>
      <p:bldP spid="1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dirty="0" err="1" smtClean="0">
                <a:solidFill>
                  <a:srgbClr val="0000FF"/>
                </a:solidFill>
              </a:rPr>
              <a:t>Bài</a:t>
            </a:r>
            <a:r>
              <a:rPr lang="en-US" altLang="en-US" dirty="0" smtClean="0">
                <a:solidFill>
                  <a:srgbClr val="0000FF"/>
                </a:solidFill>
              </a:rPr>
              <a:t> 9 SGK/ 11    </a:t>
            </a:r>
            <a:r>
              <a:rPr lang="en-US" altLang="en-US" dirty="0" err="1" smtClean="0">
                <a:solidFill>
                  <a:srgbClr val="0000FF"/>
                </a:solidFill>
              </a:rPr>
              <a:t>Tìm</a:t>
            </a:r>
            <a:r>
              <a:rPr lang="en-US" altLang="en-US" dirty="0" smtClean="0">
                <a:solidFill>
                  <a:srgbClr val="0000FF"/>
                </a:solidFill>
              </a:rPr>
              <a:t> x</a:t>
            </a:r>
            <a:endParaRPr lang="en-US" altLang="en-US" dirty="0" smtClean="0">
              <a:solidFill>
                <a:srgbClr val="0000FF"/>
              </a:solidFill>
            </a:endParaRPr>
          </a:p>
        </p:txBody>
      </p:sp>
      <p:graphicFrame>
        <p:nvGraphicFramePr>
          <p:cNvPr id="3" name="Object 3"/>
          <p:cNvGraphicFramePr>
            <a:graphicFrameLocks noChangeAspect="1"/>
          </p:cNvGraphicFramePr>
          <p:nvPr/>
        </p:nvGraphicFramePr>
        <p:xfrm>
          <a:off x="473075" y="1181100"/>
          <a:ext cx="2036763" cy="712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78" name="Equation" r:id="rId3" imgW="761760" imgH="266400" progId="Equation.3">
                  <p:embed/>
                </p:oleObj>
              </mc:Choice>
              <mc:Fallback>
                <p:oleObj name="Equation" r:id="rId3" imgW="761760" imgH="266400" progId="Equation.3">
                  <p:embed/>
                  <p:pic>
                    <p:nvPicPr>
                      <p:cNvPr id="41987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3075" y="1181100"/>
                        <a:ext cx="2036763" cy="712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4"/>
          <p:cNvGraphicFramePr>
            <a:graphicFrameLocks noChangeAspect="1"/>
          </p:cNvGraphicFramePr>
          <p:nvPr/>
        </p:nvGraphicFramePr>
        <p:xfrm>
          <a:off x="381000" y="2819400"/>
          <a:ext cx="1993900" cy="750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79" name="Equation" r:id="rId5" imgW="672840" imgH="253800" progId="Equation.3">
                  <p:embed/>
                </p:oleObj>
              </mc:Choice>
              <mc:Fallback>
                <p:oleObj name="Equation" r:id="rId5" imgW="672840" imgH="253800" progId="Equation.3">
                  <p:embed/>
                  <p:pic>
                    <p:nvPicPr>
                      <p:cNvPr id="41988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2819400"/>
                        <a:ext cx="1993900" cy="750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304800" y="3657600"/>
            <a:ext cx="457200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000">
                <a:solidFill>
                  <a:schemeClr val="tx2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3000">
                <a:solidFill>
                  <a:schemeClr val="tx2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3000">
                <a:solidFill>
                  <a:schemeClr val="tx2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3000">
                <a:solidFill>
                  <a:schemeClr val="tx2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3000">
                <a:solidFill>
                  <a:schemeClr val="tx2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ym typeface="Symbol" panose="05050102010706020507" pitchFamily="18" charset="2"/>
              </a:rPr>
              <a:t> 2x = 6 hoặc 2x = - 6</a:t>
            </a: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304800" y="4800600"/>
            <a:ext cx="381000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000">
                <a:solidFill>
                  <a:schemeClr val="tx2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3000">
                <a:solidFill>
                  <a:schemeClr val="tx2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3000">
                <a:solidFill>
                  <a:schemeClr val="tx2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3000">
                <a:solidFill>
                  <a:schemeClr val="tx2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3000">
                <a:solidFill>
                  <a:schemeClr val="tx2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 err="1"/>
              <a:t>Vậy</a:t>
            </a:r>
            <a:r>
              <a:rPr lang="en-US" altLang="en-US" dirty="0"/>
              <a:t>: x = - 3 ;</a:t>
            </a:r>
            <a:r>
              <a:rPr lang="en-US" altLang="en-US" dirty="0" smtClean="0"/>
              <a:t> </a:t>
            </a:r>
            <a:r>
              <a:rPr lang="en-US" altLang="en-US" dirty="0"/>
              <a:t>x = 3</a:t>
            </a:r>
          </a:p>
        </p:txBody>
      </p:sp>
      <p:sp>
        <p:nvSpPr>
          <p:cNvPr id="7" name="Line 7"/>
          <p:cNvSpPr>
            <a:spLocks noChangeShapeType="1"/>
          </p:cNvSpPr>
          <p:nvPr/>
        </p:nvSpPr>
        <p:spPr bwMode="auto">
          <a:xfrm>
            <a:off x="4524375" y="1295400"/>
            <a:ext cx="0" cy="525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8" name="Object 13"/>
          <p:cNvGraphicFramePr>
            <a:graphicFrameLocks noChangeAspect="1"/>
          </p:cNvGraphicFramePr>
          <p:nvPr/>
        </p:nvGraphicFramePr>
        <p:xfrm>
          <a:off x="381000" y="1920875"/>
          <a:ext cx="2409825" cy="781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0" name="Equation" r:id="rId7" imgW="901440" imgH="291960" progId="Equation.3">
                  <p:embed/>
                </p:oleObj>
              </mc:Choice>
              <mc:Fallback>
                <p:oleObj name="Equation" r:id="rId7" imgW="901440" imgH="291960" progId="Equation.3">
                  <p:embed/>
                  <p:pic>
                    <p:nvPicPr>
                      <p:cNvPr id="41997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1920875"/>
                        <a:ext cx="2409825" cy="781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 Box 14"/>
          <p:cNvSpPr txBox="1">
            <a:spLocks noChangeArrowheads="1"/>
          </p:cNvSpPr>
          <p:nvPr/>
        </p:nvSpPr>
        <p:spPr bwMode="auto">
          <a:xfrm>
            <a:off x="304800" y="4191000"/>
            <a:ext cx="457200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000">
                <a:solidFill>
                  <a:schemeClr val="tx2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3000">
                <a:solidFill>
                  <a:schemeClr val="tx2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3000">
                <a:solidFill>
                  <a:schemeClr val="tx2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3000">
                <a:solidFill>
                  <a:schemeClr val="tx2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3000">
                <a:solidFill>
                  <a:schemeClr val="tx2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ym typeface="Symbol" panose="05050102010706020507" pitchFamily="18" charset="2"/>
              </a:rPr>
              <a:t> x = 3 hoặc x = - 3</a:t>
            </a:r>
          </a:p>
        </p:txBody>
      </p:sp>
      <p:graphicFrame>
        <p:nvGraphicFramePr>
          <p:cNvPr id="10" name="Object 15"/>
          <p:cNvGraphicFramePr>
            <a:graphicFrameLocks noChangeAspect="1"/>
          </p:cNvGraphicFramePr>
          <p:nvPr/>
        </p:nvGraphicFramePr>
        <p:xfrm>
          <a:off x="5167313" y="1185863"/>
          <a:ext cx="2681287" cy="781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1" name="Equation" r:id="rId9" imgW="1002960" imgH="291960" progId="Equation.3">
                  <p:embed/>
                </p:oleObj>
              </mc:Choice>
              <mc:Fallback>
                <p:oleObj name="Equation" r:id="rId9" imgW="1002960" imgH="291960" progId="Equation.3">
                  <p:embed/>
                  <p:pic>
                    <p:nvPicPr>
                      <p:cNvPr id="41999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67313" y="1185863"/>
                        <a:ext cx="2681287" cy="781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6"/>
          <p:cNvGraphicFramePr>
            <a:graphicFrameLocks noChangeAspect="1"/>
          </p:cNvGraphicFramePr>
          <p:nvPr/>
        </p:nvGraphicFramePr>
        <p:xfrm>
          <a:off x="4648200" y="2895600"/>
          <a:ext cx="2143125" cy="750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2" name="Equation" r:id="rId11" imgW="723600" imgH="253800" progId="Equation.3">
                  <p:embed/>
                </p:oleObj>
              </mc:Choice>
              <mc:Fallback>
                <p:oleObj name="Equation" r:id="rId11" imgW="723600" imgH="253800" progId="Equation.3">
                  <p:embed/>
                  <p:pic>
                    <p:nvPicPr>
                      <p:cNvPr id="4200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2895600"/>
                        <a:ext cx="2143125" cy="750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 Box 17"/>
          <p:cNvSpPr txBox="1">
            <a:spLocks noChangeArrowheads="1"/>
          </p:cNvSpPr>
          <p:nvPr/>
        </p:nvSpPr>
        <p:spPr bwMode="auto">
          <a:xfrm>
            <a:off x="4419600" y="3695700"/>
            <a:ext cx="495300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000">
                <a:solidFill>
                  <a:schemeClr val="tx2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3000">
                <a:solidFill>
                  <a:schemeClr val="tx2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3000">
                <a:solidFill>
                  <a:schemeClr val="tx2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3000">
                <a:solidFill>
                  <a:schemeClr val="tx2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3000">
                <a:solidFill>
                  <a:schemeClr val="tx2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ym typeface="Symbol" panose="05050102010706020507" pitchFamily="18" charset="2"/>
              </a:rPr>
              <a:t> 3x = 12 hoặc 3x = - 12</a:t>
            </a:r>
          </a:p>
        </p:txBody>
      </p:sp>
      <p:sp>
        <p:nvSpPr>
          <p:cNvPr id="13" name="Text Box 18"/>
          <p:cNvSpPr txBox="1">
            <a:spLocks noChangeArrowheads="1"/>
          </p:cNvSpPr>
          <p:nvPr/>
        </p:nvSpPr>
        <p:spPr bwMode="auto">
          <a:xfrm>
            <a:off x="4648200" y="4838700"/>
            <a:ext cx="381000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000">
                <a:solidFill>
                  <a:schemeClr val="tx2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3000">
                <a:solidFill>
                  <a:schemeClr val="tx2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3000">
                <a:solidFill>
                  <a:schemeClr val="tx2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3000">
                <a:solidFill>
                  <a:schemeClr val="tx2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3000">
                <a:solidFill>
                  <a:schemeClr val="tx2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 err="1"/>
              <a:t>Vậy</a:t>
            </a:r>
            <a:r>
              <a:rPr lang="en-US" altLang="en-US" dirty="0"/>
              <a:t>: x = - </a:t>
            </a:r>
            <a:r>
              <a:rPr lang="en-US" altLang="en-US" dirty="0" smtClean="0"/>
              <a:t>4; </a:t>
            </a:r>
            <a:r>
              <a:rPr lang="en-US" altLang="en-US" dirty="0"/>
              <a:t>x = 4</a:t>
            </a:r>
          </a:p>
        </p:txBody>
      </p:sp>
      <p:graphicFrame>
        <p:nvGraphicFramePr>
          <p:cNvPr id="14" name="Object 19"/>
          <p:cNvGraphicFramePr>
            <a:graphicFrameLocks noChangeAspect="1"/>
          </p:cNvGraphicFramePr>
          <p:nvPr/>
        </p:nvGraphicFramePr>
        <p:xfrm>
          <a:off x="4657725" y="1958975"/>
          <a:ext cx="2544763" cy="781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3" name="Equation" r:id="rId13" imgW="952200" imgH="291960" progId="Equation.3">
                  <p:embed/>
                </p:oleObj>
              </mc:Choice>
              <mc:Fallback>
                <p:oleObj name="Equation" r:id="rId13" imgW="952200" imgH="291960" progId="Equation.3">
                  <p:embed/>
                  <p:pic>
                    <p:nvPicPr>
                      <p:cNvPr id="42003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57725" y="1958975"/>
                        <a:ext cx="2544763" cy="781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 Box 20"/>
          <p:cNvSpPr txBox="1">
            <a:spLocks noChangeArrowheads="1"/>
          </p:cNvSpPr>
          <p:nvPr/>
        </p:nvSpPr>
        <p:spPr bwMode="auto">
          <a:xfrm>
            <a:off x="4419600" y="4229100"/>
            <a:ext cx="457200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000">
                <a:solidFill>
                  <a:schemeClr val="tx2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3000">
                <a:solidFill>
                  <a:schemeClr val="tx2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3000">
                <a:solidFill>
                  <a:schemeClr val="tx2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3000">
                <a:solidFill>
                  <a:schemeClr val="tx2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3000">
                <a:solidFill>
                  <a:schemeClr val="tx2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ym typeface="Symbol" panose="05050102010706020507" pitchFamily="18" charset="2"/>
              </a:rPr>
              <a:t> x = 4 hoặc x = - 4</a:t>
            </a:r>
          </a:p>
        </p:txBody>
      </p:sp>
    </p:spTree>
    <p:extLst>
      <p:ext uri="{BB962C8B-B14F-4D97-AF65-F5344CB8AC3E}">
        <p14:creationId xmlns:p14="http://schemas.microsoft.com/office/powerpoint/2010/main" val="869194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800" decel="100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9" grpId="0"/>
      <p:bldP spid="12" grpId="0"/>
      <p:bldP spid="13" grpId="0"/>
      <p:bldP spid="1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4"/>
          <p:cNvSpPr txBox="1">
            <a:spLocks noChangeArrowheads="1"/>
          </p:cNvSpPr>
          <p:nvPr/>
        </p:nvSpPr>
        <p:spPr bwMode="auto">
          <a:xfrm>
            <a:off x="1719884" y="288925"/>
            <a:ext cx="5976316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/>
            <a:r>
              <a:rPr lang="vi-VN" sz="3600" b="1" dirty="0">
                <a:solidFill>
                  <a:srgbClr val="FF0000"/>
                </a:solidFill>
                <a:latin typeface="Times New Roman" pitchFamily="18" charset="0"/>
              </a:rPr>
              <a:t>HƯỚNG DẪN HỌC Ở NHÀ </a:t>
            </a:r>
          </a:p>
        </p:txBody>
      </p:sp>
      <p:sp>
        <p:nvSpPr>
          <p:cNvPr id="15363" name="Text Box 5"/>
          <p:cNvSpPr txBox="1">
            <a:spLocks noChangeArrowheads="1"/>
          </p:cNvSpPr>
          <p:nvPr/>
        </p:nvSpPr>
        <p:spPr bwMode="auto">
          <a:xfrm>
            <a:off x="1447800" y="1366897"/>
            <a:ext cx="7467600" cy="2062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hangingPunct="0">
              <a:buSzPts val="1800"/>
            </a:pPr>
            <a:r>
              <a:rPr lang="en-US" dirty="0" smtClean="0">
                <a:solidFill>
                  <a:srgbClr val="000000"/>
                </a:solidFill>
                <a:latin typeface="Times New Roman" pitchFamily="18" charset="0"/>
              </a:rPr>
              <a:t>- </a:t>
            </a:r>
            <a:r>
              <a:rPr lang="vi-VN" dirty="0" smtClean="0">
                <a:solidFill>
                  <a:srgbClr val="000000"/>
                </a:solidFill>
                <a:latin typeface="Times New Roman" pitchFamily="18" charset="0"/>
              </a:rPr>
              <a:t>Học </a:t>
            </a:r>
            <a:r>
              <a:rPr lang="vi-VN" dirty="0">
                <a:solidFill>
                  <a:srgbClr val="000000"/>
                </a:solidFill>
                <a:latin typeface="Times New Roman" pitchFamily="18" charset="0"/>
              </a:rPr>
              <a:t>thuộc lí </a:t>
            </a:r>
            <a:r>
              <a:rPr lang="vi-VN" dirty="0" smtClean="0">
                <a:solidFill>
                  <a:srgbClr val="000000"/>
                </a:solidFill>
                <a:latin typeface="Times New Roman" pitchFamily="18" charset="0"/>
              </a:rPr>
              <a:t>thuyết, </a:t>
            </a:r>
            <a:r>
              <a:rPr lang="vi-VN" dirty="0">
                <a:solidFill>
                  <a:srgbClr val="000000"/>
                </a:solidFill>
                <a:latin typeface="Times New Roman" pitchFamily="18" charset="0"/>
              </a:rPr>
              <a:t>xem lại ví dụ và bài tập đã làm </a:t>
            </a:r>
          </a:p>
          <a:p>
            <a:pPr eaLnBrk="0" hangingPunct="0"/>
            <a:r>
              <a:rPr lang="en-US" dirty="0" smtClean="0">
                <a:solidFill>
                  <a:srgbClr val="000000"/>
                </a:solidFill>
                <a:latin typeface="Times New Roman" pitchFamily="18" charset="0"/>
              </a:rPr>
              <a:t>- </a:t>
            </a:r>
            <a:r>
              <a:rPr lang="en-US" b="1" i="1" dirty="0" err="1" smtClean="0">
                <a:solidFill>
                  <a:srgbClr val="000000"/>
                </a:solidFill>
                <a:latin typeface="Times New Roman" pitchFamily="18" charset="0"/>
              </a:rPr>
              <a:t>Làm</a:t>
            </a:r>
            <a:r>
              <a:rPr lang="en-US" b="1" i="1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b="1" i="1" dirty="0" err="1">
                <a:solidFill>
                  <a:srgbClr val="000000"/>
                </a:solidFill>
                <a:latin typeface="Times New Roman" pitchFamily="18" charset="0"/>
              </a:rPr>
              <a:t>bài</a:t>
            </a:r>
            <a:r>
              <a:rPr lang="en-US" b="1" i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b="1" i="1" dirty="0" err="1">
                <a:solidFill>
                  <a:srgbClr val="000000"/>
                </a:solidFill>
                <a:latin typeface="Times New Roman" pitchFamily="18" charset="0"/>
              </a:rPr>
              <a:t>tập</a:t>
            </a:r>
            <a:r>
              <a:rPr lang="en-US" b="1" i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b="1" i="1" dirty="0" smtClean="0">
                <a:solidFill>
                  <a:srgbClr val="000000"/>
                </a:solidFill>
                <a:latin typeface="Times New Roman" pitchFamily="18" charset="0"/>
              </a:rPr>
              <a:t>6, 7, 8, 9 </a:t>
            </a:r>
            <a:r>
              <a:rPr lang="en-US" b="1" i="1" dirty="0">
                <a:solidFill>
                  <a:srgbClr val="000000"/>
                </a:solidFill>
                <a:latin typeface="Times New Roman" pitchFamily="18" charset="0"/>
              </a:rPr>
              <a:t>(c, d </a:t>
            </a:r>
            <a:r>
              <a:rPr lang="en-US" b="1" i="1" dirty="0" smtClean="0">
                <a:solidFill>
                  <a:srgbClr val="000000"/>
                </a:solidFill>
                <a:latin typeface="Times New Roman" pitchFamily="18" charset="0"/>
              </a:rPr>
              <a:t>), 10 /SGK/T11</a:t>
            </a:r>
            <a:endParaRPr lang="en-US" b="1" i="1" dirty="0">
              <a:solidFill>
                <a:srgbClr val="000000"/>
              </a:solidFill>
              <a:latin typeface="Times New Roman" pitchFamily="18" charset="0"/>
            </a:endParaRPr>
          </a:p>
          <a:p>
            <a:pPr eaLnBrk="0" hangingPunct="0"/>
            <a:endParaRPr lang="en-US" b="1" u="sng" dirty="0">
              <a:solidFill>
                <a:srgbClr val="FF00FF"/>
              </a:solidFill>
              <a:latin typeface="Times New Roman" pitchFamily="18" charset="0"/>
            </a:endParaRPr>
          </a:p>
        </p:txBody>
      </p:sp>
      <p:pic>
        <p:nvPicPr>
          <p:cNvPr id="15366" name="Picture 9" descr="flower1_div_md_wht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-1933575" y="2619375"/>
            <a:ext cx="5638800" cy="100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7" name="Picture 10" descr="flower1_div_md_wht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838200" y="5410200"/>
            <a:ext cx="6477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8" name="Picture 11" descr="amaryllis02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477850">
            <a:off x="381000" y="4743451"/>
            <a:ext cx="150495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10370639"/>
      </p:ext>
    </p:extLst>
  </p:cSld>
  <p:clrMapOvr>
    <a:masterClrMapping/>
  </p:clrMapOvr>
  <p:transition spd="slow">
    <p:plus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4190340"/>
              </p:ext>
            </p:extLst>
          </p:nvPr>
        </p:nvGraphicFramePr>
        <p:xfrm>
          <a:off x="4508500" y="4264346"/>
          <a:ext cx="127000" cy="24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51" name="Equation" r:id="rId3" imgW="126890" imgH="241091" progId="Equation.3">
                  <p:embed/>
                </p:oleObj>
              </mc:Choice>
              <mc:Fallback>
                <p:oleObj name="Equation" r:id="rId3" imgW="126890" imgH="241091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8500" y="4264346"/>
                        <a:ext cx="127000" cy="241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6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3822182"/>
              </p:ext>
            </p:extLst>
          </p:nvPr>
        </p:nvGraphicFramePr>
        <p:xfrm>
          <a:off x="7924800" y="1633690"/>
          <a:ext cx="1219200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52" name="Equation" r:id="rId5" imgW="596641" imgH="253890" progId="Equation.DSMT4">
                  <p:embed/>
                </p:oleObj>
              </mc:Choice>
              <mc:Fallback>
                <p:oleObj name="Equation" r:id="rId5" imgW="596641" imgH="25389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24800" y="1633690"/>
                        <a:ext cx="1219200" cy="520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1" name="Group 70"/>
          <p:cNvGrpSpPr>
            <a:grpSpLocks/>
          </p:cNvGrpSpPr>
          <p:nvPr/>
        </p:nvGrpSpPr>
        <p:grpSpPr bwMode="auto">
          <a:xfrm>
            <a:off x="5478219" y="1010516"/>
            <a:ext cx="2760199" cy="2139162"/>
            <a:chOff x="3810" y="719"/>
            <a:chExt cx="1313" cy="1086"/>
          </a:xfrm>
        </p:grpSpPr>
        <p:grpSp>
          <p:nvGrpSpPr>
            <p:cNvPr id="12" name="Group 56"/>
            <p:cNvGrpSpPr>
              <a:grpSpLocks/>
            </p:cNvGrpSpPr>
            <p:nvPr/>
          </p:nvGrpSpPr>
          <p:grpSpPr bwMode="auto">
            <a:xfrm>
              <a:off x="3810" y="719"/>
              <a:ext cx="1313" cy="1086"/>
              <a:chOff x="3955" y="762"/>
              <a:chExt cx="1313" cy="1086"/>
            </a:xfrm>
          </p:grpSpPr>
          <p:sp>
            <p:nvSpPr>
              <p:cNvPr id="15" name="Rectangle 10"/>
              <p:cNvSpPr>
                <a:spLocks noChangeArrowheads="1"/>
              </p:cNvSpPr>
              <p:nvPr/>
            </p:nvSpPr>
            <p:spPr bwMode="auto">
              <a:xfrm>
                <a:off x="4032" y="1008"/>
                <a:ext cx="1104" cy="57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 alt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6" name="Line 11"/>
              <p:cNvSpPr>
                <a:spLocks noChangeShapeType="1"/>
              </p:cNvSpPr>
              <p:nvPr/>
            </p:nvSpPr>
            <p:spPr bwMode="auto">
              <a:xfrm flipH="1">
                <a:off x="4032" y="1008"/>
                <a:ext cx="1104" cy="57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" name="Text Box 12"/>
              <p:cNvSpPr txBox="1">
                <a:spLocks noChangeArrowheads="1"/>
              </p:cNvSpPr>
              <p:nvPr/>
            </p:nvSpPr>
            <p:spPr bwMode="auto">
              <a:xfrm>
                <a:off x="5083" y="1614"/>
                <a:ext cx="185" cy="2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eaLnBrk="0" hangingPunct="0"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eaLnBrk="0" hangingPunct="0"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eaLnBrk="0" hangingPunct="0"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eaLnBrk="0" hangingPunct="0"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en-US" altLang="en-US" sz="2400" dirty="0">
                    <a:latin typeface="Times New Roman" pitchFamily="18" charset="0"/>
                    <a:cs typeface="Times New Roman" pitchFamily="18" charset="0"/>
                  </a:rPr>
                  <a:t>B</a:t>
                </a:r>
              </a:p>
            </p:txBody>
          </p:sp>
          <p:sp>
            <p:nvSpPr>
              <p:cNvPr id="18" name="Text Box 13"/>
              <p:cNvSpPr txBox="1">
                <a:spLocks noChangeArrowheads="1"/>
              </p:cNvSpPr>
              <p:nvPr/>
            </p:nvSpPr>
            <p:spPr bwMode="auto">
              <a:xfrm>
                <a:off x="5046" y="762"/>
                <a:ext cx="194" cy="2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eaLnBrk="0" hangingPunct="0"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eaLnBrk="0" hangingPunct="0"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eaLnBrk="0" hangingPunct="0"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eaLnBrk="0" hangingPunct="0"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en-US" altLang="en-US" sz="2400" dirty="0">
                    <a:latin typeface="Times New Roman" pitchFamily="18" charset="0"/>
                    <a:cs typeface="Times New Roman" pitchFamily="18" charset="0"/>
                  </a:rPr>
                  <a:t>A</a:t>
                </a:r>
              </a:p>
            </p:txBody>
          </p:sp>
          <p:sp>
            <p:nvSpPr>
              <p:cNvPr id="19" name="Text Box 14"/>
              <p:cNvSpPr txBox="1">
                <a:spLocks noChangeArrowheads="1"/>
              </p:cNvSpPr>
              <p:nvPr/>
            </p:nvSpPr>
            <p:spPr bwMode="auto">
              <a:xfrm>
                <a:off x="3982" y="801"/>
                <a:ext cx="194" cy="2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eaLnBrk="0" hangingPunct="0"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eaLnBrk="0" hangingPunct="0"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eaLnBrk="0" hangingPunct="0"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eaLnBrk="0" hangingPunct="0"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en-US" altLang="en-US" sz="2400" dirty="0">
                    <a:latin typeface="Times New Roman" pitchFamily="18" charset="0"/>
                    <a:cs typeface="Times New Roman" pitchFamily="18" charset="0"/>
                  </a:rPr>
                  <a:t>D</a:t>
                </a:r>
              </a:p>
            </p:txBody>
          </p:sp>
          <p:sp>
            <p:nvSpPr>
              <p:cNvPr id="20" name="Text Box 15"/>
              <p:cNvSpPr txBox="1">
                <a:spLocks noChangeArrowheads="1"/>
              </p:cNvSpPr>
              <p:nvPr/>
            </p:nvSpPr>
            <p:spPr bwMode="auto">
              <a:xfrm>
                <a:off x="3955" y="1614"/>
                <a:ext cx="185" cy="2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eaLnBrk="0" hangingPunct="0"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eaLnBrk="0" hangingPunct="0"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eaLnBrk="0" hangingPunct="0"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eaLnBrk="0" hangingPunct="0"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en-US" altLang="en-US" sz="2400" dirty="0">
                    <a:latin typeface="Times New Roman" pitchFamily="18" charset="0"/>
                    <a:cs typeface="Times New Roman" pitchFamily="18" charset="0"/>
                  </a:rPr>
                  <a:t>C</a:t>
                </a:r>
              </a:p>
            </p:txBody>
          </p:sp>
        </p:grpSp>
        <p:sp>
          <p:nvSpPr>
            <p:cNvPr id="13" name="Text Box 67"/>
            <p:cNvSpPr txBox="1">
              <a:spLocks noChangeArrowheads="1"/>
            </p:cNvSpPr>
            <p:nvPr/>
          </p:nvSpPr>
          <p:spPr bwMode="auto">
            <a:xfrm>
              <a:off x="4368" y="1545"/>
              <a:ext cx="288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2400" dirty="0">
                  <a:latin typeface="Times New Roman" pitchFamily="18" charset="0"/>
                  <a:cs typeface="Times New Roman" pitchFamily="18" charset="0"/>
                </a:rPr>
                <a:t>x</a:t>
              </a:r>
            </a:p>
          </p:txBody>
        </p:sp>
        <p:sp>
          <p:nvSpPr>
            <p:cNvPr id="14" name="Text Box 68"/>
            <p:cNvSpPr txBox="1">
              <a:spLocks noChangeArrowheads="1"/>
            </p:cNvSpPr>
            <p:nvPr/>
          </p:nvSpPr>
          <p:spPr bwMode="auto">
            <a:xfrm>
              <a:off x="4320" y="1068"/>
              <a:ext cx="288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2400" dirty="0">
                  <a:latin typeface="Times New Roman" pitchFamily="18" charset="0"/>
                  <a:cs typeface="Times New Roman" pitchFamily="18" charset="0"/>
                </a:rPr>
                <a:t>5</a:t>
              </a: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152400" y="1557708"/>
            <a:ext cx="5334000" cy="1815882"/>
            <a:chOff x="300749" y="1053408"/>
            <a:chExt cx="5667881" cy="1815882"/>
          </a:xfrm>
        </p:grpSpPr>
        <p:sp>
          <p:nvSpPr>
            <p:cNvPr id="5" name="Text Box 8"/>
            <p:cNvSpPr txBox="1">
              <a:spLocks noChangeArrowheads="1"/>
            </p:cNvSpPr>
            <p:nvPr/>
          </p:nvSpPr>
          <p:spPr bwMode="auto">
            <a:xfrm>
              <a:off x="300749" y="1053408"/>
              <a:ext cx="5667881" cy="1815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342900" indent="-342900" eaLnBrk="0" hangingPunct="0"/>
              <a:r>
                <a:rPr lang="en-US" sz="28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?1. </a:t>
              </a:r>
              <a:r>
                <a:rPr lang="en-US" sz="2800" i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H</a:t>
              </a:r>
              <a:r>
                <a:rPr lang="vi-VN" sz="2800" i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ình </a:t>
              </a:r>
              <a:r>
                <a:rPr lang="vi-VN" sz="2800" i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chữ nhật ABCD có đường chéo AC = 5 cm </a:t>
              </a:r>
              <a:r>
                <a:rPr lang="en-US" sz="2800" i="1" dirty="0" err="1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và</a:t>
              </a:r>
              <a:r>
                <a:rPr lang="en-US" sz="2800" i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i="1" dirty="0" err="1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cạnh</a:t>
              </a:r>
              <a:r>
                <a:rPr lang="en-US" sz="2800" i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i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BC = x (cm ) </a:t>
              </a:r>
              <a:r>
                <a:rPr lang="en-US" sz="2800" i="1" dirty="0" err="1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thì</a:t>
              </a:r>
              <a:r>
                <a:rPr lang="en-US" sz="2800" i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i="1" dirty="0" err="1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cạnh</a:t>
              </a:r>
              <a:r>
                <a:rPr lang="en-US" sz="2800" i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                       (cm). </a:t>
              </a:r>
              <a:r>
                <a:rPr lang="en-US" sz="2800" i="1" dirty="0" err="1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Vì</a:t>
              </a:r>
              <a:r>
                <a:rPr lang="en-US" sz="2800" i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i="1" dirty="0" err="1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sao</a:t>
              </a:r>
              <a:r>
                <a:rPr lang="en-US" sz="2800" i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 ?</a:t>
              </a:r>
              <a:endParaRPr lang="en-US" sz="2800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graphicFrame>
          <p:nvGraphicFramePr>
            <p:cNvPr id="21" name="Object 2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830799435"/>
                </p:ext>
              </p:extLst>
            </p:nvPr>
          </p:nvGraphicFramePr>
          <p:xfrm>
            <a:off x="3064843" y="1884215"/>
            <a:ext cx="1910070" cy="4556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453" name="Equation" r:id="rId7" imgW="1384200" imgH="330120" progId="Equation.DSMT4">
                    <p:embed/>
                  </p:oleObj>
                </mc:Choice>
                <mc:Fallback>
                  <p:oleObj name="Equation" r:id="rId7" imgW="1384200" imgH="33012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8"/>
                        <a:stretch>
                          <a:fillRect/>
                        </a:stretch>
                      </p:blipFill>
                      <p:spPr>
                        <a:xfrm>
                          <a:off x="3064843" y="1884215"/>
                          <a:ext cx="1910070" cy="455613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3" name="Text Box 8"/>
          <p:cNvSpPr txBox="1">
            <a:spLocks noChangeArrowheads="1"/>
          </p:cNvSpPr>
          <p:nvPr/>
        </p:nvSpPr>
        <p:spPr bwMode="auto">
          <a:xfrm>
            <a:off x="164965" y="772180"/>
            <a:ext cx="326403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hangingPunct="0"/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1/ </a:t>
            </a:r>
            <a:r>
              <a:rPr lang="en-US" alt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Căn</a:t>
            </a:r>
            <a:r>
              <a:rPr lang="en-US" alt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alt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bậc</a:t>
            </a:r>
            <a:r>
              <a:rPr lang="en-US" alt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4" name="Group 23"/>
          <p:cNvGrpSpPr/>
          <p:nvPr/>
        </p:nvGrpSpPr>
        <p:grpSpPr>
          <a:xfrm>
            <a:off x="-27710" y="76200"/>
            <a:ext cx="9123220" cy="590550"/>
            <a:chOff x="-27710" y="76200"/>
            <a:chExt cx="9123220" cy="590550"/>
          </a:xfrm>
        </p:grpSpPr>
        <p:sp>
          <p:nvSpPr>
            <p:cNvPr id="25" name="Text Box 58"/>
            <p:cNvSpPr txBox="1">
              <a:spLocks noChangeArrowheads="1"/>
            </p:cNvSpPr>
            <p:nvPr/>
          </p:nvSpPr>
          <p:spPr bwMode="auto">
            <a:xfrm>
              <a:off x="-27710" y="193964"/>
              <a:ext cx="8345488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0" hangingPunct="0"/>
              <a:r>
                <a:rPr lang="en-US" sz="24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BÀI </a:t>
              </a:r>
              <a:r>
                <a:rPr lang="en-US" sz="2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2. </a:t>
              </a:r>
              <a:r>
                <a:rPr lang="en-US" sz="24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CĂN THỨC BẬC HAI VÀ HẰNG ĐẲNG THỨC </a:t>
              </a:r>
            </a:p>
          </p:txBody>
        </p:sp>
        <p:graphicFrame>
          <p:nvGraphicFramePr>
            <p:cNvPr id="26" name="Object 2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064593215"/>
                </p:ext>
              </p:extLst>
            </p:nvPr>
          </p:nvGraphicFramePr>
          <p:xfrm>
            <a:off x="7495310" y="76200"/>
            <a:ext cx="1600200" cy="5905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454" name="Equation" r:id="rId9" imgW="914400" imgH="393480" progId="Equation.DSMT4">
                    <p:embed/>
                  </p:oleObj>
                </mc:Choice>
                <mc:Fallback>
                  <p:oleObj name="Equation" r:id="rId9" imgW="914400" imgH="39348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0"/>
                        <a:stretch>
                          <a:fillRect/>
                        </a:stretch>
                      </p:blipFill>
                      <p:spPr>
                        <a:xfrm>
                          <a:off x="7495310" y="76200"/>
                          <a:ext cx="1600200" cy="59055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9" name="Group 28"/>
          <p:cNvGrpSpPr/>
          <p:nvPr/>
        </p:nvGrpSpPr>
        <p:grpSpPr>
          <a:xfrm>
            <a:off x="477640" y="4288010"/>
            <a:ext cx="7599560" cy="1165833"/>
            <a:chOff x="477640" y="3332015"/>
            <a:chExt cx="7599560" cy="1165833"/>
          </a:xfrm>
        </p:grpSpPr>
        <p:sp>
          <p:nvSpPr>
            <p:cNvPr id="27" name="TextBox 26"/>
            <p:cNvSpPr txBox="1"/>
            <p:nvPr/>
          </p:nvSpPr>
          <p:spPr>
            <a:xfrm>
              <a:off x="477640" y="3420630"/>
              <a:ext cx="7599560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err="1" smtClean="0">
                  <a:latin typeface="Times New Roman" pitchFamily="18" charset="0"/>
                  <a:cs typeface="Times New Roman" pitchFamily="18" charset="0"/>
                </a:rPr>
                <a:t>Người</a:t>
              </a:r>
              <a:r>
                <a:rPr lang="en-US" sz="3200" dirty="0" smtClean="0">
                  <a:latin typeface="Times New Roman" pitchFamily="18" charset="0"/>
                  <a:cs typeface="Times New Roman" pitchFamily="18" charset="0"/>
                </a:rPr>
                <a:t> ta </a:t>
              </a:r>
              <a:r>
                <a:rPr lang="en-US" sz="3200" dirty="0" err="1" smtClean="0">
                  <a:latin typeface="Times New Roman" pitchFamily="18" charset="0"/>
                  <a:cs typeface="Times New Roman" pitchFamily="18" charset="0"/>
                </a:rPr>
                <a:t>gọi</a:t>
              </a:r>
              <a:r>
                <a:rPr lang="en-US" sz="3200" dirty="0" smtClean="0">
                  <a:latin typeface="Times New Roman" pitchFamily="18" charset="0"/>
                  <a:cs typeface="Times New Roman" pitchFamily="18" charset="0"/>
                </a:rPr>
                <a:t>               </a:t>
              </a:r>
              <a:r>
                <a:rPr lang="en-US" sz="3200" dirty="0" err="1" smtClean="0">
                  <a:latin typeface="Times New Roman" pitchFamily="18" charset="0"/>
                  <a:cs typeface="Times New Roman" pitchFamily="18" charset="0"/>
                </a:rPr>
                <a:t>là</a:t>
              </a:r>
              <a:r>
                <a:rPr lang="en-US" sz="32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dirty="0" err="1" smtClean="0">
                  <a:latin typeface="Times New Roman" pitchFamily="18" charset="0"/>
                  <a:cs typeface="Times New Roman" pitchFamily="18" charset="0"/>
                </a:rPr>
                <a:t>căn</a:t>
              </a:r>
              <a:r>
                <a:rPr lang="en-US" sz="32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dirty="0" err="1" smtClean="0">
                  <a:latin typeface="Times New Roman" pitchFamily="18" charset="0"/>
                  <a:cs typeface="Times New Roman" pitchFamily="18" charset="0"/>
                </a:rPr>
                <a:t>thức</a:t>
              </a:r>
              <a:r>
                <a:rPr lang="en-US" sz="32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dirty="0" err="1" smtClean="0">
                  <a:latin typeface="Times New Roman" pitchFamily="18" charset="0"/>
                  <a:cs typeface="Times New Roman" pitchFamily="18" charset="0"/>
                </a:rPr>
                <a:t>bậc</a:t>
              </a:r>
              <a:r>
                <a:rPr lang="en-US" sz="32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dirty="0" err="1" smtClean="0">
                  <a:latin typeface="Times New Roman" pitchFamily="18" charset="0"/>
                  <a:cs typeface="Times New Roman" pitchFamily="18" charset="0"/>
                </a:rPr>
                <a:t>hai</a:t>
              </a:r>
              <a:r>
                <a:rPr lang="en-US" sz="32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dirty="0" err="1" smtClean="0">
                  <a:latin typeface="Times New Roman" pitchFamily="18" charset="0"/>
                  <a:cs typeface="Times New Roman" pitchFamily="18" charset="0"/>
                </a:rPr>
                <a:t>của</a:t>
              </a:r>
              <a:r>
                <a:rPr lang="en-US" sz="3200" dirty="0" smtClean="0">
                  <a:latin typeface="Times New Roman" pitchFamily="18" charset="0"/>
                  <a:cs typeface="Times New Roman" pitchFamily="18" charset="0"/>
                </a:rPr>
                <a:t> 25 – x</a:t>
              </a:r>
              <a:r>
                <a:rPr lang="en-US" sz="3200" baseline="30000" dirty="0" smtClean="0"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lang="en-US" sz="3200" dirty="0" smtClean="0">
                  <a:latin typeface="Times New Roman" pitchFamily="18" charset="0"/>
                  <a:cs typeface="Times New Roman" pitchFamily="18" charset="0"/>
                </a:rPr>
                <a:t>, </a:t>
              </a:r>
              <a:r>
                <a:rPr lang="en-US" sz="3200" dirty="0" err="1" smtClean="0">
                  <a:latin typeface="Times New Roman" pitchFamily="18" charset="0"/>
                  <a:cs typeface="Times New Roman" pitchFamily="18" charset="0"/>
                </a:rPr>
                <a:t>còn</a:t>
              </a:r>
              <a:r>
                <a:rPr lang="en-US" sz="32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dirty="0">
                  <a:latin typeface="Times New Roman" pitchFamily="18" charset="0"/>
                  <a:cs typeface="Times New Roman" pitchFamily="18" charset="0"/>
                </a:rPr>
                <a:t>25 – x</a:t>
              </a:r>
              <a:r>
                <a:rPr lang="en-US" sz="3200" baseline="30000" dirty="0"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lang="en-US" sz="32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dirty="0" err="1" smtClean="0">
                  <a:latin typeface="Times New Roman" pitchFamily="18" charset="0"/>
                  <a:cs typeface="Times New Roman" pitchFamily="18" charset="0"/>
                </a:rPr>
                <a:t>là</a:t>
              </a:r>
              <a:r>
                <a:rPr lang="en-US" sz="32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dirty="0" err="1" smtClean="0">
                  <a:latin typeface="Times New Roman" pitchFamily="18" charset="0"/>
                  <a:cs typeface="Times New Roman" pitchFamily="18" charset="0"/>
                </a:rPr>
                <a:t>biểu</a:t>
              </a:r>
              <a:r>
                <a:rPr lang="en-US" sz="32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dirty="0" err="1" smtClean="0">
                  <a:latin typeface="Times New Roman" pitchFamily="18" charset="0"/>
                  <a:cs typeface="Times New Roman" pitchFamily="18" charset="0"/>
                </a:rPr>
                <a:t>thức</a:t>
              </a:r>
              <a:r>
                <a:rPr lang="en-US" sz="32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dirty="0" err="1" smtClean="0">
                  <a:latin typeface="Times New Roman" pitchFamily="18" charset="0"/>
                  <a:cs typeface="Times New Roman" pitchFamily="18" charset="0"/>
                </a:rPr>
                <a:t>lấy</a:t>
              </a:r>
              <a:r>
                <a:rPr lang="en-US" sz="32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dirty="0" err="1" smtClean="0">
                  <a:latin typeface="Times New Roman" pitchFamily="18" charset="0"/>
                  <a:cs typeface="Times New Roman" pitchFamily="18" charset="0"/>
                </a:rPr>
                <a:t>căn</a:t>
              </a:r>
              <a:endParaRPr lang="en-US" sz="3200" dirty="0">
                <a:latin typeface="Times New Roman" pitchFamily="18" charset="0"/>
                <a:cs typeface="Times New Roman" pitchFamily="18" charset="0"/>
              </a:endParaRPr>
            </a:p>
          </p:txBody>
        </p:sp>
        <p:graphicFrame>
          <p:nvGraphicFramePr>
            <p:cNvPr id="28" name="Object 2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662045891"/>
                </p:ext>
              </p:extLst>
            </p:nvPr>
          </p:nvGraphicFramePr>
          <p:xfrm>
            <a:off x="2636851" y="3332015"/>
            <a:ext cx="1505669" cy="64304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455" name="Equation" r:id="rId11" imgW="1219320" imgH="520560" progId="Equation.DSMT4">
                    <p:embed/>
                  </p:oleObj>
                </mc:Choice>
                <mc:Fallback>
                  <p:oleObj name="Equation" r:id="rId11" imgW="1219320" imgH="52056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2"/>
                        <a:stretch>
                          <a:fillRect/>
                        </a:stretch>
                      </p:blipFill>
                      <p:spPr>
                        <a:xfrm>
                          <a:off x="2636851" y="3332015"/>
                          <a:ext cx="1505669" cy="643046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2559397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5" presetClass="emph" presetSubtype="0" repeatCount="1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0" y="685800"/>
            <a:ext cx="326403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hangingPunct="0"/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1/ </a:t>
            </a:r>
            <a:r>
              <a:rPr lang="en-US" alt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Căn</a:t>
            </a:r>
            <a:r>
              <a:rPr lang="en-US" alt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alt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bậc</a:t>
            </a:r>
            <a:r>
              <a:rPr lang="en-US" alt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" name="Group 87"/>
          <p:cNvGrpSpPr>
            <a:grpSpLocks/>
          </p:cNvGrpSpPr>
          <p:nvPr/>
        </p:nvGrpSpPr>
        <p:grpSpPr bwMode="auto">
          <a:xfrm>
            <a:off x="617199" y="3200400"/>
            <a:ext cx="8526801" cy="710407"/>
            <a:chOff x="2881" y="1657"/>
            <a:chExt cx="2927" cy="895"/>
          </a:xfrm>
        </p:grpSpPr>
        <p:graphicFrame>
          <p:nvGraphicFramePr>
            <p:cNvPr id="6162" name="Object 1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754013915"/>
                </p:ext>
              </p:extLst>
            </p:nvPr>
          </p:nvGraphicFramePr>
          <p:xfrm>
            <a:off x="2881" y="1657"/>
            <a:ext cx="268" cy="67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361" name="Equation" r:id="rId3" imgW="291973" imgH="241195" progId="Equation.3">
                    <p:embed/>
                  </p:oleObj>
                </mc:Choice>
                <mc:Fallback>
                  <p:oleObj name="Equation" r:id="rId3" imgW="291973" imgH="241195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81" y="1657"/>
                          <a:ext cx="268" cy="67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163" name="Text Box 83"/>
            <p:cNvSpPr txBox="1">
              <a:spLocks noChangeArrowheads="1"/>
            </p:cNvSpPr>
            <p:nvPr/>
          </p:nvSpPr>
          <p:spPr bwMode="auto">
            <a:xfrm>
              <a:off x="3072" y="1680"/>
              <a:ext cx="2736" cy="8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0" hangingPunct="0"/>
              <a:r>
                <a:rPr lang="en-US" altLang="en-US" sz="2800" dirty="0">
                  <a:latin typeface="Times New Roman" pitchFamily="18" charset="0"/>
                  <a:cs typeface="Times New Roman" pitchFamily="18" charset="0"/>
                </a:rPr>
                <a:t>  </a:t>
              </a:r>
              <a:r>
                <a:rPr lang="en-US" altLang="en-US" sz="2800" dirty="0" err="1" smtClean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xác</a:t>
              </a:r>
              <a:r>
                <a:rPr lang="en-US" altLang="en-US" sz="2800" dirty="0" smtClean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altLang="en-US" sz="2800" dirty="0" err="1" smtClean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định</a:t>
              </a:r>
              <a:r>
                <a:rPr lang="en-US" altLang="en-US" sz="2800" dirty="0" smtClean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 (hay </a:t>
              </a:r>
              <a:r>
                <a:rPr lang="en-US" altLang="en-US" sz="2800" dirty="0" err="1" smtClean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có</a:t>
              </a:r>
              <a:r>
                <a:rPr lang="en-US" altLang="en-US" sz="2800" dirty="0" smtClean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altLang="en-US" sz="2800" dirty="0" err="1" smtClean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nghĩa</a:t>
              </a:r>
              <a:r>
                <a:rPr lang="en-US" altLang="en-US" sz="2800" dirty="0" smtClean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) </a:t>
              </a:r>
              <a:r>
                <a:rPr lang="en-US" altLang="en-US" sz="2800" dirty="0" err="1" smtClean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khi</a:t>
              </a:r>
              <a:r>
                <a:rPr lang="en-US" altLang="en-US" sz="2800" dirty="0" smtClean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 A </a:t>
              </a:r>
              <a:r>
                <a:rPr lang="en-US" altLang="en-US" sz="2800" dirty="0" err="1" smtClean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lấy</a:t>
              </a:r>
              <a:r>
                <a:rPr lang="en-US" altLang="en-US" sz="2800" dirty="0" smtClean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altLang="en-US" sz="2800" dirty="0" err="1" smtClean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giá</a:t>
              </a:r>
              <a:r>
                <a:rPr lang="en-US" altLang="en-US" sz="2800" dirty="0" smtClean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altLang="en-US" sz="2800" dirty="0" err="1" smtClean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trị</a:t>
              </a:r>
              <a:r>
                <a:rPr lang="en-US" altLang="en-US" sz="2800" dirty="0" smtClean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altLang="en-US" sz="2800" dirty="0" err="1" smtClean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không</a:t>
              </a:r>
              <a:r>
                <a:rPr lang="en-US" altLang="en-US" sz="2800" dirty="0" smtClean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altLang="en-US" sz="2800" dirty="0" err="1" smtClean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âm</a:t>
              </a:r>
              <a:endParaRPr lang="vi-VN" sz="2800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eaLnBrk="0" hangingPunct="0"/>
              <a:r>
                <a:rPr lang="en-US" sz="2800" i="1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      </a:t>
              </a:r>
            </a:p>
          </p:txBody>
        </p:sp>
      </p:grpSp>
      <p:grpSp>
        <p:nvGrpSpPr>
          <p:cNvPr id="4" name="Group 95"/>
          <p:cNvGrpSpPr>
            <a:grpSpLocks/>
          </p:cNvGrpSpPr>
          <p:nvPr/>
        </p:nvGrpSpPr>
        <p:grpSpPr bwMode="auto">
          <a:xfrm>
            <a:off x="304800" y="1752600"/>
            <a:ext cx="8204065" cy="1384638"/>
            <a:chOff x="2544" y="528"/>
            <a:chExt cx="3408" cy="1572"/>
          </a:xfrm>
        </p:grpSpPr>
        <p:sp>
          <p:nvSpPr>
            <p:cNvPr id="6160" name="Text Box 9"/>
            <p:cNvSpPr txBox="1">
              <a:spLocks noChangeArrowheads="1"/>
            </p:cNvSpPr>
            <p:nvPr/>
          </p:nvSpPr>
          <p:spPr bwMode="auto">
            <a:xfrm>
              <a:off x="2544" y="528"/>
              <a:ext cx="3408" cy="15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0" hangingPunct="0"/>
              <a:r>
                <a:rPr lang="en-US" altLang="en-US" sz="2800" dirty="0">
                  <a:latin typeface="Times New Roman" pitchFamily="18" charset="0"/>
                  <a:cs typeface="Times New Roman" pitchFamily="18" charset="0"/>
                </a:rPr>
                <a:t>     </a:t>
              </a:r>
              <a:r>
                <a:rPr lang="vi-VN" sz="2800" dirty="0" smtClean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Với </a:t>
              </a:r>
              <a:r>
                <a:rPr lang="vi-VN" sz="2800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A là</a:t>
              </a:r>
              <a:r>
                <a:rPr lang="vi-VN" sz="2800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vi-VN" sz="2800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một biểu thức đại số</a:t>
              </a:r>
              <a:r>
                <a:rPr lang="vi-VN" sz="2800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, người ta gọi         </a:t>
              </a:r>
              <a:r>
                <a:rPr lang="vi-VN" sz="2800" dirty="0" smtClean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là </a:t>
              </a:r>
              <a:r>
                <a:rPr lang="vi-VN" sz="2800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/>
              </a:r>
              <a:br>
                <a:rPr lang="vi-VN" sz="2800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</a:br>
              <a:r>
                <a:rPr lang="vi-VN" sz="2800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   </a:t>
              </a:r>
              <a:r>
                <a:rPr lang="vi-VN" sz="2800" b="1" i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căn thức bậc hai của A</a:t>
              </a:r>
              <a:r>
                <a:rPr lang="vi-VN" sz="2800" b="1" i="1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,</a:t>
              </a:r>
              <a:r>
                <a:rPr lang="vi-VN" sz="2800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vi-VN" sz="2800" i="1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còn A </a:t>
              </a:r>
              <a:r>
                <a:rPr lang="vi-VN" sz="2800" i="1" dirty="0" smtClean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được </a:t>
              </a:r>
              <a:r>
                <a:rPr lang="vi-VN" sz="2800" i="1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gọi là biểu thức </a:t>
              </a:r>
            </a:p>
            <a:p>
              <a:pPr eaLnBrk="0" hangingPunct="0"/>
              <a:r>
                <a:rPr lang="vi-VN" sz="2800" i="1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     lấy căn hay biểu thức dưới dấu </a:t>
              </a:r>
              <a:r>
                <a:rPr lang="vi-VN" sz="2800" i="1" dirty="0" smtClean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căn</a:t>
              </a:r>
              <a:r>
                <a:rPr lang="en-US" sz="2800" i="1" dirty="0" smtClean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.</a:t>
              </a:r>
              <a:r>
                <a:rPr lang="vi-VN" sz="2800" i="1" dirty="0" smtClean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endParaRPr lang="vi-VN" sz="2800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graphicFrame>
          <p:nvGraphicFramePr>
            <p:cNvPr id="6161" name="Object 8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253758749"/>
                </p:ext>
              </p:extLst>
            </p:nvPr>
          </p:nvGraphicFramePr>
          <p:xfrm>
            <a:off x="5330" y="533"/>
            <a:ext cx="259" cy="50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362" name="Equation" r:id="rId5" imgW="291973" imgH="241195" progId="Equation.3">
                    <p:embed/>
                  </p:oleObj>
                </mc:Choice>
                <mc:Fallback>
                  <p:oleObj name="Equation" r:id="rId5" imgW="291973" imgH="241195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330" y="533"/>
                          <a:ext cx="259" cy="50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7" name="Group 6"/>
          <p:cNvGrpSpPr/>
          <p:nvPr/>
        </p:nvGrpSpPr>
        <p:grpSpPr>
          <a:xfrm>
            <a:off x="-27710" y="76200"/>
            <a:ext cx="9123220" cy="590550"/>
            <a:chOff x="-27710" y="76200"/>
            <a:chExt cx="9123220" cy="590550"/>
          </a:xfrm>
        </p:grpSpPr>
        <p:sp>
          <p:nvSpPr>
            <p:cNvPr id="6150" name="Text Box 58"/>
            <p:cNvSpPr txBox="1">
              <a:spLocks noChangeArrowheads="1"/>
            </p:cNvSpPr>
            <p:nvPr/>
          </p:nvSpPr>
          <p:spPr bwMode="auto">
            <a:xfrm>
              <a:off x="-27710" y="193964"/>
              <a:ext cx="8345488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0" hangingPunct="0"/>
              <a:r>
                <a:rPr lang="en-US" sz="24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BÀI </a:t>
              </a:r>
              <a:r>
                <a:rPr lang="en-US" sz="2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2. </a:t>
              </a:r>
              <a:r>
                <a:rPr lang="en-US" sz="24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CĂN THỨC BẬC HAI VÀ HẰNG ĐẲNG THỨC </a:t>
              </a:r>
            </a:p>
          </p:txBody>
        </p:sp>
        <p:graphicFrame>
          <p:nvGraphicFramePr>
            <p:cNvPr id="6" name="Object 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667454601"/>
                </p:ext>
              </p:extLst>
            </p:nvPr>
          </p:nvGraphicFramePr>
          <p:xfrm>
            <a:off x="7495310" y="76200"/>
            <a:ext cx="1600200" cy="5905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363" name="Equation" r:id="rId6" imgW="914400" imgH="393480" progId="Equation.DSMT4">
                    <p:embed/>
                  </p:oleObj>
                </mc:Choice>
                <mc:Fallback>
                  <p:oleObj name="Equation" r:id="rId6" imgW="914400" imgH="39348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7"/>
                        <a:stretch>
                          <a:fillRect/>
                        </a:stretch>
                      </p:blipFill>
                      <p:spPr>
                        <a:xfrm>
                          <a:off x="7495310" y="76200"/>
                          <a:ext cx="1600200" cy="59055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8" name="TextBox 7"/>
          <p:cNvSpPr txBox="1"/>
          <p:nvPr/>
        </p:nvSpPr>
        <p:spPr>
          <a:xfrm>
            <a:off x="457200" y="1219200"/>
            <a:ext cx="2362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Tổng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quát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09600" y="3810000"/>
            <a:ext cx="152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Ví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dụ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1: 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1371600" y="4343400"/>
            <a:ext cx="5410200" cy="525740"/>
            <a:chOff x="1371600" y="4810780"/>
            <a:chExt cx="5410200" cy="525740"/>
          </a:xfrm>
        </p:grpSpPr>
        <p:graphicFrame>
          <p:nvGraphicFramePr>
            <p:cNvPr id="11" name="Object 1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086359431"/>
                </p:ext>
              </p:extLst>
            </p:nvPr>
          </p:nvGraphicFramePr>
          <p:xfrm>
            <a:off x="1371600" y="4810780"/>
            <a:ext cx="746212" cy="52574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364" name="Equation" r:id="rId8" imgW="558720" imgH="393480" progId="Equation.DSMT4">
                    <p:embed/>
                  </p:oleObj>
                </mc:Choice>
                <mc:Fallback>
                  <p:oleObj name="Equation" r:id="rId8" imgW="558720" imgH="39348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9"/>
                        <a:stretch>
                          <a:fillRect/>
                        </a:stretch>
                      </p:blipFill>
                      <p:spPr>
                        <a:xfrm>
                          <a:off x="1371600" y="4810780"/>
                          <a:ext cx="746212" cy="52574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2" name="TextBox 11"/>
            <p:cNvSpPr txBox="1"/>
            <p:nvPr/>
          </p:nvSpPr>
          <p:spPr>
            <a:xfrm>
              <a:off x="2133600" y="4810780"/>
              <a:ext cx="46482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err="1" smtClean="0">
                  <a:latin typeface="Times New Roman" pitchFamily="18" charset="0"/>
                  <a:cs typeface="Times New Roman" pitchFamily="18" charset="0"/>
                </a:rPr>
                <a:t>là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 smtClean="0">
                  <a:latin typeface="Times New Roman" pitchFamily="18" charset="0"/>
                  <a:cs typeface="Times New Roman" pitchFamily="18" charset="0"/>
                </a:rPr>
                <a:t>căn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 smtClean="0">
                  <a:latin typeface="Times New Roman" pitchFamily="18" charset="0"/>
                  <a:cs typeface="Times New Roman" pitchFamily="18" charset="0"/>
                </a:rPr>
                <a:t>thức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 smtClean="0">
                  <a:latin typeface="Times New Roman" pitchFamily="18" charset="0"/>
                  <a:cs typeface="Times New Roman" pitchFamily="18" charset="0"/>
                </a:rPr>
                <a:t>bậc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 smtClean="0">
                  <a:latin typeface="Times New Roman" pitchFamily="18" charset="0"/>
                  <a:cs typeface="Times New Roman" pitchFamily="18" charset="0"/>
                </a:rPr>
                <a:t>hai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 smtClean="0">
                  <a:latin typeface="Times New Roman" pitchFamily="18" charset="0"/>
                  <a:cs typeface="Times New Roman" pitchFamily="18" charset="0"/>
                </a:rPr>
                <a:t>của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 3x </a:t>
              </a:r>
              <a:endParaRPr lang="en-US" sz="28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1387475" y="4953000"/>
            <a:ext cx="6791753" cy="527050"/>
            <a:chOff x="1387475" y="5555690"/>
            <a:chExt cx="6791753" cy="527050"/>
          </a:xfrm>
        </p:grpSpPr>
        <p:graphicFrame>
          <p:nvGraphicFramePr>
            <p:cNvPr id="14" name="Object 1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667262024"/>
                </p:ext>
              </p:extLst>
            </p:nvPr>
          </p:nvGraphicFramePr>
          <p:xfrm>
            <a:off x="4528120" y="5652670"/>
            <a:ext cx="291676" cy="34636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365" name="Equation" r:id="rId10" imgW="203040" imgH="241200" progId="Equation.DSMT4">
                    <p:embed/>
                  </p:oleObj>
                </mc:Choice>
                <mc:Fallback>
                  <p:oleObj name="Equation" r:id="rId10" imgW="203040" imgH="24120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1"/>
                        <a:stretch>
                          <a:fillRect/>
                        </a:stretch>
                      </p:blipFill>
                      <p:spPr>
                        <a:xfrm>
                          <a:off x="4528120" y="5652670"/>
                          <a:ext cx="291676" cy="346365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18" name="Group 17"/>
            <p:cNvGrpSpPr/>
            <p:nvPr/>
          </p:nvGrpSpPr>
          <p:grpSpPr>
            <a:xfrm>
              <a:off x="1387475" y="5555690"/>
              <a:ext cx="6791753" cy="527050"/>
              <a:chOff x="1387475" y="5532364"/>
              <a:chExt cx="6791753" cy="527050"/>
            </a:xfrm>
          </p:grpSpPr>
          <p:sp>
            <p:nvSpPr>
              <p:cNvPr id="13" name="TextBox 12"/>
              <p:cNvSpPr txBox="1"/>
              <p:nvPr/>
            </p:nvSpPr>
            <p:spPr>
              <a:xfrm>
                <a:off x="2147450" y="5534890"/>
                <a:ext cx="603177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err="1">
                    <a:latin typeface="Times New Roman" pitchFamily="18" charset="0"/>
                    <a:cs typeface="Times New Roman" pitchFamily="18" charset="0"/>
                  </a:rPr>
                  <a:t>x</a:t>
                </a:r>
                <a:r>
                  <a:rPr lang="en-US" sz="2800" dirty="0" err="1" smtClean="0">
                    <a:latin typeface="Times New Roman" pitchFamily="18" charset="0"/>
                    <a:cs typeface="Times New Roman" pitchFamily="18" charset="0"/>
                  </a:rPr>
                  <a:t>ác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 smtClean="0">
                    <a:latin typeface="Times New Roman" pitchFamily="18" charset="0"/>
                    <a:cs typeface="Times New Roman" pitchFamily="18" charset="0"/>
                  </a:rPr>
                  <a:t>định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 smtClean="0">
                    <a:latin typeface="Times New Roman" pitchFamily="18" charset="0"/>
                    <a:cs typeface="Times New Roman" pitchFamily="18" charset="0"/>
                  </a:rPr>
                  <a:t>khi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3x     0, </a:t>
                </a:r>
                <a:r>
                  <a:rPr lang="en-US" sz="2800" dirty="0" err="1" smtClean="0">
                    <a:latin typeface="Times New Roman" pitchFamily="18" charset="0"/>
                    <a:cs typeface="Times New Roman" pitchFamily="18" charset="0"/>
                  </a:rPr>
                  <a:t>tức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 smtClean="0">
                    <a:latin typeface="Times New Roman" pitchFamily="18" charset="0"/>
                    <a:cs typeface="Times New Roman" pitchFamily="18" charset="0"/>
                  </a:rPr>
                  <a:t>là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 smtClean="0">
                    <a:latin typeface="Times New Roman" pitchFamily="18" charset="0"/>
                    <a:cs typeface="Times New Roman" pitchFamily="18" charset="0"/>
                  </a:rPr>
                  <a:t>khi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x     0</a:t>
                </a:r>
                <a:endParaRPr lang="en-US" sz="28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graphicFrame>
            <p:nvGraphicFramePr>
              <p:cNvPr id="15" name="Object 14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717858924"/>
                  </p:ext>
                </p:extLst>
              </p:nvPr>
            </p:nvGraphicFramePr>
            <p:xfrm>
              <a:off x="1387475" y="5532364"/>
              <a:ext cx="746125" cy="52705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366" name="Equation" r:id="rId12" imgW="746280" imgH="527040" progId="Equation.DSMT4">
                      <p:embed/>
                    </p:oleObj>
                  </mc:Choice>
                  <mc:Fallback>
                    <p:oleObj name="Equation" r:id="rId12" imgW="746280" imgH="527040" progId="Equation.DSMT4">
                      <p:embed/>
                      <p:pic>
                        <p:nvPicPr>
                          <p:cNvPr id="0" name=""/>
                          <p:cNvPicPr/>
                          <p:nvPr/>
                        </p:nvPicPr>
                        <p:blipFill>
                          <a:blip r:embed="rId13"/>
                          <a:stretch>
                            <a:fillRect/>
                          </a:stretch>
                        </p:blipFill>
                        <p:spPr>
                          <a:xfrm>
                            <a:off x="1387475" y="5532364"/>
                            <a:ext cx="746125" cy="527050"/>
                          </a:xfrm>
                          <a:prstGeom prst="rect">
                            <a:avLst/>
                          </a:prstGeom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aphicFrame>
          <p:nvGraphicFramePr>
            <p:cNvPr id="16" name="Object 1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184049401"/>
                </p:ext>
              </p:extLst>
            </p:nvPr>
          </p:nvGraphicFramePr>
          <p:xfrm>
            <a:off x="6927270" y="5608813"/>
            <a:ext cx="292100" cy="3476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367" name="Equation" r:id="rId14" imgW="291960" imgH="347760" progId="Equation.DSMT4">
                    <p:embed/>
                  </p:oleObj>
                </mc:Choice>
                <mc:Fallback>
                  <p:oleObj name="Equation" r:id="rId14" imgW="291960" imgH="34776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5"/>
                        <a:stretch>
                          <a:fillRect/>
                        </a:stretch>
                      </p:blipFill>
                      <p:spPr>
                        <a:xfrm>
                          <a:off x="6927270" y="5608813"/>
                          <a:ext cx="292100" cy="347663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3" name="Group 22"/>
          <p:cNvGrpSpPr/>
          <p:nvPr/>
        </p:nvGrpSpPr>
        <p:grpSpPr>
          <a:xfrm>
            <a:off x="838200" y="5562600"/>
            <a:ext cx="6553200" cy="523220"/>
            <a:chOff x="990600" y="5791200"/>
            <a:chExt cx="6553200" cy="523220"/>
          </a:xfrm>
        </p:grpSpPr>
        <p:sp>
          <p:nvSpPr>
            <p:cNvPr id="20" name="TextBox 19"/>
            <p:cNvSpPr txBox="1"/>
            <p:nvPr/>
          </p:nvSpPr>
          <p:spPr>
            <a:xfrm>
              <a:off x="990600" y="5791200"/>
              <a:ext cx="65532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err="1" smtClean="0">
                  <a:latin typeface="Times New Roman" pitchFamily="18" charset="0"/>
                  <a:cs typeface="Times New Roman" pitchFamily="18" charset="0"/>
                </a:rPr>
                <a:t>Khi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 x = 2 </a:t>
              </a:r>
              <a:r>
                <a:rPr lang="en-US" sz="2800" dirty="0" err="1" smtClean="0">
                  <a:latin typeface="Times New Roman" pitchFamily="18" charset="0"/>
                  <a:cs typeface="Times New Roman" pitchFamily="18" charset="0"/>
                </a:rPr>
                <a:t>thì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          </a:t>
              </a:r>
              <a:r>
                <a:rPr lang="en-US" sz="2800" dirty="0" err="1" smtClean="0">
                  <a:latin typeface="Times New Roman" pitchFamily="18" charset="0"/>
                  <a:cs typeface="Times New Roman" pitchFamily="18" charset="0"/>
                </a:rPr>
                <a:t>lấy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 smtClean="0">
                  <a:latin typeface="Times New Roman" pitchFamily="18" charset="0"/>
                  <a:cs typeface="Times New Roman" pitchFamily="18" charset="0"/>
                </a:rPr>
                <a:t>giá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 smtClean="0">
                  <a:latin typeface="Times New Roman" pitchFamily="18" charset="0"/>
                  <a:cs typeface="Times New Roman" pitchFamily="18" charset="0"/>
                </a:rPr>
                <a:t>trị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endParaRPr lang="en-US" sz="2800" dirty="0">
                <a:latin typeface="Times New Roman" pitchFamily="18" charset="0"/>
                <a:cs typeface="Times New Roman" pitchFamily="18" charset="0"/>
              </a:endParaRPr>
            </a:p>
          </p:txBody>
        </p:sp>
        <p:graphicFrame>
          <p:nvGraphicFramePr>
            <p:cNvPr id="21" name="Object 2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382618613"/>
                </p:ext>
              </p:extLst>
            </p:nvPr>
          </p:nvGraphicFramePr>
          <p:xfrm>
            <a:off x="2991827" y="5791200"/>
            <a:ext cx="665773" cy="46845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368" name="Equation" r:id="rId16" imgW="743776" imgH="524301" progId="Equation.DSMT4">
                    <p:embed/>
                  </p:oleObj>
                </mc:Choice>
                <mc:Fallback>
                  <p:oleObj name="Equation" r:id="rId16" imgW="743776" imgH="524301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7"/>
                        <a:stretch>
                          <a:fillRect/>
                        </a:stretch>
                      </p:blipFill>
                      <p:spPr>
                        <a:xfrm>
                          <a:off x="2991827" y="5791200"/>
                          <a:ext cx="665773" cy="468455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2" name="Object 2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056180"/>
                </p:ext>
              </p:extLst>
            </p:nvPr>
          </p:nvGraphicFramePr>
          <p:xfrm>
            <a:off x="5257800" y="5828250"/>
            <a:ext cx="419100" cy="3937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369" name="Equation" r:id="rId18" imgW="419040" imgH="393480" progId="Equation.DSMT4">
                    <p:embed/>
                  </p:oleObj>
                </mc:Choice>
                <mc:Fallback>
                  <p:oleObj name="Equation" r:id="rId18" imgW="419040" imgH="39348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9"/>
                        <a:stretch>
                          <a:fillRect/>
                        </a:stretch>
                      </p:blipFill>
                      <p:spPr>
                        <a:xfrm>
                          <a:off x="5257800" y="5828250"/>
                          <a:ext cx="419100" cy="3937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9" name="Group 38"/>
          <p:cNvGrpSpPr/>
          <p:nvPr/>
        </p:nvGrpSpPr>
        <p:grpSpPr>
          <a:xfrm>
            <a:off x="838200" y="6172200"/>
            <a:ext cx="6553200" cy="523220"/>
            <a:chOff x="990600" y="5791200"/>
            <a:chExt cx="6553200" cy="523220"/>
          </a:xfrm>
        </p:grpSpPr>
        <p:sp>
          <p:nvSpPr>
            <p:cNvPr id="40" name="TextBox 39"/>
            <p:cNvSpPr txBox="1"/>
            <p:nvPr/>
          </p:nvSpPr>
          <p:spPr>
            <a:xfrm>
              <a:off x="990600" y="5791200"/>
              <a:ext cx="65532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err="1" smtClean="0">
                  <a:latin typeface="Times New Roman" pitchFamily="18" charset="0"/>
                  <a:cs typeface="Times New Roman" pitchFamily="18" charset="0"/>
                </a:rPr>
                <a:t>Khi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 x = 12 </a:t>
              </a:r>
              <a:r>
                <a:rPr lang="en-US" sz="2800" dirty="0" err="1" smtClean="0">
                  <a:latin typeface="Times New Roman" pitchFamily="18" charset="0"/>
                  <a:cs typeface="Times New Roman" pitchFamily="18" charset="0"/>
                </a:rPr>
                <a:t>thì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          </a:t>
              </a:r>
              <a:r>
                <a:rPr lang="en-US" sz="2800" dirty="0" err="1" smtClean="0">
                  <a:latin typeface="Times New Roman" pitchFamily="18" charset="0"/>
                  <a:cs typeface="Times New Roman" pitchFamily="18" charset="0"/>
                </a:rPr>
                <a:t>lấy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 smtClean="0">
                  <a:latin typeface="Times New Roman" pitchFamily="18" charset="0"/>
                  <a:cs typeface="Times New Roman" pitchFamily="18" charset="0"/>
                </a:rPr>
                <a:t>giá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 smtClean="0">
                  <a:latin typeface="Times New Roman" pitchFamily="18" charset="0"/>
                  <a:cs typeface="Times New Roman" pitchFamily="18" charset="0"/>
                </a:rPr>
                <a:t>trị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endParaRPr lang="en-US" sz="2800" dirty="0">
                <a:latin typeface="Times New Roman" pitchFamily="18" charset="0"/>
                <a:cs typeface="Times New Roman" pitchFamily="18" charset="0"/>
              </a:endParaRPr>
            </a:p>
          </p:txBody>
        </p:sp>
        <p:graphicFrame>
          <p:nvGraphicFramePr>
            <p:cNvPr id="41" name="Object 4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703648813"/>
                </p:ext>
              </p:extLst>
            </p:nvPr>
          </p:nvGraphicFramePr>
          <p:xfrm>
            <a:off x="3220427" y="5791200"/>
            <a:ext cx="665773" cy="46845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370" name="Equation" r:id="rId20" imgW="743776" imgH="524301" progId="Equation.DSMT4">
                    <p:embed/>
                  </p:oleObj>
                </mc:Choice>
                <mc:Fallback>
                  <p:oleObj name="Equation" r:id="rId20" imgW="743776" imgH="524301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7"/>
                        <a:stretch>
                          <a:fillRect/>
                        </a:stretch>
                      </p:blipFill>
                      <p:spPr>
                        <a:xfrm>
                          <a:off x="3220427" y="5791200"/>
                          <a:ext cx="665773" cy="468455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2" name="Object 4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222218330"/>
                </p:ext>
              </p:extLst>
            </p:nvPr>
          </p:nvGraphicFramePr>
          <p:xfrm>
            <a:off x="5461000" y="5828645"/>
            <a:ext cx="1016000" cy="3937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371" name="Equation" r:id="rId21" imgW="1015920" imgH="393480" progId="Equation.DSMT4">
                    <p:embed/>
                  </p:oleObj>
                </mc:Choice>
                <mc:Fallback>
                  <p:oleObj name="Equation" r:id="rId21" imgW="1015920" imgH="39348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22"/>
                        <a:stretch>
                          <a:fillRect/>
                        </a:stretch>
                      </p:blipFill>
                      <p:spPr>
                        <a:xfrm>
                          <a:off x="5461000" y="5828645"/>
                          <a:ext cx="1016000" cy="3937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3113835785"/>
      </p:ext>
    </p:extLst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0" grpId="0"/>
      <p:bldP spid="8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22"/>
          <p:cNvGrpSpPr>
            <a:grpSpLocks/>
          </p:cNvGrpSpPr>
          <p:nvPr/>
        </p:nvGrpSpPr>
        <p:grpSpPr bwMode="auto">
          <a:xfrm>
            <a:off x="457200" y="400048"/>
            <a:ext cx="7210435" cy="581025"/>
            <a:chOff x="2592" y="1384"/>
            <a:chExt cx="4542" cy="366"/>
          </a:xfrm>
        </p:grpSpPr>
        <p:sp>
          <p:nvSpPr>
            <p:cNvPr id="7214" name="Text Box 23"/>
            <p:cNvSpPr txBox="1">
              <a:spLocks noChangeArrowheads="1"/>
            </p:cNvSpPr>
            <p:nvPr/>
          </p:nvSpPr>
          <p:spPr bwMode="auto">
            <a:xfrm>
              <a:off x="2592" y="1420"/>
              <a:ext cx="4542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0" hangingPunct="0"/>
              <a:r>
                <a:rPr lang="en-US" sz="28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?2</a:t>
              </a:r>
              <a:r>
                <a:rPr lang="vi-VN" sz="2800" dirty="0" smtClean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: </a:t>
              </a:r>
              <a:r>
                <a:rPr lang="vi-VN" sz="2800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Với giá trị nào của x </a:t>
              </a:r>
              <a:r>
                <a:rPr lang="vi-VN" sz="2800" dirty="0" smtClean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thì </a:t>
              </a:r>
              <a:r>
                <a:rPr lang="en-US" sz="2800" dirty="0" smtClean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                </a:t>
              </a:r>
              <a:r>
                <a:rPr lang="en-US" sz="2800" dirty="0" err="1" smtClean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xác</a:t>
              </a:r>
              <a:r>
                <a:rPr lang="en-US" sz="2800" dirty="0" smtClean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 smtClean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định</a:t>
              </a:r>
              <a:r>
                <a:rPr lang="en-US" sz="2800" dirty="0" smtClean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 ?</a:t>
              </a:r>
              <a:endParaRPr lang="vi-VN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graphicFrame>
          <p:nvGraphicFramePr>
            <p:cNvPr id="7215" name="Object 2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065030207"/>
                </p:ext>
              </p:extLst>
            </p:nvPr>
          </p:nvGraphicFramePr>
          <p:xfrm>
            <a:off x="5232" y="1384"/>
            <a:ext cx="716" cy="32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412" name="Equation" r:id="rId3" imgW="990360" imgH="393480" progId="Equation.DSMT4">
                    <p:embed/>
                  </p:oleObj>
                </mc:Choice>
                <mc:Fallback>
                  <p:oleObj name="Equation" r:id="rId3" imgW="990360" imgH="39348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232" y="1384"/>
                          <a:ext cx="716" cy="32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7189" name="Text Box 30"/>
          <p:cNvSpPr txBox="1">
            <a:spLocks noChangeArrowheads="1"/>
          </p:cNvSpPr>
          <p:nvPr/>
        </p:nvSpPr>
        <p:spPr bwMode="auto">
          <a:xfrm>
            <a:off x="3641468" y="1041973"/>
            <a:ext cx="84189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hangingPunct="0"/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190" name="Object 3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65597946"/>
              </p:ext>
            </p:extLst>
          </p:nvPr>
        </p:nvGraphicFramePr>
        <p:xfrm>
          <a:off x="1143000" y="2112963"/>
          <a:ext cx="1371600" cy="557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13" name="Equation" r:id="rId5" imgW="990360" imgH="393480" progId="Equation.DSMT4">
                  <p:embed/>
                </p:oleObj>
              </mc:Choice>
              <mc:Fallback>
                <p:oleObj name="Equation" r:id="rId5" imgW="99036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2112963"/>
                        <a:ext cx="1371600" cy="557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91" name="Text Box 32"/>
          <p:cNvSpPr txBox="1">
            <a:spLocks noChangeArrowheads="1"/>
          </p:cNvSpPr>
          <p:nvPr/>
        </p:nvSpPr>
        <p:spPr bwMode="auto">
          <a:xfrm>
            <a:off x="2608744" y="2161310"/>
            <a:ext cx="195758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khi</a:t>
            </a:r>
            <a:endParaRPr lang="en-US" alt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49489223"/>
              </p:ext>
            </p:extLst>
          </p:nvPr>
        </p:nvGraphicFramePr>
        <p:xfrm>
          <a:off x="4649461" y="2244435"/>
          <a:ext cx="1351552" cy="3777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14" name="Equation" r:id="rId7" imgW="1206360" imgH="279360" progId="Equation.DSMT4">
                  <p:embed/>
                </p:oleObj>
              </mc:Choice>
              <mc:Fallback>
                <p:oleObj name="Equation" r:id="rId7" imgW="1206360" imgH="279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649461" y="2244435"/>
                        <a:ext cx="1351552" cy="37774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95700228"/>
              </p:ext>
            </p:extLst>
          </p:nvPr>
        </p:nvGraphicFramePr>
        <p:xfrm>
          <a:off x="4559315" y="3524250"/>
          <a:ext cx="1689100" cy="971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15" name="Equation" r:id="rId9" imgW="1091880" imgH="723600" progId="Equation.DSMT4">
                  <p:embed/>
                </p:oleObj>
              </mc:Choice>
              <mc:Fallback>
                <p:oleObj name="Equation" r:id="rId9" imgW="1091880" imgH="723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4559315" y="3524250"/>
                        <a:ext cx="1689100" cy="9715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304188"/>
              </p:ext>
            </p:extLst>
          </p:nvPr>
        </p:nvGraphicFramePr>
        <p:xfrm>
          <a:off x="4456835" y="3022315"/>
          <a:ext cx="1701800" cy="450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16" name="Equation" r:id="rId11" imgW="1587240" imgH="342720" progId="Equation.DSMT4">
                  <p:embed/>
                </p:oleObj>
              </mc:Choice>
              <mc:Fallback>
                <p:oleObj name="Equation" r:id="rId11" imgW="1587240" imgH="342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4456835" y="3022315"/>
                        <a:ext cx="1701800" cy="4508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13336654"/>
      </p:ext>
    </p:extLst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89" grpId="0"/>
      <p:bldP spid="719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5"/>
          <p:cNvGrpSpPr>
            <a:grpSpLocks/>
          </p:cNvGrpSpPr>
          <p:nvPr/>
        </p:nvGrpSpPr>
        <p:grpSpPr bwMode="auto">
          <a:xfrm>
            <a:off x="457200" y="169861"/>
            <a:ext cx="5103813" cy="744539"/>
            <a:chOff x="-24" y="1241"/>
            <a:chExt cx="3215" cy="469"/>
          </a:xfrm>
        </p:grpSpPr>
        <p:sp>
          <p:nvSpPr>
            <p:cNvPr id="3" name="Text Box 13"/>
            <p:cNvSpPr txBox="1">
              <a:spLocks noChangeArrowheads="1"/>
            </p:cNvSpPr>
            <p:nvPr/>
          </p:nvSpPr>
          <p:spPr bwMode="auto">
            <a:xfrm>
              <a:off x="-24" y="1356"/>
              <a:ext cx="3010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28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2. </a:t>
              </a:r>
              <a:r>
                <a:rPr lang="en-US" sz="2800" b="1" dirty="0" err="1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Hằng</a:t>
              </a:r>
              <a:r>
                <a:rPr lang="en-US" sz="28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đẳng</a:t>
              </a:r>
              <a:r>
                <a:rPr lang="en-US" sz="28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thức</a:t>
              </a:r>
              <a:r>
                <a:rPr lang="en-US" sz="2800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                   </a:t>
              </a:r>
              <a:endParaRPr lang="en-US" alt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graphicFrame>
          <p:nvGraphicFramePr>
            <p:cNvPr id="4" name="Object 1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991030063"/>
                </p:ext>
              </p:extLst>
            </p:nvPr>
          </p:nvGraphicFramePr>
          <p:xfrm>
            <a:off x="1888" y="1241"/>
            <a:ext cx="1303" cy="46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399" name="Equation" r:id="rId3" imgW="1206360" imgH="507960" progId="Equation.DSMT4">
                    <p:embed/>
                  </p:oleObj>
                </mc:Choice>
                <mc:Fallback>
                  <p:oleObj name="Equation" r:id="rId3" imgW="1206360" imgH="50796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88" y="1241"/>
                          <a:ext cx="1303" cy="46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7" name="Group 36"/>
          <p:cNvGrpSpPr/>
          <p:nvPr/>
        </p:nvGrpSpPr>
        <p:grpSpPr>
          <a:xfrm>
            <a:off x="1219200" y="1905000"/>
            <a:ext cx="4813300" cy="1828800"/>
            <a:chOff x="1219200" y="1905000"/>
            <a:chExt cx="4813300" cy="1828800"/>
          </a:xfrm>
        </p:grpSpPr>
        <p:sp>
          <p:nvSpPr>
            <p:cNvPr id="5" name="Rectangle 102"/>
            <p:cNvSpPr>
              <a:spLocks noChangeArrowheads="1"/>
            </p:cNvSpPr>
            <p:nvPr/>
          </p:nvSpPr>
          <p:spPr bwMode="auto">
            <a:xfrm>
              <a:off x="5410200" y="3124200"/>
              <a:ext cx="609600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altLang="en-US" sz="28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" name="Rectangle 103"/>
            <p:cNvSpPr>
              <a:spLocks noChangeArrowheads="1"/>
            </p:cNvSpPr>
            <p:nvPr/>
          </p:nvSpPr>
          <p:spPr bwMode="auto">
            <a:xfrm>
              <a:off x="4648200" y="3124200"/>
              <a:ext cx="762000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altLang="en-US" sz="28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" name="Rectangle 104"/>
            <p:cNvSpPr>
              <a:spLocks noChangeArrowheads="1"/>
            </p:cNvSpPr>
            <p:nvPr/>
          </p:nvSpPr>
          <p:spPr bwMode="auto">
            <a:xfrm>
              <a:off x="3886200" y="3124200"/>
              <a:ext cx="762000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altLang="en-US" sz="28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" name="Rectangle 105"/>
            <p:cNvSpPr>
              <a:spLocks noChangeArrowheads="1"/>
            </p:cNvSpPr>
            <p:nvPr/>
          </p:nvSpPr>
          <p:spPr bwMode="auto">
            <a:xfrm>
              <a:off x="3048000" y="3124200"/>
              <a:ext cx="838200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altLang="en-US" sz="28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" name="Rectangle 106"/>
            <p:cNvSpPr>
              <a:spLocks noChangeArrowheads="1"/>
            </p:cNvSpPr>
            <p:nvPr/>
          </p:nvSpPr>
          <p:spPr bwMode="auto">
            <a:xfrm>
              <a:off x="2057400" y="3124200"/>
              <a:ext cx="990600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altLang="en-US" sz="28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" name="Rectangle 107"/>
            <p:cNvSpPr>
              <a:spLocks noChangeArrowheads="1"/>
            </p:cNvSpPr>
            <p:nvPr/>
          </p:nvSpPr>
          <p:spPr bwMode="auto">
            <a:xfrm>
              <a:off x="1295400" y="3124200"/>
              <a:ext cx="762000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altLang="en-US" sz="28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" name="Rectangle 108"/>
            <p:cNvSpPr>
              <a:spLocks noChangeArrowheads="1"/>
            </p:cNvSpPr>
            <p:nvPr/>
          </p:nvSpPr>
          <p:spPr bwMode="auto">
            <a:xfrm>
              <a:off x="5410200" y="2522541"/>
              <a:ext cx="609600" cy="6016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altLang="en-US" sz="28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" name="Rectangle 109"/>
            <p:cNvSpPr>
              <a:spLocks noChangeArrowheads="1"/>
            </p:cNvSpPr>
            <p:nvPr/>
          </p:nvSpPr>
          <p:spPr bwMode="auto">
            <a:xfrm>
              <a:off x="4648200" y="2522541"/>
              <a:ext cx="762000" cy="6016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altLang="en-US" sz="28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" name="Rectangle 110"/>
            <p:cNvSpPr>
              <a:spLocks noChangeArrowheads="1"/>
            </p:cNvSpPr>
            <p:nvPr/>
          </p:nvSpPr>
          <p:spPr bwMode="auto">
            <a:xfrm>
              <a:off x="3886200" y="2522541"/>
              <a:ext cx="762000" cy="6016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r>
                <a:rPr lang="en-US" altLang="en-US" sz="2800">
                  <a:latin typeface="Times New Roman" pitchFamily="18" charset="0"/>
                  <a:cs typeface="Times New Roman" pitchFamily="18" charset="0"/>
                </a:rPr>
                <a:t>  </a:t>
              </a:r>
            </a:p>
          </p:txBody>
        </p:sp>
        <p:sp>
          <p:nvSpPr>
            <p:cNvPr id="14" name="Rectangle 111"/>
            <p:cNvSpPr>
              <a:spLocks noChangeArrowheads="1"/>
            </p:cNvSpPr>
            <p:nvPr/>
          </p:nvSpPr>
          <p:spPr bwMode="auto">
            <a:xfrm>
              <a:off x="3048000" y="2522541"/>
              <a:ext cx="838200" cy="6016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altLang="en-US" sz="28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" name="Rectangle 112"/>
            <p:cNvSpPr>
              <a:spLocks noChangeArrowheads="1"/>
            </p:cNvSpPr>
            <p:nvPr/>
          </p:nvSpPr>
          <p:spPr bwMode="auto">
            <a:xfrm>
              <a:off x="2057400" y="2522541"/>
              <a:ext cx="990600" cy="6016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altLang="en-US" sz="28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6" name="Rectangle 113"/>
            <p:cNvSpPr>
              <a:spLocks noChangeArrowheads="1"/>
            </p:cNvSpPr>
            <p:nvPr/>
          </p:nvSpPr>
          <p:spPr bwMode="auto">
            <a:xfrm>
              <a:off x="1219200" y="2514600"/>
              <a:ext cx="762000" cy="6294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r>
                <a:rPr lang="en-US" altLang="en-US" sz="2800" dirty="0">
                  <a:latin typeface="Times New Roman" pitchFamily="18" charset="0"/>
                  <a:cs typeface="Times New Roman" pitchFamily="18" charset="0"/>
                </a:rPr>
                <a:t>   </a:t>
              </a:r>
              <a:r>
                <a:rPr lang="en-US" altLang="en-US" sz="2800" dirty="0" smtClean="0">
                  <a:latin typeface="Times New Roman" pitchFamily="18" charset="0"/>
                  <a:cs typeface="Times New Roman" pitchFamily="18" charset="0"/>
                </a:rPr>
                <a:t>a</a:t>
              </a:r>
              <a:r>
                <a:rPr lang="en-US" altLang="en-US" sz="2800" baseline="30000" dirty="0" smtClean="0">
                  <a:latin typeface="Times New Roman" pitchFamily="18" charset="0"/>
                  <a:cs typeface="Times New Roman" pitchFamily="18" charset="0"/>
                </a:rPr>
                <a:t>2 </a:t>
              </a:r>
              <a:endParaRPr lang="en-US" altLang="en-US" sz="2800" baseline="30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7" name="Rectangle 114"/>
            <p:cNvSpPr>
              <a:spLocks noChangeArrowheads="1"/>
            </p:cNvSpPr>
            <p:nvPr/>
          </p:nvSpPr>
          <p:spPr bwMode="auto">
            <a:xfrm>
              <a:off x="5410200" y="1905001"/>
              <a:ext cx="609600" cy="6175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 altLang="en-US" sz="2800">
                  <a:latin typeface="Times New Roman" pitchFamily="18" charset="0"/>
                  <a:cs typeface="Times New Roman" pitchFamily="18" charset="0"/>
                </a:rPr>
                <a:t>3</a:t>
              </a:r>
            </a:p>
          </p:txBody>
        </p:sp>
        <p:sp>
          <p:nvSpPr>
            <p:cNvPr id="18" name="Rectangle 115"/>
            <p:cNvSpPr>
              <a:spLocks noChangeArrowheads="1"/>
            </p:cNvSpPr>
            <p:nvPr/>
          </p:nvSpPr>
          <p:spPr bwMode="auto">
            <a:xfrm>
              <a:off x="4648200" y="1905001"/>
              <a:ext cx="762000" cy="6175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 altLang="en-US" sz="2800">
                  <a:latin typeface="Times New Roman" pitchFamily="18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19" name="Rectangle 116"/>
            <p:cNvSpPr>
              <a:spLocks noChangeArrowheads="1"/>
            </p:cNvSpPr>
            <p:nvPr/>
          </p:nvSpPr>
          <p:spPr bwMode="auto">
            <a:xfrm>
              <a:off x="3886200" y="1905001"/>
              <a:ext cx="762000" cy="6175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 altLang="en-US" sz="2800">
                  <a:latin typeface="Times New Roman" pitchFamily="18" charset="0"/>
                  <a:cs typeface="Times New Roman" pitchFamily="18" charset="0"/>
                </a:rPr>
                <a:t>0</a:t>
              </a:r>
            </a:p>
          </p:txBody>
        </p:sp>
        <p:sp>
          <p:nvSpPr>
            <p:cNvPr id="20" name="Rectangle 117"/>
            <p:cNvSpPr>
              <a:spLocks noChangeArrowheads="1"/>
            </p:cNvSpPr>
            <p:nvPr/>
          </p:nvSpPr>
          <p:spPr bwMode="auto">
            <a:xfrm>
              <a:off x="3048000" y="1905001"/>
              <a:ext cx="838200" cy="6175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 altLang="en-US" sz="2800">
                  <a:latin typeface="Times New Roman" pitchFamily="18" charset="0"/>
                  <a:cs typeface="Times New Roman" pitchFamily="18" charset="0"/>
                </a:rPr>
                <a:t>-1</a:t>
              </a:r>
            </a:p>
          </p:txBody>
        </p:sp>
        <p:sp>
          <p:nvSpPr>
            <p:cNvPr id="21" name="Rectangle 118"/>
            <p:cNvSpPr>
              <a:spLocks noChangeArrowheads="1"/>
            </p:cNvSpPr>
            <p:nvPr/>
          </p:nvSpPr>
          <p:spPr bwMode="auto">
            <a:xfrm>
              <a:off x="2057400" y="1905001"/>
              <a:ext cx="990600" cy="6175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 altLang="en-US" sz="2800">
                  <a:latin typeface="Times New Roman" pitchFamily="18" charset="0"/>
                  <a:cs typeface="Times New Roman" pitchFamily="18" charset="0"/>
                </a:rPr>
                <a:t>-2</a:t>
              </a:r>
            </a:p>
          </p:txBody>
        </p:sp>
        <p:sp>
          <p:nvSpPr>
            <p:cNvPr id="22" name="Rectangle 119"/>
            <p:cNvSpPr>
              <a:spLocks noChangeArrowheads="1"/>
            </p:cNvSpPr>
            <p:nvPr/>
          </p:nvSpPr>
          <p:spPr bwMode="auto">
            <a:xfrm>
              <a:off x="1295400" y="1905001"/>
              <a:ext cx="762000" cy="6175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r>
                <a:rPr lang="en-US" altLang="en-US" sz="2800" dirty="0">
                  <a:latin typeface="Times New Roman" pitchFamily="18" charset="0"/>
                  <a:cs typeface="Times New Roman" pitchFamily="18" charset="0"/>
                </a:rPr>
                <a:t>  </a:t>
              </a:r>
              <a:r>
                <a:rPr lang="en-US" altLang="en-US" sz="2800" dirty="0" smtClean="0">
                  <a:latin typeface="Times New Roman" pitchFamily="18" charset="0"/>
                  <a:cs typeface="Times New Roman" pitchFamily="18" charset="0"/>
                </a:rPr>
                <a:t>a</a:t>
              </a:r>
              <a:endParaRPr lang="en-US" altLang="en-US" sz="28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3" name="Line 120"/>
            <p:cNvSpPr>
              <a:spLocks noChangeShapeType="1"/>
            </p:cNvSpPr>
            <p:nvPr/>
          </p:nvSpPr>
          <p:spPr bwMode="auto">
            <a:xfrm>
              <a:off x="1295400" y="1905000"/>
              <a:ext cx="4724400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24" name="Line 121"/>
            <p:cNvSpPr>
              <a:spLocks noChangeShapeType="1"/>
            </p:cNvSpPr>
            <p:nvPr/>
          </p:nvSpPr>
          <p:spPr bwMode="auto">
            <a:xfrm>
              <a:off x="1295400" y="2522537"/>
              <a:ext cx="47244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25" name="Line 122"/>
            <p:cNvSpPr>
              <a:spLocks noChangeShapeType="1"/>
            </p:cNvSpPr>
            <p:nvPr/>
          </p:nvSpPr>
          <p:spPr bwMode="auto">
            <a:xfrm>
              <a:off x="1295400" y="3124200"/>
              <a:ext cx="47244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26" name="Line 123"/>
            <p:cNvSpPr>
              <a:spLocks noChangeShapeType="1"/>
            </p:cNvSpPr>
            <p:nvPr/>
          </p:nvSpPr>
          <p:spPr bwMode="auto">
            <a:xfrm>
              <a:off x="1295400" y="3733800"/>
              <a:ext cx="4724400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27" name="Line 124"/>
            <p:cNvSpPr>
              <a:spLocks noChangeShapeType="1"/>
            </p:cNvSpPr>
            <p:nvPr/>
          </p:nvSpPr>
          <p:spPr bwMode="auto">
            <a:xfrm>
              <a:off x="1295400" y="1905000"/>
              <a:ext cx="0" cy="182880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28" name="Line 125"/>
            <p:cNvSpPr>
              <a:spLocks noChangeShapeType="1"/>
            </p:cNvSpPr>
            <p:nvPr/>
          </p:nvSpPr>
          <p:spPr bwMode="auto">
            <a:xfrm>
              <a:off x="2057400" y="1905000"/>
              <a:ext cx="0" cy="18288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29" name="Line 126"/>
            <p:cNvSpPr>
              <a:spLocks noChangeShapeType="1"/>
            </p:cNvSpPr>
            <p:nvPr/>
          </p:nvSpPr>
          <p:spPr bwMode="auto">
            <a:xfrm>
              <a:off x="3048000" y="1905000"/>
              <a:ext cx="0" cy="18288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30" name="Line 127"/>
            <p:cNvSpPr>
              <a:spLocks noChangeShapeType="1"/>
            </p:cNvSpPr>
            <p:nvPr/>
          </p:nvSpPr>
          <p:spPr bwMode="auto">
            <a:xfrm>
              <a:off x="3886200" y="1905000"/>
              <a:ext cx="0" cy="18288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31" name="Line 128"/>
            <p:cNvSpPr>
              <a:spLocks noChangeShapeType="1"/>
            </p:cNvSpPr>
            <p:nvPr/>
          </p:nvSpPr>
          <p:spPr bwMode="auto">
            <a:xfrm flipH="1">
              <a:off x="4645818" y="1905000"/>
              <a:ext cx="2382" cy="18288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32" name="Line 129"/>
            <p:cNvSpPr>
              <a:spLocks noChangeShapeType="1"/>
            </p:cNvSpPr>
            <p:nvPr/>
          </p:nvSpPr>
          <p:spPr bwMode="auto">
            <a:xfrm>
              <a:off x="5410200" y="1905000"/>
              <a:ext cx="0" cy="18288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33" name="Freeform 130"/>
            <p:cNvSpPr>
              <a:spLocks/>
            </p:cNvSpPr>
            <p:nvPr/>
          </p:nvSpPr>
          <p:spPr bwMode="auto">
            <a:xfrm>
              <a:off x="6019800" y="1905000"/>
              <a:ext cx="12700" cy="1828800"/>
            </a:xfrm>
            <a:custGeom>
              <a:avLst/>
              <a:gdLst>
                <a:gd name="T0" fmla="*/ 0 w 8"/>
                <a:gd name="T1" fmla="*/ 0 h 1488"/>
                <a:gd name="T2" fmla="*/ 12700 w 8"/>
                <a:gd name="T3" fmla="*/ 2362200 h 1488"/>
                <a:gd name="T4" fmla="*/ 0 60000 65536"/>
                <a:gd name="T5" fmla="*/ 0 60000 65536"/>
                <a:gd name="T6" fmla="*/ 0 w 8"/>
                <a:gd name="T7" fmla="*/ 0 h 1488"/>
                <a:gd name="T8" fmla="*/ 8 w 8"/>
                <a:gd name="T9" fmla="*/ 1488 h 1488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8" h="1488">
                  <a:moveTo>
                    <a:pt x="0" y="0"/>
                  </a:moveTo>
                  <a:lnTo>
                    <a:pt x="8" y="1488"/>
                  </a:lnTo>
                </a:path>
              </a:pathLst>
            </a:cu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2800"/>
            </a:p>
          </p:txBody>
        </p:sp>
        <p:graphicFrame>
          <p:nvGraphicFramePr>
            <p:cNvPr id="34" name="Object 13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107550842"/>
                </p:ext>
              </p:extLst>
            </p:nvPr>
          </p:nvGraphicFramePr>
          <p:xfrm>
            <a:off x="1295400" y="3200400"/>
            <a:ext cx="762000" cy="4953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400" name="Equation" r:id="rId5" imgW="342603" imgH="266469" progId="Equation.3">
                    <p:embed/>
                  </p:oleObj>
                </mc:Choice>
                <mc:Fallback>
                  <p:oleObj name="Equation" r:id="rId5" imgW="342603" imgH="266469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95400" y="3200400"/>
                          <a:ext cx="762000" cy="4953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9" name="Group 132"/>
          <p:cNvGrpSpPr>
            <a:grpSpLocks/>
          </p:cNvGrpSpPr>
          <p:nvPr/>
        </p:nvGrpSpPr>
        <p:grpSpPr bwMode="auto">
          <a:xfrm>
            <a:off x="500062" y="909637"/>
            <a:ext cx="7666038" cy="538163"/>
            <a:chOff x="2503" y="1386"/>
            <a:chExt cx="4829" cy="339"/>
          </a:xfrm>
        </p:grpSpPr>
        <p:sp>
          <p:nvSpPr>
            <p:cNvPr id="40" name="Text Box 133"/>
            <p:cNvSpPr txBox="1">
              <a:spLocks noChangeArrowheads="1"/>
            </p:cNvSpPr>
            <p:nvPr/>
          </p:nvSpPr>
          <p:spPr bwMode="auto">
            <a:xfrm>
              <a:off x="2897" y="1386"/>
              <a:ext cx="4435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0" hangingPunct="0"/>
              <a:r>
                <a:rPr lang="en-US" sz="28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 smtClean="0">
                  <a:latin typeface="Times New Roman" pitchFamily="18" charset="0"/>
                  <a:cs typeface="Times New Roman" pitchFamily="18" charset="0"/>
                </a:rPr>
                <a:t>Điền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>
                  <a:latin typeface="Times New Roman" pitchFamily="18" charset="0"/>
                  <a:cs typeface="Times New Roman" pitchFamily="18" charset="0"/>
                </a:rPr>
                <a:t>số</a:t>
              </a:r>
              <a:r>
                <a:rPr lang="en-US" sz="28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>
                  <a:latin typeface="Times New Roman" pitchFamily="18" charset="0"/>
                  <a:cs typeface="Times New Roman" pitchFamily="18" charset="0"/>
                </a:rPr>
                <a:t>thích</a:t>
              </a:r>
              <a:r>
                <a:rPr lang="en-US" sz="28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>
                  <a:latin typeface="Times New Roman" pitchFamily="18" charset="0"/>
                  <a:cs typeface="Times New Roman" pitchFamily="18" charset="0"/>
                </a:rPr>
                <a:t>hợp</a:t>
              </a:r>
              <a:r>
                <a:rPr lang="en-US" sz="28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>
                  <a:latin typeface="Times New Roman" pitchFamily="18" charset="0"/>
                  <a:cs typeface="Times New Roman" pitchFamily="18" charset="0"/>
                </a:rPr>
                <a:t>vào</a:t>
              </a:r>
              <a:r>
                <a:rPr lang="en-US" sz="2800" dirty="0">
                  <a:latin typeface="Times New Roman" pitchFamily="18" charset="0"/>
                  <a:cs typeface="Times New Roman" pitchFamily="18" charset="0"/>
                </a:rPr>
                <a:t> ô </a:t>
              </a:r>
              <a:r>
                <a:rPr lang="en-US" sz="2800" dirty="0" err="1">
                  <a:latin typeface="Times New Roman" pitchFamily="18" charset="0"/>
                  <a:cs typeface="Times New Roman" pitchFamily="18" charset="0"/>
                </a:rPr>
                <a:t>trống</a:t>
              </a:r>
              <a:r>
                <a:rPr lang="en-US" sz="28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>
                  <a:latin typeface="Times New Roman" pitchFamily="18" charset="0"/>
                  <a:cs typeface="Times New Roman" pitchFamily="18" charset="0"/>
                </a:rPr>
                <a:t>trong</a:t>
              </a:r>
              <a:r>
                <a:rPr lang="en-US" sz="28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>
                  <a:latin typeface="Times New Roman" pitchFamily="18" charset="0"/>
                  <a:cs typeface="Times New Roman" pitchFamily="18" charset="0"/>
                </a:rPr>
                <a:t>bảng</a:t>
              </a:r>
              <a:r>
                <a:rPr lang="en-US" sz="28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>
                  <a:latin typeface="Times New Roman" pitchFamily="18" charset="0"/>
                  <a:cs typeface="Times New Roman" pitchFamily="18" charset="0"/>
                </a:rPr>
                <a:t>sau</a:t>
              </a:r>
              <a:r>
                <a:rPr lang="en-US" sz="2800" dirty="0">
                  <a:latin typeface="Times New Roman" pitchFamily="18" charset="0"/>
                  <a:cs typeface="Times New Roman" pitchFamily="18" charset="0"/>
                </a:rPr>
                <a:t> :</a:t>
              </a:r>
            </a:p>
          </p:txBody>
        </p:sp>
        <p:sp>
          <p:nvSpPr>
            <p:cNvPr id="41" name="Text Box 134"/>
            <p:cNvSpPr txBox="1">
              <a:spLocks noChangeArrowheads="1"/>
            </p:cNvSpPr>
            <p:nvPr/>
          </p:nvSpPr>
          <p:spPr bwMode="auto">
            <a:xfrm>
              <a:off x="2503" y="1395"/>
              <a:ext cx="452" cy="33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2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?3</a:t>
              </a:r>
            </a:p>
          </p:txBody>
        </p:sp>
      </p:grpSp>
      <p:grpSp>
        <p:nvGrpSpPr>
          <p:cNvPr id="42" name="Group 26"/>
          <p:cNvGrpSpPr>
            <a:grpSpLocks/>
          </p:cNvGrpSpPr>
          <p:nvPr/>
        </p:nvGrpSpPr>
        <p:grpSpPr bwMode="auto">
          <a:xfrm>
            <a:off x="649768" y="4494212"/>
            <a:ext cx="5382732" cy="1077913"/>
            <a:chOff x="38" y="1607"/>
            <a:chExt cx="2184" cy="679"/>
          </a:xfrm>
        </p:grpSpPr>
        <p:sp>
          <p:nvSpPr>
            <p:cNvPr id="43" name="Text Box 15"/>
            <p:cNvSpPr txBox="1">
              <a:spLocks noChangeArrowheads="1"/>
            </p:cNvSpPr>
            <p:nvPr/>
          </p:nvSpPr>
          <p:spPr bwMode="auto">
            <a:xfrm>
              <a:off x="38" y="1607"/>
              <a:ext cx="2184" cy="679"/>
            </a:xfrm>
            <a:prstGeom prst="rect">
              <a:avLst/>
            </a:prstGeom>
            <a:noFill/>
            <a:ln w="2857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0" hangingPunct="0"/>
              <a:r>
                <a:rPr lang="en-US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Định</a:t>
              </a:r>
              <a:r>
                <a:rPr lang="en-US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lí</a:t>
              </a:r>
              <a:r>
                <a:rPr lang="en-US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:</a:t>
              </a:r>
              <a:r>
                <a:rPr lang="en-US" u="sng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/>
              </a:r>
              <a:br>
                <a:rPr lang="en-US" u="sng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</a:br>
              <a:r>
                <a:rPr lang="en-US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dirty="0" err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Với</a:t>
              </a:r>
              <a:r>
                <a:rPr lang="en-US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dirty="0" err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mọi</a:t>
              </a:r>
              <a:r>
                <a:rPr lang="en-US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dirty="0" err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số</a:t>
              </a:r>
              <a:r>
                <a:rPr lang="en-US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 a , ta </a:t>
              </a:r>
              <a:r>
                <a:rPr lang="en-US" dirty="0" err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có</a:t>
              </a:r>
              <a:r>
                <a:rPr lang="en-US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</a:p>
          </p:txBody>
        </p:sp>
        <p:graphicFrame>
          <p:nvGraphicFramePr>
            <p:cNvPr id="44" name="Object 1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65694627"/>
                </p:ext>
              </p:extLst>
            </p:nvPr>
          </p:nvGraphicFramePr>
          <p:xfrm>
            <a:off x="1421" y="1859"/>
            <a:ext cx="713" cy="42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401" name="Equation" r:id="rId7" imgW="660113" imgH="304668" progId="Equation.3">
                    <p:embed/>
                  </p:oleObj>
                </mc:Choice>
                <mc:Fallback>
                  <p:oleObj name="Equation" r:id="rId7" imgW="660113" imgH="304668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21" y="1859"/>
                          <a:ext cx="713" cy="42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36" name="TextBox 35"/>
          <p:cNvSpPr txBox="1"/>
          <p:nvPr/>
        </p:nvSpPr>
        <p:spPr>
          <a:xfrm>
            <a:off x="2369414" y="2563090"/>
            <a:ext cx="5397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3346450" y="2514600"/>
            <a:ext cx="5397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4032250" y="2514600"/>
            <a:ext cx="5397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4870450" y="2514600"/>
            <a:ext cx="5397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5556250" y="2514600"/>
            <a:ext cx="5397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9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2432050" y="3210580"/>
            <a:ext cx="5397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3346450" y="3200400"/>
            <a:ext cx="5397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4038600" y="3210580"/>
            <a:ext cx="5397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4870450" y="3210580"/>
            <a:ext cx="5397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5556250" y="3196725"/>
            <a:ext cx="5397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903426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4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45" grpId="0"/>
      <p:bldP spid="46" grpId="0"/>
      <p:bldP spid="47" grpId="0"/>
      <p:bldP spid="48" grpId="0"/>
      <p:bldP spid="49" grpId="0"/>
      <p:bldP spid="50" grpId="0"/>
      <p:bldP spid="51" grpId="0"/>
      <p:bldP spid="52" grpId="0"/>
      <p:bldP spid="5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2" name="Rectangle 29"/>
          <p:cNvSpPr>
            <a:spLocks noChangeArrowheads="1"/>
          </p:cNvSpPr>
          <p:nvPr/>
        </p:nvSpPr>
        <p:spPr bwMode="auto">
          <a:xfrm>
            <a:off x="1828800" y="982659"/>
            <a:ext cx="990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20000"/>
              </a:spcBef>
            </a:pPr>
            <a:endParaRPr lang="en-US" altLang="en-US" sz="2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7652" name="Text Box 68"/>
          <p:cNvSpPr txBox="1">
            <a:spLocks noChangeArrowheads="1"/>
          </p:cNvSpPr>
          <p:nvPr/>
        </p:nvSpPr>
        <p:spPr bwMode="auto">
          <a:xfrm>
            <a:off x="704850" y="457200"/>
            <a:ext cx="224789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8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Chứng</a:t>
            </a:r>
            <a:r>
              <a:rPr lang="en-US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minh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alt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263" name="Object 7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92931842"/>
              </p:ext>
            </p:extLst>
          </p:nvPr>
        </p:nvGraphicFramePr>
        <p:xfrm>
          <a:off x="1238250" y="156051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49" name="Equation" r:id="rId3" imgW="114151" imgH="215619" progId="Equation.3">
                  <p:embed/>
                </p:oleObj>
              </mc:Choice>
              <mc:Fallback>
                <p:oleObj name="Equation" r:id="rId3" imgW="114151" imgH="21561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38250" y="1560510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" name="Group 2"/>
          <p:cNvGrpSpPr/>
          <p:nvPr/>
        </p:nvGrpSpPr>
        <p:grpSpPr>
          <a:xfrm>
            <a:off x="838200" y="1124240"/>
            <a:ext cx="6906490" cy="635866"/>
            <a:chOff x="995366" y="1633827"/>
            <a:chExt cx="5940404" cy="635866"/>
          </a:xfrm>
        </p:grpSpPr>
        <p:graphicFrame>
          <p:nvGraphicFramePr>
            <p:cNvPr id="67651" name="Object 6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968929926"/>
                </p:ext>
              </p:extLst>
            </p:nvPr>
          </p:nvGraphicFramePr>
          <p:xfrm>
            <a:off x="3062291" y="1731962"/>
            <a:ext cx="1189038" cy="4921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450" name="Equation" r:id="rId5" imgW="799920" imgH="330120" progId="Equation.DSMT4">
                    <p:embed/>
                  </p:oleObj>
                </mc:Choice>
                <mc:Fallback>
                  <p:oleObj name="Equation" r:id="rId5" imgW="799920" imgH="33012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062291" y="1731962"/>
                          <a:ext cx="1189038" cy="4921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2" name="Group 1"/>
            <p:cNvGrpSpPr/>
            <p:nvPr/>
          </p:nvGrpSpPr>
          <p:grpSpPr>
            <a:xfrm>
              <a:off x="995366" y="1633827"/>
              <a:ext cx="5940404" cy="635866"/>
              <a:chOff x="995366" y="1253833"/>
              <a:chExt cx="5940404" cy="635866"/>
            </a:xfrm>
          </p:grpSpPr>
          <p:grpSp>
            <p:nvGrpSpPr>
              <p:cNvPr id="7" name="Group 91"/>
              <p:cNvGrpSpPr>
                <a:grpSpLocks/>
              </p:cNvGrpSpPr>
              <p:nvPr/>
            </p:nvGrpSpPr>
            <p:grpSpPr bwMode="auto">
              <a:xfrm>
                <a:off x="995366" y="1305500"/>
                <a:ext cx="5862634" cy="584199"/>
                <a:chOff x="2883" y="2512"/>
                <a:chExt cx="2592" cy="368"/>
              </a:xfrm>
            </p:grpSpPr>
            <p:sp>
              <p:nvSpPr>
                <p:cNvPr id="10271" name="Text Box 75"/>
                <p:cNvSpPr txBox="1">
                  <a:spLocks noChangeArrowheads="1"/>
                </p:cNvSpPr>
                <p:nvPr/>
              </p:nvSpPr>
              <p:spPr bwMode="auto">
                <a:xfrm>
                  <a:off x="2883" y="2512"/>
                  <a:ext cx="2592" cy="36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eaLnBrk="0" hangingPunct="0"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eaLnBrk="0" hangingPunct="0"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eaLnBrk="0" hangingPunct="0"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eaLnBrk="0" hangingPunct="0"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0" hangingPunct="0"/>
                  <a:r>
                    <a:rPr lang="en-US" dirty="0" err="1">
                      <a:latin typeface="Times New Roman" pitchFamily="18" charset="0"/>
                      <a:cs typeface="Times New Roman" pitchFamily="18" charset="0"/>
                    </a:rPr>
                    <a:t>Nếu</a:t>
                  </a:r>
                  <a:r>
                    <a:rPr lang="en-US" dirty="0">
                      <a:latin typeface="Times New Roman" pitchFamily="18" charset="0"/>
                      <a:cs typeface="Times New Roman" pitchFamily="18" charset="0"/>
                    </a:rPr>
                    <a:t> </a:t>
                  </a:r>
                  <a:r>
                    <a:rPr lang="en-US" dirty="0" smtClean="0">
                      <a:latin typeface="Times New Roman" pitchFamily="18" charset="0"/>
                      <a:cs typeface="Times New Roman" pitchFamily="18" charset="0"/>
                    </a:rPr>
                    <a:t>a     0 </a:t>
                  </a:r>
                  <a:r>
                    <a:rPr lang="en-US" dirty="0" err="1">
                      <a:latin typeface="Times New Roman" pitchFamily="18" charset="0"/>
                      <a:cs typeface="Times New Roman" pitchFamily="18" charset="0"/>
                    </a:rPr>
                    <a:t>thì</a:t>
                  </a:r>
                  <a:r>
                    <a:rPr lang="en-US" dirty="0">
                      <a:latin typeface="Times New Roman" pitchFamily="18" charset="0"/>
                      <a:cs typeface="Times New Roman" pitchFamily="18" charset="0"/>
                    </a:rPr>
                    <a:t>             </a:t>
                  </a:r>
                  <a:r>
                    <a:rPr lang="en-US" dirty="0" smtClean="0">
                      <a:latin typeface="Times New Roman" pitchFamily="18" charset="0"/>
                      <a:cs typeface="Times New Roman" pitchFamily="18" charset="0"/>
                    </a:rPr>
                    <a:t> , </a:t>
                  </a:r>
                  <a:r>
                    <a:rPr lang="en-US" dirty="0" err="1" smtClean="0">
                      <a:latin typeface="Times New Roman" pitchFamily="18" charset="0"/>
                      <a:cs typeface="Times New Roman" pitchFamily="18" charset="0"/>
                    </a:rPr>
                    <a:t>nên</a:t>
                  </a:r>
                  <a:endParaRPr lang="en-US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graphicFrame>
              <p:nvGraphicFramePr>
                <p:cNvPr id="10272" name="Object 76"/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val="3478229707"/>
                    </p:ext>
                  </p:extLst>
                </p:nvPr>
              </p:nvGraphicFramePr>
              <p:xfrm>
                <a:off x="3319" y="2571"/>
                <a:ext cx="180" cy="216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7451" name="Equation" r:id="rId7" imgW="190440" imgH="228600" progId="Equation.DSMT4">
                        <p:embed/>
                      </p:oleObj>
                    </mc:Choice>
                    <mc:Fallback>
                      <p:oleObj name="Equation" r:id="rId7" imgW="190440" imgH="228600" progId="Equation.DSMT4">
                        <p:embed/>
                        <p:pic>
                          <p:nvPicPr>
                            <p:cNvPr id="0" name="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8"/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3319" y="2571"/>
                              <a:ext cx="180" cy="216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ffectLst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  <a:ext uri="{91240B29-F687-4F45-9708-019B960494DF}">
                                <a14:hiddenLine xmlns:a14="http://schemas.microsoft.com/office/drawing/2010/main" w="9525">
                                  <a:solidFill>
                                    <a:srgbClr val="000000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dist="35921" dir="2700000" algn="ctr" rotWithShape="0">
                                      <a:srgbClr val="808080"/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p:grpSp>
          <p:graphicFrame>
            <p:nvGraphicFramePr>
              <p:cNvPr id="67663" name="Object 79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238643216"/>
                  </p:ext>
                </p:extLst>
              </p:nvPr>
            </p:nvGraphicFramePr>
            <p:xfrm>
              <a:off x="5018070" y="1253833"/>
              <a:ext cx="1917700" cy="600075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7452" name="Equation" r:id="rId9" imgW="1320480" imgH="406080" progId="Equation.DSMT4">
                      <p:embed/>
                    </p:oleObj>
                  </mc:Choice>
                  <mc:Fallback>
                    <p:oleObj name="Equation" r:id="rId9" imgW="1320480" imgH="406080" progId="Equation.DSMT4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0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5018070" y="1253833"/>
                            <a:ext cx="1917700" cy="600075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/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  <p:grpSp>
        <p:nvGrpSpPr>
          <p:cNvPr id="9" name="Group 8"/>
          <p:cNvGrpSpPr/>
          <p:nvPr/>
        </p:nvGrpSpPr>
        <p:grpSpPr>
          <a:xfrm>
            <a:off x="845126" y="2075146"/>
            <a:ext cx="7917874" cy="645599"/>
            <a:chOff x="845126" y="2075146"/>
            <a:chExt cx="7917874" cy="645599"/>
          </a:xfrm>
        </p:grpSpPr>
        <p:graphicFrame>
          <p:nvGraphicFramePr>
            <p:cNvPr id="67657" name="Object 7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874849157"/>
                </p:ext>
              </p:extLst>
            </p:nvPr>
          </p:nvGraphicFramePr>
          <p:xfrm>
            <a:off x="5707063" y="2075146"/>
            <a:ext cx="3055937" cy="61956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453" name="Equation" r:id="rId11" imgW="2311200" imgH="406080" progId="Equation.DSMT4">
                    <p:embed/>
                  </p:oleObj>
                </mc:Choice>
                <mc:Fallback>
                  <p:oleObj name="Equation" r:id="rId11" imgW="2311200" imgH="40608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707063" y="2075146"/>
                          <a:ext cx="3055937" cy="61956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7664" name="Text Box 80"/>
            <p:cNvSpPr txBox="1">
              <a:spLocks noChangeArrowheads="1"/>
            </p:cNvSpPr>
            <p:nvPr/>
          </p:nvSpPr>
          <p:spPr bwMode="auto">
            <a:xfrm>
              <a:off x="845126" y="2133600"/>
              <a:ext cx="5708074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0" hangingPunct="0"/>
              <a:r>
                <a:rPr lang="en-US" dirty="0" err="1">
                  <a:latin typeface="Times New Roman" pitchFamily="18" charset="0"/>
                  <a:cs typeface="Times New Roman" pitchFamily="18" charset="0"/>
                </a:rPr>
                <a:t>Nếu</a:t>
              </a:r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a &lt; 0 </a:t>
              </a:r>
              <a:r>
                <a:rPr lang="en-US" dirty="0" err="1">
                  <a:latin typeface="Times New Roman" pitchFamily="18" charset="0"/>
                  <a:cs typeface="Times New Roman" pitchFamily="18" charset="0"/>
                </a:rPr>
                <a:t>thì</a:t>
              </a:r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              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   , </a:t>
              </a:r>
              <a:r>
                <a:rPr lang="en-US" dirty="0" err="1">
                  <a:latin typeface="Times New Roman" pitchFamily="18" charset="0"/>
                  <a:cs typeface="Times New Roman" pitchFamily="18" charset="0"/>
                </a:rPr>
                <a:t>nên</a:t>
              </a:r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 </a:t>
              </a:r>
            </a:p>
          </p:txBody>
        </p:sp>
        <p:graphicFrame>
          <p:nvGraphicFramePr>
            <p:cNvPr id="67665" name="Object 8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907243406"/>
                </p:ext>
              </p:extLst>
            </p:nvPr>
          </p:nvGraphicFramePr>
          <p:xfrm>
            <a:off x="3119733" y="2190609"/>
            <a:ext cx="1556177" cy="53013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454" name="Equation" r:id="rId13" imgW="977760" imgH="330120" progId="Equation.DSMT4">
                    <p:embed/>
                  </p:oleObj>
                </mc:Choice>
                <mc:Fallback>
                  <p:oleObj name="Equation" r:id="rId13" imgW="977760" imgH="33012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119733" y="2190609"/>
                          <a:ext cx="1556177" cy="53013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8" name="Group 86"/>
          <p:cNvGrpSpPr>
            <a:grpSpLocks/>
          </p:cNvGrpSpPr>
          <p:nvPr/>
        </p:nvGrpSpPr>
        <p:grpSpPr bwMode="auto">
          <a:xfrm>
            <a:off x="718705" y="3048000"/>
            <a:ext cx="7674999" cy="611188"/>
            <a:chOff x="2767" y="4743"/>
            <a:chExt cx="2072" cy="385"/>
          </a:xfrm>
        </p:grpSpPr>
        <p:graphicFrame>
          <p:nvGraphicFramePr>
            <p:cNvPr id="10269" name="Object 8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88617182"/>
                </p:ext>
              </p:extLst>
            </p:nvPr>
          </p:nvGraphicFramePr>
          <p:xfrm>
            <a:off x="3141" y="4743"/>
            <a:ext cx="472" cy="38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455" name="Equation" r:id="rId15" imgW="1320480" imgH="406080" progId="Equation.DSMT4">
                    <p:embed/>
                  </p:oleObj>
                </mc:Choice>
                <mc:Fallback>
                  <p:oleObj name="Equation" r:id="rId15" imgW="1320480" imgH="40608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141" y="4743"/>
                          <a:ext cx="472" cy="38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270" name="Text Box 85"/>
            <p:cNvSpPr txBox="1">
              <a:spLocks noChangeArrowheads="1"/>
            </p:cNvSpPr>
            <p:nvPr/>
          </p:nvSpPr>
          <p:spPr bwMode="auto">
            <a:xfrm>
              <a:off x="2767" y="4750"/>
              <a:ext cx="2072" cy="3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0" hangingPunct="0"/>
              <a:r>
                <a:rPr lang="en-US" altLang="en-US" dirty="0">
                  <a:latin typeface="Times New Roman" pitchFamily="18" charset="0"/>
                  <a:cs typeface="Times New Roman" pitchFamily="18" charset="0"/>
                </a:rPr>
                <a:t>Do </a:t>
              </a:r>
              <a:r>
                <a:rPr lang="pt-BR" dirty="0" smtClean="0">
                  <a:latin typeface="Times New Roman" pitchFamily="18" charset="0"/>
                  <a:cs typeface="Times New Roman" pitchFamily="18" charset="0"/>
                </a:rPr>
                <a:t>đó,                    với </a:t>
              </a:r>
              <a:r>
                <a:rPr lang="pt-BR" dirty="0">
                  <a:latin typeface="Times New Roman" pitchFamily="18" charset="0"/>
                  <a:cs typeface="Times New Roman" pitchFamily="18" charset="0"/>
                </a:rPr>
                <a:t>mọi số a</a:t>
              </a:r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283836" y="3951616"/>
            <a:ext cx="792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Vậy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|a|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chính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căn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bậc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a</a:t>
            </a:r>
            <a:r>
              <a:rPr lang="en-US" sz="28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tức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10559050"/>
              </p:ext>
            </p:extLst>
          </p:nvPr>
        </p:nvGraphicFramePr>
        <p:xfrm>
          <a:off x="7315200" y="3779415"/>
          <a:ext cx="1606550" cy="7290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56" name="Equation" r:id="rId17" imgW="1231560" imgH="469800" progId="Equation.DSMT4">
                  <p:embed/>
                </p:oleObj>
              </mc:Choice>
              <mc:Fallback>
                <p:oleObj name="Equation" r:id="rId17" imgW="1231560" imgH="469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7315200" y="3779415"/>
                        <a:ext cx="1606550" cy="72907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08747656"/>
      </p:ext>
    </p:extLst>
  </p:cSld>
  <p:clrMapOvr>
    <a:masterClrMapping/>
  </p:clrMapOvr>
  <p:transition spd="slow"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304800"/>
            <a:ext cx="2286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Ví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dụ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2.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19879663"/>
              </p:ext>
            </p:extLst>
          </p:nvPr>
        </p:nvGraphicFramePr>
        <p:xfrm>
          <a:off x="1273175" y="974725"/>
          <a:ext cx="4921250" cy="655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15" name="Equation" r:id="rId3" imgW="3720960" imgH="495000" progId="Equation.DSMT4">
                  <p:embed/>
                </p:oleObj>
              </mc:Choice>
              <mc:Fallback>
                <p:oleObj name="Equation" r:id="rId3" imgW="3720960" imgH="4950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273175" y="974725"/>
                        <a:ext cx="4921250" cy="6556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581400" y="1752600"/>
            <a:ext cx="1371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endParaRPr lang="en-US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73081206"/>
              </p:ext>
            </p:extLst>
          </p:nvPr>
        </p:nvGraphicFramePr>
        <p:xfrm>
          <a:off x="914400" y="2895600"/>
          <a:ext cx="4038600" cy="6627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16" name="Equation" r:id="rId5" imgW="2234880" imgH="469800" progId="Equation.DSMT4">
                  <p:embed/>
                </p:oleObj>
              </mc:Choice>
              <mc:Fallback>
                <p:oleObj name="Equation" r:id="rId5" imgW="2234880" imgH="469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914400" y="2895600"/>
                        <a:ext cx="4038600" cy="66279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24858100"/>
              </p:ext>
            </p:extLst>
          </p:nvPr>
        </p:nvGraphicFramePr>
        <p:xfrm>
          <a:off x="914400" y="4038600"/>
          <a:ext cx="3454400" cy="7090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17" name="Equation" r:id="rId7" imgW="2412720" imgH="495000" progId="Equation.DSMT4">
                  <p:embed/>
                </p:oleObj>
              </mc:Choice>
              <mc:Fallback>
                <p:oleObj name="Equation" r:id="rId7" imgW="2412720" imgH="4950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914400" y="4038600"/>
                        <a:ext cx="3454400" cy="70906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38325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381000"/>
            <a:ext cx="3429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Ví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dụ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3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Rút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gọn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06200856"/>
              </p:ext>
            </p:extLst>
          </p:nvPr>
        </p:nvGraphicFramePr>
        <p:xfrm>
          <a:off x="1025235" y="1066800"/>
          <a:ext cx="6021659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90" name="Equation" r:id="rId3" imgW="4572000" imgH="520560" progId="Equation.DSMT4">
                  <p:embed/>
                </p:oleObj>
              </mc:Choice>
              <mc:Fallback>
                <p:oleObj name="Equation" r:id="rId3" imgW="4572000" imgH="520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25235" y="1066800"/>
                        <a:ext cx="6021659" cy="762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733800" y="1828800"/>
            <a:ext cx="1828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endParaRPr lang="en-US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32266585"/>
              </p:ext>
            </p:extLst>
          </p:nvPr>
        </p:nvGraphicFramePr>
        <p:xfrm>
          <a:off x="2706255" y="2919270"/>
          <a:ext cx="13462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91" name="Equation" r:id="rId5" imgW="1346040" imgH="482400" progId="Equation.DSMT4">
                  <p:embed/>
                </p:oleObj>
              </mc:Choice>
              <mc:Fallback>
                <p:oleObj name="Equation" r:id="rId5" imgW="1346040" imgH="482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706255" y="2919270"/>
                        <a:ext cx="1346200" cy="482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35806931"/>
              </p:ext>
            </p:extLst>
          </p:nvPr>
        </p:nvGraphicFramePr>
        <p:xfrm>
          <a:off x="660400" y="2857500"/>
          <a:ext cx="1955800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92" name="Equation" r:id="rId7" imgW="1955520" imgH="596880" progId="Equation.DSMT4">
                  <p:embed/>
                </p:oleObj>
              </mc:Choice>
              <mc:Fallback>
                <p:oleObj name="Equation" r:id="rId7" imgW="1955520" imgH="596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660400" y="2857500"/>
                        <a:ext cx="1955800" cy="596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3805847"/>
              </p:ext>
            </p:extLst>
          </p:nvPr>
        </p:nvGraphicFramePr>
        <p:xfrm>
          <a:off x="4187673" y="2967765"/>
          <a:ext cx="119380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93" name="Equation" r:id="rId9" imgW="1193760" imgH="444240" progId="Equation.DSMT4">
                  <p:embed/>
                </p:oleObj>
              </mc:Choice>
              <mc:Fallback>
                <p:oleObj name="Equation" r:id="rId9" imgW="1193760" imgH="4442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4187673" y="2967765"/>
                        <a:ext cx="1193800" cy="444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0" name="Group 9"/>
          <p:cNvGrpSpPr/>
          <p:nvPr/>
        </p:nvGrpSpPr>
        <p:grpSpPr>
          <a:xfrm>
            <a:off x="5534890" y="2920425"/>
            <a:ext cx="2895600" cy="584775"/>
            <a:chOff x="5562600" y="3048000"/>
            <a:chExt cx="2895600" cy="584775"/>
          </a:xfrm>
        </p:grpSpPr>
        <p:sp>
          <p:nvSpPr>
            <p:cNvPr id="8" name="TextBox 7"/>
            <p:cNvSpPr txBox="1"/>
            <p:nvPr/>
          </p:nvSpPr>
          <p:spPr>
            <a:xfrm>
              <a:off x="5562600" y="3048000"/>
              <a:ext cx="2895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>
                  <a:latin typeface="Times New Roman" pitchFamily="18" charset="0"/>
                  <a:cs typeface="Times New Roman" pitchFamily="18" charset="0"/>
                </a:rPr>
                <a:t>(</a:t>
              </a:r>
              <a:r>
                <a:rPr lang="en-US" sz="3200" dirty="0" err="1" smtClean="0">
                  <a:latin typeface="Times New Roman" pitchFamily="18" charset="0"/>
                  <a:cs typeface="Times New Roman" pitchFamily="18" charset="0"/>
                </a:rPr>
                <a:t>vì</a:t>
              </a:r>
              <a:r>
                <a:rPr lang="en-US" sz="3200" dirty="0" smtClean="0">
                  <a:latin typeface="Times New Roman" pitchFamily="18" charset="0"/>
                  <a:cs typeface="Times New Roman" pitchFamily="18" charset="0"/>
                </a:rPr>
                <a:t>                 )</a:t>
              </a:r>
              <a:endParaRPr lang="en-US" sz="3200" dirty="0">
                <a:latin typeface="Times New Roman" pitchFamily="18" charset="0"/>
                <a:cs typeface="Times New Roman" pitchFamily="18" charset="0"/>
              </a:endParaRPr>
            </a:p>
          </p:txBody>
        </p:sp>
        <p:graphicFrame>
          <p:nvGraphicFramePr>
            <p:cNvPr id="9" name="Object 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862921853"/>
                </p:ext>
              </p:extLst>
            </p:nvPr>
          </p:nvGraphicFramePr>
          <p:xfrm>
            <a:off x="6231660" y="3083933"/>
            <a:ext cx="1435100" cy="4445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594" name="Equation" r:id="rId11" imgW="1434960" imgH="444240" progId="Equation.DSMT4">
                    <p:embed/>
                  </p:oleObj>
                </mc:Choice>
                <mc:Fallback>
                  <p:oleObj name="Equation" r:id="rId11" imgW="1434960" imgH="44424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2"/>
                        <a:stretch>
                          <a:fillRect/>
                        </a:stretch>
                      </p:blipFill>
                      <p:spPr>
                        <a:xfrm>
                          <a:off x="6231660" y="3083933"/>
                          <a:ext cx="1435100" cy="4445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3" name="Group 12"/>
          <p:cNvGrpSpPr/>
          <p:nvPr/>
        </p:nvGrpSpPr>
        <p:grpSpPr>
          <a:xfrm>
            <a:off x="879764" y="3746500"/>
            <a:ext cx="3692236" cy="646832"/>
            <a:chOff x="879764" y="3746500"/>
            <a:chExt cx="3692236" cy="646832"/>
          </a:xfrm>
        </p:grpSpPr>
        <p:sp>
          <p:nvSpPr>
            <p:cNvPr id="11" name="TextBox 10"/>
            <p:cNvSpPr txBox="1"/>
            <p:nvPr/>
          </p:nvSpPr>
          <p:spPr>
            <a:xfrm>
              <a:off x="879764" y="3808557"/>
              <a:ext cx="990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err="1" smtClean="0">
                  <a:latin typeface="Times New Roman" pitchFamily="18" charset="0"/>
                  <a:cs typeface="Times New Roman" pitchFamily="18" charset="0"/>
                </a:rPr>
                <a:t>Vậy</a:t>
              </a:r>
              <a:endParaRPr lang="en-US" sz="3200" dirty="0">
                <a:latin typeface="Times New Roman" pitchFamily="18" charset="0"/>
                <a:cs typeface="Times New Roman" pitchFamily="18" charset="0"/>
              </a:endParaRPr>
            </a:p>
          </p:txBody>
        </p:sp>
        <p:graphicFrame>
          <p:nvGraphicFramePr>
            <p:cNvPr id="12" name="Object 1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726101511"/>
                </p:ext>
              </p:extLst>
            </p:nvPr>
          </p:nvGraphicFramePr>
          <p:xfrm>
            <a:off x="1765300" y="3746500"/>
            <a:ext cx="2806700" cy="5969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595" name="Equation" r:id="rId13" imgW="2806560" imgH="596880" progId="Equation.DSMT4">
                    <p:embed/>
                  </p:oleObj>
                </mc:Choice>
                <mc:Fallback>
                  <p:oleObj name="Equation" r:id="rId13" imgW="2806560" imgH="59688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4"/>
                        <a:stretch>
                          <a:fillRect/>
                        </a:stretch>
                      </p:blipFill>
                      <p:spPr>
                        <a:xfrm>
                          <a:off x="1765300" y="3746500"/>
                          <a:ext cx="2806700" cy="5969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99575348"/>
              </p:ext>
            </p:extLst>
          </p:nvPr>
        </p:nvGraphicFramePr>
        <p:xfrm>
          <a:off x="2630488" y="4697413"/>
          <a:ext cx="13970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96" name="Equation" r:id="rId15" imgW="1396800" imgH="482400" progId="Equation.DSMT4">
                  <p:embed/>
                </p:oleObj>
              </mc:Choice>
              <mc:Fallback>
                <p:oleObj name="Equation" r:id="rId15" imgW="1396800" imgH="482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2630488" y="4697413"/>
                        <a:ext cx="1397000" cy="482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64103294"/>
              </p:ext>
            </p:extLst>
          </p:nvPr>
        </p:nvGraphicFramePr>
        <p:xfrm>
          <a:off x="590550" y="4637088"/>
          <a:ext cx="1993900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97" name="Equation" r:id="rId17" imgW="1993680" imgH="596880" progId="Equation.DSMT4">
                  <p:embed/>
                </p:oleObj>
              </mc:Choice>
              <mc:Fallback>
                <p:oleObj name="Equation" r:id="rId17" imgW="1993680" imgH="596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590550" y="4637088"/>
                        <a:ext cx="1993900" cy="596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38623764"/>
              </p:ext>
            </p:extLst>
          </p:nvPr>
        </p:nvGraphicFramePr>
        <p:xfrm>
          <a:off x="4111625" y="4746625"/>
          <a:ext cx="124460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98" name="Equation" r:id="rId19" imgW="1244520" imgH="444240" progId="Equation.DSMT4">
                  <p:embed/>
                </p:oleObj>
              </mc:Choice>
              <mc:Fallback>
                <p:oleObj name="Equation" r:id="rId19" imgW="1244520" imgH="4442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4111625" y="4746625"/>
                        <a:ext cx="1244600" cy="444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7" name="Group 16"/>
          <p:cNvGrpSpPr/>
          <p:nvPr/>
        </p:nvGrpSpPr>
        <p:grpSpPr>
          <a:xfrm>
            <a:off x="5484090" y="4699293"/>
            <a:ext cx="2895600" cy="584775"/>
            <a:chOff x="5562600" y="3048000"/>
            <a:chExt cx="2895600" cy="584775"/>
          </a:xfrm>
        </p:grpSpPr>
        <p:sp>
          <p:nvSpPr>
            <p:cNvPr id="18" name="TextBox 17"/>
            <p:cNvSpPr txBox="1"/>
            <p:nvPr/>
          </p:nvSpPr>
          <p:spPr>
            <a:xfrm>
              <a:off x="5562600" y="3048000"/>
              <a:ext cx="2895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>
                  <a:latin typeface="Times New Roman" pitchFamily="18" charset="0"/>
                  <a:cs typeface="Times New Roman" pitchFamily="18" charset="0"/>
                </a:rPr>
                <a:t>(</a:t>
              </a:r>
              <a:r>
                <a:rPr lang="en-US" sz="3200" dirty="0" err="1" smtClean="0">
                  <a:latin typeface="Times New Roman" pitchFamily="18" charset="0"/>
                  <a:cs typeface="Times New Roman" pitchFamily="18" charset="0"/>
                </a:rPr>
                <a:t>vì</a:t>
              </a:r>
              <a:r>
                <a:rPr lang="en-US" sz="3200" dirty="0" smtClean="0">
                  <a:latin typeface="Times New Roman" pitchFamily="18" charset="0"/>
                  <a:cs typeface="Times New Roman" pitchFamily="18" charset="0"/>
                </a:rPr>
                <a:t>                 )</a:t>
              </a:r>
              <a:endParaRPr lang="en-US" sz="3200" dirty="0">
                <a:latin typeface="Times New Roman" pitchFamily="18" charset="0"/>
                <a:cs typeface="Times New Roman" pitchFamily="18" charset="0"/>
              </a:endParaRPr>
            </a:p>
          </p:txBody>
        </p:sp>
        <p:graphicFrame>
          <p:nvGraphicFramePr>
            <p:cNvPr id="19" name="Object 1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736374700"/>
                </p:ext>
              </p:extLst>
            </p:nvPr>
          </p:nvGraphicFramePr>
          <p:xfrm>
            <a:off x="6233970" y="3111930"/>
            <a:ext cx="1485900" cy="4445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599" name="Equation" r:id="rId21" imgW="1485720" imgH="444240" progId="Equation.DSMT4">
                    <p:embed/>
                  </p:oleObj>
                </mc:Choice>
                <mc:Fallback>
                  <p:oleObj name="Equation" r:id="rId21" imgW="1485720" imgH="44424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22"/>
                        <a:stretch>
                          <a:fillRect/>
                        </a:stretch>
                      </p:blipFill>
                      <p:spPr>
                        <a:xfrm>
                          <a:off x="6233970" y="3111930"/>
                          <a:ext cx="1485900" cy="4445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0" name="Group 19"/>
          <p:cNvGrpSpPr/>
          <p:nvPr/>
        </p:nvGrpSpPr>
        <p:grpSpPr>
          <a:xfrm>
            <a:off x="828964" y="5526088"/>
            <a:ext cx="3743036" cy="646112"/>
            <a:chOff x="879764" y="3747220"/>
            <a:chExt cx="3743036" cy="646112"/>
          </a:xfrm>
        </p:grpSpPr>
        <p:sp>
          <p:nvSpPr>
            <p:cNvPr id="21" name="TextBox 20"/>
            <p:cNvSpPr txBox="1"/>
            <p:nvPr/>
          </p:nvSpPr>
          <p:spPr>
            <a:xfrm>
              <a:off x="879764" y="3808557"/>
              <a:ext cx="990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err="1" smtClean="0">
                  <a:latin typeface="Times New Roman" pitchFamily="18" charset="0"/>
                  <a:cs typeface="Times New Roman" pitchFamily="18" charset="0"/>
                </a:rPr>
                <a:t>Vậy</a:t>
              </a:r>
              <a:endParaRPr lang="en-US" sz="3200" dirty="0">
                <a:latin typeface="Times New Roman" pitchFamily="18" charset="0"/>
                <a:cs typeface="Times New Roman" pitchFamily="18" charset="0"/>
              </a:endParaRPr>
            </a:p>
          </p:txBody>
        </p:sp>
        <p:graphicFrame>
          <p:nvGraphicFramePr>
            <p:cNvPr id="22" name="Object 2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20694656"/>
                </p:ext>
              </p:extLst>
            </p:nvPr>
          </p:nvGraphicFramePr>
          <p:xfrm>
            <a:off x="1714500" y="3747220"/>
            <a:ext cx="2908300" cy="5969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600" name="Equation" r:id="rId23" imgW="2908080" imgH="596880" progId="Equation.DSMT4">
                    <p:embed/>
                  </p:oleObj>
                </mc:Choice>
                <mc:Fallback>
                  <p:oleObj name="Equation" r:id="rId23" imgW="2908080" imgH="59688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24"/>
                        <a:stretch>
                          <a:fillRect/>
                        </a:stretch>
                      </p:blipFill>
                      <p:spPr>
                        <a:xfrm>
                          <a:off x="1714500" y="3747220"/>
                          <a:ext cx="2908300" cy="5969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3012435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609600" y="152400"/>
            <a:ext cx="8077200" cy="1077218"/>
            <a:chOff x="609600" y="533400"/>
            <a:chExt cx="8077200" cy="1077218"/>
          </a:xfrm>
        </p:grpSpPr>
        <p:sp>
          <p:nvSpPr>
            <p:cNvPr id="2" name="TextBox 1"/>
            <p:cNvSpPr txBox="1"/>
            <p:nvPr/>
          </p:nvSpPr>
          <p:spPr>
            <a:xfrm>
              <a:off x="609600" y="533400"/>
              <a:ext cx="8077200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* </a:t>
              </a:r>
              <a:r>
                <a:rPr lang="en-US" sz="3200" b="1" dirty="0" err="1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Chú</a:t>
              </a:r>
              <a:r>
                <a:rPr lang="en-US" sz="32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ý</a:t>
              </a:r>
              <a:r>
                <a:rPr lang="en-US" sz="3200" dirty="0" smtClean="0">
                  <a:latin typeface="Times New Roman" pitchFamily="18" charset="0"/>
                  <a:cs typeface="Times New Roman" pitchFamily="18" charset="0"/>
                </a:rPr>
                <a:t>. </a:t>
              </a:r>
              <a:r>
                <a:rPr lang="en-US" sz="3200" dirty="0" err="1" smtClean="0">
                  <a:latin typeface="Times New Roman" pitchFamily="18" charset="0"/>
                  <a:cs typeface="Times New Roman" pitchFamily="18" charset="0"/>
                </a:rPr>
                <a:t>Một</a:t>
              </a:r>
              <a:r>
                <a:rPr lang="en-US" sz="32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dirty="0" err="1" smtClean="0">
                  <a:latin typeface="Times New Roman" pitchFamily="18" charset="0"/>
                  <a:cs typeface="Times New Roman" pitchFamily="18" charset="0"/>
                </a:rPr>
                <a:t>cách</a:t>
              </a:r>
              <a:r>
                <a:rPr lang="en-US" sz="32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dirty="0" err="1" smtClean="0">
                  <a:latin typeface="Times New Roman" pitchFamily="18" charset="0"/>
                  <a:cs typeface="Times New Roman" pitchFamily="18" charset="0"/>
                </a:rPr>
                <a:t>tổng</a:t>
              </a:r>
              <a:r>
                <a:rPr lang="en-US" sz="32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dirty="0" err="1" smtClean="0">
                  <a:latin typeface="Times New Roman" pitchFamily="18" charset="0"/>
                  <a:cs typeface="Times New Roman" pitchFamily="18" charset="0"/>
                </a:rPr>
                <a:t>quát</a:t>
              </a:r>
              <a:r>
                <a:rPr lang="en-US" sz="3200" dirty="0" smtClean="0">
                  <a:latin typeface="Times New Roman" pitchFamily="18" charset="0"/>
                  <a:cs typeface="Times New Roman" pitchFamily="18" charset="0"/>
                </a:rPr>
                <a:t> , </a:t>
              </a:r>
              <a:r>
                <a:rPr lang="en-US" sz="3200" dirty="0" err="1" smtClean="0">
                  <a:latin typeface="Times New Roman" pitchFamily="18" charset="0"/>
                  <a:cs typeface="Times New Roman" pitchFamily="18" charset="0"/>
                </a:rPr>
                <a:t>với</a:t>
              </a:r>
              <a:r>
                <a:rPr lang="en-US" sz="3200" dirty="0" smtClean="0">
                  <a:latin typeface="Times New Roman" pitchFamily="18" charset="0"/>
                  <a:cs typeface="Times New Roman" pitchFamily="18" charset="0"/>
                </a:rPr>
                <a:t> A </a:t>
              </a:r>
              <a:r>
                <a:rPr lang="en-US" sz="3200" dirty="0" err="1" smtClean="0">
                  <a:latin typeface="Times New Roman" pitchFamily="18" charset="0"/>
                  <a:cs typeface="Times New Roman" pitchFamily="18" charset="0"/>
                </a:rPr>
                <a:t>là</a:t>
              </a:r>
              <a:r>
                <a:rPr lang="en-US" sz="32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dirty="0" err="1" smtClean="0">
                  <a:latin typeface="Times New Roman" pitchFamily="18" charset="0"/>
                  <a:cs typeface="Times New Roman" pitchFamily="18" charset="0"/>
                </a:rPr>
                <a:t>một</a:t>
              </a:r>
              <a:r>
                <a:rPr lang="en-US" sz="32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dirty="0" err="1" smtClean="0">
                  <a:latin typeface="Times New Roman" pitchFamily="18" charset="0"/>
                  <a:cs typeface="Times New Roman" pitchFamily="18" charset="0"/>
                </a:rPr>
                <a:t>biểu</a:t>
              </a:r>
              <a:r>
                <a:rPr lang="en-US" sz="32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dirty="0" err="1" smtClean="0">
                  <a:latin typeface="Times New Roman" pitchFamily="18" charset="0"/>
                  <a:cs typeface="Times New Roman" pitchFamily="18" charset="0"/>
                </a:rPr>
                <a:t>thức</a:t>
              </a:r>
              <a:r>
                <a:rPr lang="en-US" sz="3200" dirty="0" smtClean="0">
                  <a:latin typeface="Times New Roman" pitchFamily="18" charset="0"/>
                  <a:cs typeface="Times New Roman" pitchFamily="18" charset="0"/>
                </a:rPr>
                <a:t> ta </a:t>
              </a:r>
              <a:r>
                <a:rPr lang="en-US" sz="3200" dirty="0" err="1" smtClean="0">
                  <a:latin typeface="Times New Roman" pitchFamily="18" charset="0"/>
                  <a:cs typeface="Times New Roman" pitchFamily="18" charset="0"/>
                </a:rPr>
                <a:t>có</a:t>
              </a:r>
              <a:r>
                <a:rPr lang="en-US" sz="3200" dirty="0" smtClean="0">
                  <a:latin typeface="Times New Roman" pitchFamily="18" charset="0"/>
                  <a:cs typeface="Times New Roman" pitchFamily="18" charset="0"/>
                </a:rPr>
                <a:t>                , </a:t>
              </a:r>
              <a:r>
                <a:rPr lang="en-US" sz="3200" dirty="0" err="1" smtClean="0">
                  <a:latin typeface="Times New Roman" pitchFamily="18" charset="0"/>
                  <a:cs typeface="Times New Roman" pitchFamily="18" charset="0"/>
                </a:rPr>
                <a:t>có</a:t>
              </a:r>
              <a:r>
                <a:rPr lang="en-US" sz="32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dirty="0" err="1" smtClean="0">
                  <a:latin typeface="Times New Roman" pitchFamily="18" charset="0"/>
                  <a:cs typeface="Times New Roman" pitchFamily="18" charset="0"/>
                </a:rPr>
                <a:t>nghĩa</a:t>
              </a:r>
              <a:r>
                <a:rPr lang="en-US" sz="32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dirty="0" err="1" smtClean="0">
                  <a:latin typeface="Times New Roman" pitchFamily="18" charset="0"/>
                  <a:cs typeface="Times New Roman" pitchFamily="18" charset="0"/>
                </a:rPr>
                <a:t>là</a:t>
              </a:r>
              <a:r>
                <a:rPr lang="en-US" sz="3200" dirty="0" smtClean="0">
                  <a:latin typeface="Times New Roman" pitchFamily="18" charset="0"/>
                  <a:cs typeface="Times New Roman" pitchFamily="18" charset="0"/>
                </a:rPr>
                <a:t>:</a:t>
              </a:r>
              <a:endParaRPr lang="en-US" sz="3200" dirty="0">
                <a:latin typeface="Times New Roman" pitchFamily="18" charset="0"/>
                <a:cs typeface="Times New Roman" pitchFamily="18" charset="0"/>
              </a:endParaRPr>
            </a:p>
          </p:txBody>
        </p:sp>
        <p:graphicFrame>
          <p:nvGraphicFramePr>
            <p:cNvPr id="3" name="Object 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017708490"/>
                </p:ext>
              </p:extLst>
            </p:nvPr>
          </p:nvGraphicFramePr>
          <p:xfrm>
            <a:off x="2417615" y="1035653"/>
            <a:ext cx="1447800" cy="533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619" name="Equation" r:id="rId3" imgW="1447560" imgH="533160" progId="Equation.DSMT4">
                    <p:embed/>
                  </p:oleObj>
                </mc:Choice>
                <mc:Fallback>
                  <p:oleObj name="Equation" r:id="rId3" imgW="1447560" imgH="53316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2417615" y="1035653"/>
                          <a:ext cx="1447800" cy="5334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9" name="Group 8"/>
          <p:cNvGrpSpPr/>
          <p:nvPr/>
        </p:nvGrpSpPr>
        <p:grpSpPr>
          <a:xfrm>
            <a:off x="762000" y="1350810"/>
            <a:ext cx="8548245" cy="638752"/>
            <a:chOff x="762000" y="1911925"/>
            <a:chExt cx="8548245" cy="638752"/>
          </a:xfrm>
        </p:grpSpPr>
        <p:graphicFrame>
          <p:nvGraphicFramePr>
            <p:cNvPr id="5" name="Object 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562686746"/>
                </p:ext>
              </p:extLst>
            </p:nvPr>
          </p:nvGraphicFramePr>
          <p:xfrm>
            <a:off x="762000" y="1911925"/>
            <a:ext cx="1462104" cy="5645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620" name="Equation" r:id="rId5" imgW="1282680" imgH="495000" progId="Equation.DSMT4">
                    <p:embed/>
                  </p:oleObj>
                </mc:Choice>
                <mc:Fallback>
                  <p:oleObj name="Equation" r:id="rId5" imgW="1282680" imgH="49500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6"/>
                        <a:stretch>
                          <a:fillRect/>
                        </a:stretch>
                      </p:blipFill>
                      <p:spPr>
                        <a:xfrm>
                          <a:off x="762000" y="1911925"/>
                          <a:ext cx="1462104" cy="564575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" name="TextBox 5"/>
            <p:cNvSpPr txBox="1"/>
            <p:nvPr/>
          </p:nvSpPr>
          <p:spPr>
            <a:xfrm>
              <a:off x="2230580" y="1965902"/>
              <a:ext cx="9144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err="1">
                  <a:latin typeface="Times New Roman" pitchFamily="18" charset="0"/>
                  <a:cs typeface="Times New Roman" pitchFamily="18" charset="0"/>
                </a:rPr>
                <a:t>n</a:t>
              </a:r>
              <a:r>
                <a:rPr lang="en-US" sz="3200" dirty="0" err="1" smtClean="0">
                  <a:latin typeface="Times New Roman" pitchFamily="18" charset="0"/>
                  <a:cs typeface="Times New Roman" pitchFamily="18" charset="0"/>
                </a:rPr>
                <a:t>ếu</a:t>
              </a:r>
              <a:endParaRPr lang="en-US" sz="3200" dirty="0">
                <a:latin typeface="Times New Roman" pitchFamily="18" charset="0"/>
                <a:cs typeface="Times New Roman" pitchFamily="18" charset="0"/>
              </a:endParaRPr>
            </a:p>
          </p:txBody>
        </p:sp>
        <p:graphicFrame>
          <p:nvGraphicFramePr>
            <p:cNvPr id="7" name="Object 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590645994"/>
                </p:ext>
              </p:extLst>
            </p:nvPr>
          </p:nvGraphicFramePr>
          <p:xfrm>
            <a:off x="2971800" y="2057400"/>
            <a:ext cx="990601" cy="35963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621" name="Equation" r:id="rId7" imgW="799920" imgH="317160" progId="Equation.DSMT4">
                    <p:embed/>
                  </p:oleObj>
                </mc:Choice>
                <mc:Fallback>
                  <p:oleObj name="Equation" r:id="rId7" imgW="799920" imgH="31716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8"/>
                        <a:stretch>
                          <a:fillRect/>
                        </a:stretch>
                      </p:blipFill>
                      <p:spPr>
                        <a:xfrm>
                          <a:off x="2971800" y="2057400"/>
                          <a:ext cx="990601" cy="359639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8" name="TextBox 7"/>
            <p:cNvSpPr txBox="1"/>
            <p:nvPr/>
          </p:nvSpPr>
          <p:spPr>
            <a:xfrm>
              <a:off x="3900045" y="1911925"/>
              <a:ext cx="54102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>
                  <a:latin typeface="Times New Roman" pitchFamily="18" charset="0"/>
                  <a:cs typeface="Times New Roman" pitchFamily="18" charset="0"/>
                </a:rPr>
                <a:t>(</a:t>
              </a:r>
              <a:r>
                <a:rPr lang="en-US" sz="3200" dirty="0" err="1" smtClean="0">
                  <a:latin typeface="Times New Roman" pitchFamily="18" charset="0"/>
                  <a:cs typeface="Times New Roman" pitchFamily="18" charset="0"/>
                </a:rPr>
                <a:t>tức</a:t>
              </a:r>
              <a:r>
                <a:rPr lang="en-US" sz="32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dirty="0" err="1" smtClean="0">
                  <a:latin typeface="Times New Roman" pitchFamily="18" charset="0"/>
                  <a:cs typeface="Times New Roman" pitchFamily="18" charset="0"/>
                </a:rPr>
                <a:t>là</a:t>
              </a:r>
              <a:r>
                <a:rPr lang="en-US" sz="3200" dirty="0" smtClean="0">
                  <a:latin typeface="Times New Roman" pitchFamily="18" charset="0"/>
                  <a:cs typeface="Times New Roman" pitchFamily="18" charset="0"/>
                </a:rPr>
                <a:t> A </a:t>
              </a:r>
              <a:r>
                <a:rPr lang="en-US" sz="3200" dirty="0" err="1" smtClean="0">
                  <a:latin typeface="Times New Roman" pitchFamily="18" charset="0"/>
                  <a:cs typeface="Times New Roman" pitchFamily="18" charset="0"/>
                </a:rPr>
                <a:t>lấy</a:t>
              </a:r>
              <a:r>
                <a:rPr lang="en-US" sz="32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dirty="0" err="1" smtClean="0">
                  <a:latin typeface="Times New Roman" pitchFamily="18" charset="0"/>
                  <a:cs typeface="Times New Roman" pitchFamily="18" charset="0"/>
                </a:rPr>
                <a:t>giá</a:t>
              </a:r>
              <a:r>
                <a:rPr lang="en-US" sz="32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dirty="0" err="1" smtClean="0">
                  <a:latin typeface="Times New Roman" pitchFamily="18" charset="0"/>
                  <a:cs typeface="Times New Roman" pitchFamily="18" charset="0"/>
                </a:rPr>
                <a:t>trị</a:t>
              </a:r>
              <a:r>
                <a:rPr lang="en-US" sz="32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dirty="0" err="1" smtClean="0">
                  <a:latin typeface="Times New Roman" pitchFamily="18" charset="0"/>
                  <a:cs typeface="Times New Roman" pitchFamily="18" charset="0"/>
                </a:rPr>
                <a:t>không</a:t>
              </a:r>
              <a:r>
                <a:rPr lang="en-US" sz="32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dirty="0" err="1" smtClean="0">
                  <a:latin typeface="Times New Roman" pitchFamily="18" charset="0"/>
                  <a:cs typeface="Times New Roman" pitchFamily="18" charset="0"/>
                </a:rPr>
                <a:t>âm</a:t>
              </a:r>
              <a:r>
                <a:rPr lang="en-US" sz="3200" dirty="0" smtClean="0">
                  <a:latin typeface="Times New Roman" pitchFamily="18" charset="0"/>
                  <a:cs typeface="Times New Roman" pitchFamily="18" charset="0"/>
                </a:rPr>
                <a:t>) </a:t>
              </a:r>
              <a:endParaRPr lang="en-US" sz="32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750023" y="2000533"/>
            <a:ext cx="8193087" cy="638752"/>
            <a:chOff x="646113" y="1911925"/>
            <a:chExt cx="8193087" cy="638752"/>
          </a:xfrm>
        </p:grpSpPr>
        <p:graphicFrame>
          <p:nvGraphicFramePr>
            <p:cNvPr id="11" name="Object 1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156377837"/>
                </p:ext>
              </p:extLst>
            </p:nvPr>
          </p:nvGraphicFramePr>
          <p:xfrm>
            <a:off x="646113" y="1912502"/>
            <a:ext cx="1693862" cy="5635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622" name="Equation" r:id="rId9" imgW="1485720" imgH="495000" progId="Equation.DSMT4">
                    <p:embed/>
                  </p:oleObj>
                </mc:Choice>
                <mc:Fallback>
                  <p:oleObj name="Equation" r:id="rId9" imgW="1485720" imgH="49500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0"/>
                        <a:stretch>
                          <a:fillRect/>
                        </a:stretch>
                      </p:blipFill>
                      <p:spPr>
                        <a:xfrm>
                          <a:off x="646113" y="1912502"/>
                          <a:ext cx="1693862" cy="563563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2" name="TextBox 11"/>
            <p:cNvSpPr txBox="1"/>
            <p:nvPr/>
          </p:nvSpPr>
          <p:spPr>
            <a:xfrm>
              <a:off x="2438400" y="1965902"/>
              <a:ext cx="9144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err="1">
                  <a:latin typeface="Times New Roman" pitchFamily="18" charset="0"/>
                  <a:cs typeface="Times New Roman" pitchFamily="18" charset="0"/>
                </a:rPr>
                <a:t>n</a:t>
              </a:r>
              <a:r>
                <a:rPr lang="en-US" sz="3200" dirty="0" err="1" smtClean="0">
                  <a:latin typeface="Times New Roman" pitchFamily="18" charset="0"/>
                  <a:cs typeface="Times New Roman" pitchFamily="18" charset="0"/>
                </a:rPr>
                <a:t>ếu</a:t>
              </a:r>
              <a:endParaRPr lang="en-US" sz="3200" dirty="0">
                <a:latin typeface="Times New Roman" pitchFamily="18" charset="0"/>
                <a:cs typeface="Times New Roman" pitchFamily="18" charset="0"/>
              </a:endParaRPr>
            </a:p>
          </p:txBody>
        </p:sp>
        <p:graphicFrame>
          <p:nvGraphicFramePr>
            <p:cNvPr id="13" name="Object 1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935849224"/>
                </p:ext>
              </p:extLst>
            </p:nvPr>
          </p:nvGraphicFramePr>
          <p:xfrm>
            <a:off x="3200400" y="2057400"/>
            <a:ext cx="990601" cy="35963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623" name="Equation" r:id="rId11" imgW="799920" imgH="317160" progId="Equation.DSMT4">
                    <p:embed/>
                  </p:oleObj>
                </mc:Choice>
                <mc:Fallback>
                  <p:oleObj name="Equation" r:id="rId11" imgW="799920" imgH="31716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2"/>
                        <a:stretch>
                          <a:fillRect/>
                        </a:stretch>
                      </p:blipFill>
                      <p:spPr>
                        <a:xfrm>
                          <a:off x="3200400" y="2057400"/>
                          <a:ext cx="990601" cy="359639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4" name="TextBox 13"/>
            <p:cNvSpPr txBox="1"/>
            <p:nvPr/>
          </p:nvSpPr>
          <p:spPr>
            <a:xfrm>
              <a:off x="4204845" y="1911925"/>
              <a:ext cx="4634355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>
                  <a:latin typeface="Times New Roman" pitchFamily="18" charset="0"/>
                  <a:cs typeface="Times New Roman" pitchFamily="18" charset="0"/>
                </a:rPr>
                <a:t>(</a:t>
              </a:r>
              <a:r>
                <a:rPr lang="en-US" sz="3200" dirty="0" err="1" smtClean="0">
                  <a:latin typeface="Times New Roman" pitchFamily="18" charset="0"/>
                  <a:cs typeface="Times New Roman" pitchFamily="18" charset="0"/>
                </a:rPr>
                <a:t>tức</a:t>
              </a:r>
              <a:r>
                <a:rPr lang="en-US" sz="32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dirty="0" err="1" smtClean="0">
                  <a:latin typeface="Times New Roman" pitchFamily="18" charset="0"/>
                  <a:cs typeface="Times New Roman" pitchFamily="18" charset="0"/>
                </a:rPr>
                <a:t>là</a:t>
              </a:r>
              <a:r>
                <a:rPr lang="en-US" sz="3200" dirty="0" smtClean="0">
                  <a:latin typeface="Times New Roman" pitchFamily="18" charset="0"/>
                  <a:cs typeface="Times New Roman" pitchFamily="18" charset="0"/>
                </a:rPr>
                <a:t> A </a:t>
              </a:r>
              <a:r>
                <a:rPr lang="en-US" sz="3200" dirty="0" err="1" smtClean="0">
                  <a:latin typeface="Times New Roman" pitchFamily="18" charset="0"/>
                  <a:cs typeface="Times New Roman" pitchFamily="18" charset="0"/>
                </a:rPr>
                <a:t>lấy</a:t>
              </a:r>
              <a:r>
                <a:rPr lang="en-US" sz="32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dirty="0" err="1" smtClean="0">
                  <a:latin typeface="Times New Roman" pitchFamily="18" charset="0"/>
                  <a:cs typeface="Times New Roman" pitchFamily="18" charset="0"/>
                </a:rPr>
                <a:t>giá</a:t>
              </a:r>
              <a:r>
                <a:rPr lang="en-US" sz="32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dirty="0" err="1" smtClean="0">
                  <a:latin typeface="Times New Roman" pitchFamily="18" charset="0"/>
                  <a:cs typeface="Times New Roman" pitchFamily="18" charset="0"/>
                </a:rPr>
                <a:t>trị</a:t>
              </a:r>
              <a:r>
                <a:rPr lang="en-US" sz="32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dirty="0" err="1" smtClean="0">
                  <a:latin typeface="Times New Roman" pitchFamily="18" charset="0"/>
                  <a:cs typeface="Times New Roman" pitchFamily="18" charset="0"/>
                </a:rPr>
                <a:t>âm</a:t>
              </a:r>
              <a:r>
                <a:rPr lang="en-US" sz="3200" dirty="0" smtClean="0">
                  <a:latin typeface="Times New Roman" pitchFamily="18" charset="0"/>
                  <a:cs typeface="Times New Roman" pitchFamily="18" charset="0"/>
                </a:rPr>
                <a:t>) </a:t>
              </a:r>
              <a:endParaRPr lang="en-US" sz="32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457200" y="2722410"/>
            <a:ext cx="3048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Ví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dụ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4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Rút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gọn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8" name="Group 17"/>
          <p:cNvGrpSpPr/>
          <p:nvPr/>
        </p:nvGrpSpPr>
        <p:grpSpPr>
          <a:xfrm>
            <a:off x="612348" y="3297370"/>
            <a:ext cx="3530600" cy="584775"/>
            <a:chOff x="612348" y="3969325"/>
            <a:chExt cx="3530600" cy="584775"/>
          </a:xfrm>
        </p:grpSpPr>
        <p:graphicFrame>
          <p:nvGraphicFramePr>
            <p:cNvPr id="16" name="Object 1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830539875"/>
                </p:ext>
              </p:extLst>
            </p:nvPr>
          </p:nvGraphicFramePr>
          <p:xfrm>
            <a:off x="612348" y="3978998"/>
            <a:ext cx="3530600" cy="5715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624" name="Equation" r:id="rId13" imgW="3530520" imgH="571320" progId="Equation.DSMT4">
                    <p:embed/>
                  </p:oleObj>
                </mc:Choice>
                <mc:Fallback>
                  <p:oleObj name="Equation" r:id="rId13" imgW="3530520" imgH="57132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4"/>
                        <a:stretch>
                          <a:fillRect/>
                        </a:stretch>
                      </p:blipFill>
                      <p:spPr>
                        <a:xfrm>
                          <a:off x="612348" y="3978998"/>
                          <a:ext cx="3530600" cy="5715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7" name="TextBox 16"/>
            <p:cNvSpPr txBox="1"/>
            <p:nvPr/>
          </p:nvSpPr>
          <p:spPr>
            <a:xfrm>
              <a:off x="2576955" y="3969325"/>
              <a:ext cx="9144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err="1">
                  <a:latin typeface="Times New Roman" pitchFamily="18" charset="0"/>
                  <a:cs typeface="Times New Roman" pitchFamily="18" charset="0"/>
                </a:rPr>
                <a:t>v</a:t>
              </a:r>
              <a:r>
                <a:rPr lang="en-US" sz="3200" dirty="0" err="1" smtClean="0">
                  <a:latin typeface="Times New Roman" pitchFamily="18" charset="0"/>
                  <a:cs typeface="Times New Roman" pitchFamily="18" charset="0"/>
                </a:rPr>
                <a:t>ới</a:t>
              </a:r>
              <a:endParaRPr lang="en-US" sz="32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5308600" y="3290445"/>
            <a:ext cx="2768600" cy="584775"/>
            <a:chOff x="993348" y="3969325"/>
            <a:chExt cx="2768600" cy="584775"/>
          </a:xfrm>
        </p:grpSpPr>
        <p:graphicFrame>
          <p:nvGraphicFramePr>
            <p:cNvPr id="20" name="Object 1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881917837"/>
                </p:ext>
              </p:extLst>
            </p:nvPr>
          </p:nvGraphicFramePr>
          <p:xfrm>
            <a:off x="993348" y="3991550"/>
            <a:ext cx="2768600" cy="5461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625" name="Equation" r:id="rId15" imgW="2768400" imgH="545760" progId="Equation.DSMT4">
                    <p:embed/>
                  </p:oleObj>
                </mc:Choice>
                <mc:Fallback>
                  <p:oleObj name="Equation" r:id="rId15" imgW="2768400" imgH="54576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6"/>
                        <a:stretch>
                          <a:fillRect/>
                        </a:stretch>
                      </p:blipFill>
                      <p:spPr>
                        <a:xfrm>
                          <a:off x="993348" y="3991550"/>
                          <a:ext cx="2768600" cy="5461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1" name="TextBox 20"/>
            <p:cNvSpPr txBox="1"/>
            <p:nvPr/>
          </p:nvSpPr>
          <p:spPr>
            <a:xfrm>
              <a:off x="2237948" y="3969325"/>
              <a:ext cx="9144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err="1">
                  <a:latin typeface="Times New Roman" pitchFamily="18" charset="0"/>
                  <a:cs typeface="Times New Roman" pitchFamily="18" charset="0"/>
                </a:rPr>
                <a:t>v</a:t>
              </a:r>
              <a:r>
                <a:rPr lang="en-US" sz="3200" dirty="0" err="1" smtClean="0">
                  <a:latin typeface="Times New Roman" pitchFamily="18" charset="0"/>
                  <a:cs typeface="Times New Roman" pitchFamily="18" charset="0"/>
                </a:rPr>
                <a:t>ới</a:t>
              </a:r>
              <a:endParaRPr lang="en-US" sz="32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2" name="TextBox 21"/>
          <p:cNvSpPr txBox="1"/>
          <p:nvPr/>
        </p:nvSpPr>
        <p:spPr>
          <a:xfrm>
            <a:off x="4114800" y="3775360"/>
            <a:ext cx="1676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endParaRPr lang="en-US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66834427"/>
              </p:ext>
            </p:extLst>
          </p:nvPr>
        </p:nvGraphicFramePr>
        <p:xfrm>
          <a:off x="619990" y="4339925"/>
          <a:ext cx="39243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626" name="Equation" r:id="rId17" imgW="3924000" imgH="571320" progId="Equation.DSMT4">
                  <p:embed/>
                </p:oleObj>
              </mc:Choice>
              <mc:Fallback>
                <p:oleObj name="Equation" r:id="rId17" imgW="3924000" imgH="5713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619990" y="4339925"/>
                        <a:ext cx="3924300" cy="571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6" name="Group 25"/>
          <p:cNvGrpSpPr/>
          <p:nvPr/>
        </p:nvGrpSpPr>
        <p:grpSpPr>
          <a:xfrm>
            <a:off x="4620490" y="4364170"/>
            <a:ext cx="2057400" cy="584775"/>
            <a:chOff x="4648200" y="4710545"/>
            <a:chExt cx="2057400" cy="584775"/>
          </a:xfrm>
        </p:grpSpPr>
        <p:sp>
          <p:nvSpPr>
            <p:cNvPr id="24" name="TextBox 23"/>
            <p:cNvSpPr txBox="1"/>
            <p:nvPr/>
          </p:nvSpPr>
          <p:spPr>
            <a:xfrm>
              <a:off x="4648200" y="4710545"/>
              <a:ext cx="20574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>
                  <a:latin typeface="Times New Roman" pitchFamily="18" charset="0"/>
                  <a:cs typeface="Times New Roman" pitchFamily="18" charset="0"/>
                </a:rPr>
                <a:t>(</a:t>
              </a:r>
              <a:r>
                <a:rPr lang="en-US" sz="3200" dirty="0" err="1" smtClean="0">
                  <a:latin typeface="Times New Roman" pitchFamily="18" charset="0"/>
                  <a:cs typeface="Times New Roman" pitchFamily="18" charset="0"/>
                </a:rPr>
                <a:t>vì</a:t>
              </a:r>
              <a:r>
                <a:rPr lang="en-US" sz="3200" dirty="0" smtClean="0">
                  <a:latin typeface="Times New Roman" pitchFamily="18" charset="0"/>
                  <a:cs typeface="Times New Roman" pitchFamily="18" charset="0"/>
                </a:rPr>
                <a:t>         )</a:t>
              </a:r>
              <a:endParaRPr lang="en-US" sz="3200" dirty="0">
                <a:latin typeface="Times New Roman" pitchFamily="18" charset="0"/>
                <a:cs typeface="Times New Roman" pitchFamily="18" charset="0"/>
              </a:endParaRPr>
            </a:p>
          </p:txBody>
        </p:sp>
        <p:graphicFrame>
          <p:nvGraphicFramePr>
            <p:cNvPr id="25" name="Object 2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704274949"/>
                </p:ext>
              </p:extLst>
            </p:nvPr>
          </p:nvGraphicFramePr>
          <p:xfrm>
            <a:off x="5319565" y="4873910"/>
            <a:ext cx="749300" cy="3175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627" name="Equation" r:id="rId19" imgW="749160" imgH="317160" progId="Equation.DSMT4">
                    <p:embed/>
                  </p:oleObj>
                </mc:Choice>
                <mc:Fallback>
                  <p:oleObj name="Equation" r:id="rId19" imgW="749160" imgH="31716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20"/>
                        <a:stretch>
                          <a:fillRect/>
                        </a:stretch>
                      </p:blipFill>
                      <p:spPr>
                        <a:xfrm>
                          <a:off x="5319565" y="4873910"/>
                          <a:ext cx="749300" cy="3175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28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05069380"/>
              </p:ext>
            </p:extLst>
          </p:nvPr>
        </p:nvGraphicFramePr>
        <p:xfrm>
          <a:off x="656935" y="5011580"/>
          <a:ext cx="31877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628" name="Equation" r:id="rId21" imgW="3187440" imgH="571320" progId="Equation.DSMT4">
                  <p:embed/>
                </p:oleObj>
              </mc:Choice>
              <mc:Fallback>
                <p:oleObj name="Equation" r:id="rId21" imgW="3187440" imgH="5713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2"/>
                      <a:stretch>
                        <a:fillRect/>
                      </a:stretch>
                    </p:blipFill>
                    <p:spPr>
                      <a:xfrm>
                        <a:off x="656935" y="5011580"/>
                        <a:ext cx="3187700" cy="571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2" name="Group 31"/>
          <p:cNvGrpSpPr/>
          <p:nvPr/>
        </p:nvGrpSpPr>
        <p:grpSpPr>
          <a:xfrm>
            <a:off x="872849" y="5527945"/>
            <a:ext cx="5964371" cy="584775"/>
            <a:chOff x="872849" y="5638785"/>
            <a:chExt cx="5964371" cy="584775"/>
          </a:xfrm>
        </p:grpSpPr>
        <p:sp>
          <p:nvSpPr>
            <p:cNvPr id="30" name="TextBox 29"/>
            <p:cNvSpPr txBox="1"/>
            <p:nvPr/>
          </p:nvSpPr>
          <p:spPr>
            <a:xfrm>
              <a:off x="872849" y="5638785"/>
              <a:ext cx="44958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err="1" smtClean="0">
                  <a:latin typeface="Times New Roman" pitchFamily="18" charset="0"/>
                  <a:cs typeface="Times New Roman" pitchFamily="18" charset="0"/>
                </a:rPr>
                <a:t>Vì</a:t>
              </a:r>
              <a:r>
                <a:rPr lang="en-US" sz="3200" dirty="0" smtClean="0">
                  <a:latin typeface="Times New Roman" pitchFamily="18" charset="0"/>
                  <a:cs typeface="Times New Roman" pitchFamily="18" charset="0"/>
                </a:rPr>
                <a:t> a &lt; 0 </a:t>
              </a:r>
              <a:r>
                <a:rPr lang="en-US" sz="3200" dirty="0" err="1" smtClean="0">
                  <a:latin typeface="Times New Roman" pitchFamily="18" charset="0"/>
                  <a:cs typeface="Times New Roman" pitchFamily="18" charset="0"/>
                </a:rPr>
                <a:t>nên</a:t>
              </a:r>
              <a:r>
                <a:rPr lang="en-US" sz="3200" dirty="0" smtClean="0">
                  <a:latin typeface="Times New Roman" pitchFamily="18" charset="0"/>
                  <a:cs typeface="Times New Roman" pitchFamily="18" charset="0"/>
                </a:rPr>
                <a:t> a</a:t>
              </a:r>
              <a:r>
                <a:rPr lang="en-US" sz="3200" baseline="30000" dirty="0" smtClean="0">
                  <a:latin typeface="Times New Roman" pitchFamily="18" charset="0"/>
                  <a:cs typeface="Times New Roman" pitchFamily="18" charset="0"/>
                </a:rPr>
                <a:t>3</a:t>
              </a:r>
              <a:r>
                <a:rPr lang="en-US" sz="3200" dirty="0" smtClean="0">
                  <a:latin typeface="Times New Roman" pitchFamily="18" charset="0"/>
                  <a:cs typeface="Times New Roman" pitchFamily="18" charset="0"/>
                </a:rPr>
                <a:t> &lt; 0, do </a:t>
              </a:r>
              <a:r>
                <a:rPr lang="en-US" sz="3200" dirty="0" err="1" smtClean="0">
                  <a:latin typeface="Times New Roman" pitchFamily="18" charset="0"/>
                  <a:cs typeface="Times New Roman" pitchFamily="18" charset="0"/>
                </a:rPr>
                <a:t>đó</a:t>
              </a:r>
              <a:endParaRPr lang="en-US" sz="3200" dirty="0">
                <a:latin typeface="Times New Roman" pitchFamily="18" charset="0"/>
                <a:cs typeface="Times New Roman" pitchFamily="18" charset="0"/>
              </a:endParaRPr>
            </a:p>
          </p:txBody>
        </p:sp>
        <p:graphicFrame>
          <p:nvGraphicFramePr>
            <p:cNvPr id="31" name="Object 3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054744390"/>
                </p:ext>
              </p:extLst>
            </p:nvPr>
          </p:nvGraphicFramePr>
          <p:xfrm>
            <a:off x="5295892" y="5680766"/>
            <a:ext cx="1541328" cy="49950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629" name="Equation" r:id="rId23" imgW="1371600" imgH="444240" progId="Equation.DSMT4">
                    <p:embed/>
                  </p:oleObj>
                </mc:Choice>
                <mc:Fallback>
                  <p:oleObj name="Equation" r:id="rId23" imgW="1371600" imgH="44424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24"/>
                        <a:stretch>
                          <a:fillRect/>
                        </a:stretch>
                      </p:blipFill>
                      <p:spPr>
                        <a:xfrm>
                          <a:off x="5295892" y="5680766"/>
                          <a:ext cx="1541328" cy="499504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5" name="Group 34"/>
          <p:cNvGrpSpPr/>
          <p:nvPr/>
        </p:nvGrpSpPr>
        <p:grpSpPr>
          <a:xfrm>
            <a:off x="720444" y="6057214"/>
            <a:ext cx="6023258" cy="639127"/>
            <a:chOff x="720444" y="6168054"/>
            <a:chExt cx="6023258" cy="639127"/>
          </a:xfrm>
        </p:grpSpPr>
        <p:sp>
          <p:nvSpPr>
            <p:cNvPr id="33" name="TextBox 32"/>
            <p:cNvSpPr txBox="1"/>
            <p:nvPr/>
          </p:nvSpPr>
          <p:spPr>
            <a:xfrm>
              <a:off x="720444" y="6222406"/>
              <a:ext cx="602325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err="1" smtClean="0">
                  <a:latin typeface="Times New Roman" pitchFamily="18" charset="0"/>
                  <a:cs typeface="Times New Roman" pitchFamily="18" charset="0"/>
                </a:rPr>
                <a:t>Vậy</a:t>
              </a:r>
              <a:r>
                <a:rPr lang="en-US" sz="3200" dirty="0" smtClean="0">
                  <a:latin typeface="Times New Roman" pitchFamily="18" charset="0"/>
                  <a:cs typeface="Times New Roman" pitchFamily="18" charset="0"/>
                </a:rPr>
                <a:t>                 (</a:t>
              </a:r>
              <a:r>
                <a:rPr lang="en-US" sz="3200" dirty="0" err="1" smtClean="0">
                  <a:latin typeface="Times New Roman" pitchFamily="18" charset="0"/>
                  <a:cs typeface="Times New Roman" pitchFamily="18" charset="0"/>
                </a:rPr>
                <a:t>với</a:t>
              </a:r>
              <a:r>
                <a:rPr lang="en-US" sz="3200" dirty="0" smtClean="0">
                  <a:latin typeface="Times New Roman" pitchFamily="18" charset="0"/>
                  <a:cs typeface="Times New Roman" pitchFamily="18" charset="0"/>
                </a:rPr>
                <a:t> a &lt; 0)</a:t>
              </a:r>
              <a:endParaRPr lang="en-US" sz="3200" dirty="0">
                <a:latin typeface="Times New Roman" pitchFamily="18" charset="0"/>
                <a:cs typeface="Times New Roman" pitchFamily="18" charset="0"/>
              </a:endParaRPr>
            </a:p>
          </p:txBody>
        </p:sp>
        <p:graphicFrame>
          <p:nvGraphicFramePr>
            <p:cNvPr id="34" name="Object 3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555765494"/>
                </p:ext>
              </p:extLst>
            </p:nvPr>
          </p:nvGraphicFramePr>
          <p:xfrm>
            <a:off x="1556337" y="6168054"/>
            <a:ext cx="1588644" cy="55080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630" name="Equation" r:id="rId25" imgW="1498320" imgH="495000" progId="Equation.DSMT4">
                    <p:embed/>
                  </p:oleObj>
                </mc:Choice>
                <mc:Fallback>
                  <p:oleObj name="Equation" r:id="rId25" imgW="1498320" imgH="49500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26"/>
                        <a:stretch>
                          <a:fillRect/>
                        </a:stretch>
                      </p:blipFill>
                      <p:spPr>
                        <a:xfrm>
                          <a:off x="1556337" y="6168054"/>
                          <a:ext cx="1588644" cy="550806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117721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2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</TotalTime>
  <Words>587</Words>
  <Application>Microsoft Office PowerPoint</Application>
  <PresentationFormat>On-screen Show (4:3)</PresentationFormat>
  <Paragraphs>111</Paragraphs>
  <Slides>16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16</vt:i4>
      </vt:variant>
    </vt:vector>
  </HeadingPairs>
  <TitlesOfParts>
    <vt:vector size="25" baseType="lpstr">
      <vt:lpstr>Arial</vt:lpstr>
      <vt:lpstr>Calibri</vt:lpstr>
      <vt:lpstr>Symbol</vt:lpstr>
      <vt:lpstr>Tahoma</vt:lpstr>
      <vt:lpstr>Times New Roman</vt:lpstr>
      <vt:lpstr>Office Theme</vt:lpstr>
      <vt:lpstr>Slide</vt:lpstr>
      <vt:lpstr>Equation</vt:lpstr>
      <vt:lpstr>Microsoft Equation 3.0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Windows User</cp:lastModifiedBy>
  <cp:revision>30</cp:revision>
  <dcterms:created xsi:type="dcterms:W3CDTF">2006-08-16T00:00:00Z</dcterms:created>
  <dcterms:modified xsi:type="dcterms:W3CDTF">2022-09-06T11:44:41Z</dcterms:modified>
</cp:coreProperties>
</file>