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5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0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6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4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3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7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60FD-C00E-4724-BF3D-1F9075D1F453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7F3C-08F5-4058-9745-8098A0E5F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1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7966" y="535577"/>
            <a:ext cx="6531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Tiết 25. ÔN TẬP GIỮA KÌ II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7701" y="1311031"/>
            <a:ext cx="7701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I.</a:t>
            </a:r>
            <a:r>
              <a:rPr lang="en-US" sz="2400" b="1" i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4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319" y="1981982"/>
            <a:ext cx="93747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6: TH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8: TH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9: TH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0800" y="374642"/>
            <a:ext cx="566928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27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thang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phiên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huỳnh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ý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28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bật,1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48" y="532570"/>
            <a:ext cx="2190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48" y="3989548"/>
            <a:ext cx="2024742" cy="182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7566" y="20699"/>
            <a:ext cx="45849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SĐ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7848" y="1949776"/>
            <a:ext cx="409738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luân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67005" y="5401323"/>
            <a:ext cx="52709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B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luân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6054089" y="728585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046469" y="3989548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525" y="2075175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270488" y="5779151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6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" y="353465"/>
            <a:ext cx="8133806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II.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16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5265">
              <a:spcAft>
                <a:spcPts val="1665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5265">
              <a:spcAft>
                <a:spcPts val="165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5265">
              <a:spcAft>
                <a:spcPts val="165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08" y="1133747"/>
            <a:ext cx="4678952" cy="30855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92777" y="470263"/>
            <a:ext cx="387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1.Sđ </a:t>
            </a:r>
            <a:r>
              <a:rPr lang="en-US" dirty="0" err="1" smtClean="0"/>
              <a:t>lắp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đèn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thang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0343" y="4219303"/>
            <a:ext cx="519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SĐ </a:t>
            </a:r>
            <a:r>
              <a:rPr lang="en-US" dirty="0" err="1" smtClean="0"/>
              <a:t>lắp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2ct 2 </a:t>
            </a:r>
            <a:r>
              <a:rPr lang="en-US" dirty="0" err="1" smtClean="0"/>
              <a:t>cực</a:t>
            </a:r>
            <a:r>
              <a:rPr lang="en-US" dirty="0" smtClean="0"/>
              <a:t>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1 </a:t>
            </a:r>
            <a:r>
              <a:rPr lang="en-US" dirty="0" err="1" smtClean="0"/>
              <a:t>đèn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57" y="3775166"/>
            <a:ext cx="3226525" cy="2717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1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508" y="300446"/>
            <a:ext cx="5295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thang: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3508" y="1243006"/>
            <a:ext cx="11492754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trắc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5                                       B. 6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7                                       D. 8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lỗ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lỗ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288150" y="2127677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23219" y="3720244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18499" y="5951902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931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761" y="191122"/>
            <a:ext cx="96360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lỗ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lỗ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37602" y="3924366"/>
            <a:ext cx="73420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                                    B.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                                               D.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 bwMode="auto">
          <a:xfrm>
            <a:off x="4705078" y="7837533"/>
            <a:ext cx="400050" cy="400050"/>
            <a:chOff x="0" y="0"/>
            <a:chExt cx="336" cy="336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10" y="144"/>
              <a:ext cx="48" cy="48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5" y="141"/>
              <a:ext cx="48" cy="48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40381" y="5105953"/>
            <a:ext cx="21788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21166" y="1440121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0848" y="3676328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083627" y="4270558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052761" y="5197457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23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9303" y="515713"/>
            <a:ext cx="6096000" cy="41703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                                  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Ổ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                                      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chì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1                                       B. 2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3                                       D. 4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09303" y="473500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 bwMode="auto">
          <a:xfrm>
            <a:off x="4486003" y="11681300"/>
            <a:ext cx="971550" cy="171450"/>
            <a:chOff x="0" y="0"/>
            <a:chExt cx="816" cy="144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0" y="0"/>
              <a:ext cx="384" cy="1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Line 225"/>
            <p:cNvCxnSpPr/>
            <p:nvPr/>
          </p:nvCxnSpPr>
          <p:spPr bwMode="auto">
            <a:xfrm>
              <a:off x="0" y="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09303" y="4735005"/>
            <a:ext cx="71721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.Đây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 B.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                                               D. Ổ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220V                                       B. 110V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500KV                                      D. 220KV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 bwMode="auto">
          <a:xfrm>
            <a:off x="4623980" y="4935060"/>
            <a:ext cx="971550" cy="171450"/>
            <a:chOff x="0" y="0"/>
            <a:chExt cx="816" cy="14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0" y="0"/>
              <a:ext cx="384" cy="1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Line 225"/>
            <p:cNvCxnSpPr/>
            <p:nvPr/>
          </p:nvCxnSpPr>
          <p:spPr bwMode="auto">
            <a:xfrm>
              <a:off x="0" y="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5-Point Star 16"/>
          <p:cNvSpPr/>
          <p:nvPr/>
        </p:nvSpPr>
        <p:spPr>
          <a:xfrm>
            <a:off x="253442" y="1163340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727701" y="2403566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21745" y="3843172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88160" y="5373672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196898" y="6008818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 bwMode="auto">
          <a:xfrm>
            <a:off x="4383949" y="515713"/>
            <a:ext cx="352426" cy="374767"/>
            <a:chOff x="0" y="0"/>
            <a:chExt cx="336" cy="336"/>
          </a:xfrm>
        </p:grpSpPr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10" y="144"/>
              <a:ext cx="48" cy="48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75" y="141"/>
              <a:ext cx="48" cy="48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421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2623" y="181046"/>
            <a:ext cx="79848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852591" y="534989"/>
            <a:ext cx="786946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1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3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86348" y="3753672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15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8: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cực,1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539083" y="616443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664131" y="2006877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820885" y="4649889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29" y="766666"/>
            <a:ext cx="24384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984" y="364651"/>
            <a:ext cx="5961016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16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tuốt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Khoan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17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ráp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36465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5                                       B. 6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7                                       D. 8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4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thang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Buồng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ngủ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0" y="2054607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3960" y="3744563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-24268" y="4888548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898905" y="962007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917476" y="2723571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849984" y="5574348"/>
            <a:ext cx="313508" cy="300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5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0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5                                       B. 6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7                                       D. 8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3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thang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2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1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3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4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1412"/>
            <a:ext cx="55258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thang?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" y="496389"/>
            <a:ext cx="20764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8417" y="1931604"/>
            <a:ext cx="588731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4                                       B. 5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7                                       D. 8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1771" y="2049075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997315" y="3810640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848250" y="579457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848250" y="2064362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907677" y="3580050"/>
            <a:ext cx="376646" cy="2838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5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946</Words>
  <Application>Microsoft Office PowerPoint</Application>
  <PresentationFormat>Widescreen</PresentationFormat>
  <Paragraphs>156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2024-03-02T12:31:04Z</dcterms:created>
  <dcterms:modified xsi:type="dcterms:W3CDTF">2024-03-09T01:04:43Z</dcterms:modified>
</cp:coreProperties>
</file>