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8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2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2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0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5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5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3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5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6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B7DBD-08D6-4F83-A6DD-53AD1BB69116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1B99-9074-4BDD-8EEB-4158A449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7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0469" y="475008"/>
            <a:ext cx="5299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nl-NL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Tiết 43. ÔN TẬP GIỮA KÌ II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59" y="1168409"/>
            <a:ext cx="88130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A.Mục</a:t>
            </a:r>
            <a:r>
              <a:rPr lang="en-US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526867" y="1646367"/>
            <a:ext cx="9466217" cy="53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III: An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ATĐ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IV.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  <a:tabLst>
                <a:tab pos="97790" algn="l"/>
              </a:tabLs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700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  <a:tabLst>
                <a:tab pos="85090" algn="l"/>
              </a:tabLs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700"/>
              </a:spcAft>
              <a:tabLst>
                <a:tab pos="8509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 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  <a:tabLst>
                <a:tab pos="97790" algn="l"/>
              </a:tabLs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  <a:tabLst>
                <a:tab pos="94615" algn="l"/>
              </a:tabLs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  <a:tabLst>
                <a:tab pos="94615" algn="l"/>
              </a:tabLs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  <a:tabLst>
                <a:tab pos="113030" algn="l"/>
              </a:tabLs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  <a:tabLst>
                <a:tab pos="113030" algn="l"/>
              </a:tabLs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-1305741" y="1782536"/>
            <a:ext cx="7848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51D9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04504" y="2186397"/>
            <a:ext cx="715803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Mức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nguy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hiểm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tai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nạn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thuộc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vào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A.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mạnh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yếu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dòng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B.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tiếp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xúc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dòng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C.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Chiều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dòng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qua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dòng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D.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Cả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đáp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trên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0709" y="8490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70709" y="8104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Câu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19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pháp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nào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không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phòng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tránh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được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tai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nạn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A.Cách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tốt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B.Sử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C.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Sử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biển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báo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tín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hiệu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D.Phương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phòng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toàn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70709" y="17634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. 	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2857050" y="744041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618559" y="3083617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3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18" y="226324"/>
            <a:ext cx="10432869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303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1: Vẽ và mô tả sơ đồ khối của mạch điện điều khiển đơn giản mà em biết?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2: Hãy quan sát và chỉ ra những điểm mất an toàn, có thể là nguyên nhân gây ra tai nạn điện ở nơi em sống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Nêu một số đặc điểm cơ bản cần thiết của bản thân để phù hợp với một số ngành nghề trong lĩnh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4: </a:t>
            </a:r>
            <a:r>
              <a:rPr lang="vi-VN" dirty="0">
                <a:latin typeface="Times New Roman" panose="02020603050405020304" pitchFamily="18" charset="0"/>
                <a:ea typeface="Times New Roman" panose="02020603050405020304" pitchFamily="18" charset="0"/>
              </a:rPr>
              <a:t>Kể tên và nêu chức năng của các thành phần chính trên mạch điện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6"/>
          <p:cNvSpPr txBox="1"/>
          <p:nvPr/>
        </p:nvSpPr>
        <p:spPr>
          <a:xfrm>
            <a:off x="529862" y="3262838"/>
            <a:ext cx="714375" cy="62541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 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 Box 7"/>
          <p:cNvSpPr txBox="1"/>
          <p:nvPr/>
        </p:nvSpPr>
        <p:spPr>
          <a:xfrm>
            <a:off x="1787162" y="3252650"/>
            <a:ext cx="1123950" cy="60089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 biến,bộ xử lý điều khiển</a:t>
            </a:r>
          </a:p>
        </p:txBody>
      </p:sp>
      <p:sp>
        <p:nvSpPr>
          <p:cNvPr id="15" name="Text Box 4"/>
          <p:cNvSpPr txBox="1"/>
          <p:nvPr/>
        </p:nvSpPr>
        <p:spPr>
          <a:xfrm>
            <a:off x="3482612" y="3253300"/>
            <a:ext cx="838200" cy="61315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309642" y="3451996"/>
            <a:ext cx="4095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24142" y="3404371"/>
            <a:ext cx="4095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-23858" y="388825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phận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khiển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7383" y="2645448"/>
            <a:ext cx="163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ĐÁP ÁN:</a:t>
            </a:r>
            <a:endParaRPr lang="en-US" b="1" u="sng" dirty="0" smtClean="0"/>
          </a:p>
          <a:p>
            <a:r>
              <a:rPr lang="en-US" u="sng" dirty="0" err="1" smtClean="0"/>
              <a:t>Câu</a:t>
            </a:r>
            <a:r>
              <a:rPr lang="en-US" u="sng" dirty="0" smtClean="0"/>
              <a:t> 1.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306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7680" y="101042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cẩn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chỉ,trách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mê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thủ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ATLĐ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b.  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KT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khỏe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nhẹn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chịu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….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" y="548640"/>
            <a:ext cx="461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Câu</a:t>
            </a:r>
            <a:r>
              <a:rPr lang="en-US" dirty="0" smtClean="0"/>
              <a:t> 3: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" y="2978331"/>
            <a:ext cx="5037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Câu</a:t>
            </a:r>
            <a:r>
              <a:rPr lang="en-US" dirty="0" smtClean="0"/>
              <a:t> 4: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ngắt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,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tải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tải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03222" y="99801"/>
            <a:ext cx="119855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 TRẮC NGHIỆM </a:t>
            </a:r>
            <a:endParaRPr lang="en-US" b="1" dirty="0" smtClean="0"/>
          </a:p>
          <a:p>
            <a:r>
              <a:rPr lang="vi-VN" sz="1600" dirty="0" smtClean="0"/>
              <a:t>Câu </a:t>
            </a:r>
            <a:r>
              <a:rPr lang="en-US" sz="1600" dirty="0"/>
              <a:t>1</a:t>
            </a:r>
            <a:r>
              <a:rPr lang="vi-VN" b="1" dirty="0"/>
              <a:t>:</a:t>
            </a:r>
            <a:r>
              <a:rPr lang="en-US" dirty="0"/>
              <a:t> 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gây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tai </a:t>
            </a:r>
            <a:r>
              <a:rPr lang="en-US" dirty="0" err="1"/>
              <a:t>nạn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  <a:p>
            <a:r>
              <a:rPr lang="en-US" dirty="0"/>
              <a:t>A. </a:t>
            </a:r>
            <a:r>
              <a:rPr lang="en-US" dirty="0" err="1"/>
              <a:t>Trạm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mang</a:t>
            </a:r>
            <a:r>
              <a:rPr lang="en-US" dirty="0"/>
              <a:t> </a:t>
            </a:r>
            <a:r>
              <a:rPr lang="en-US" dirty="0" err="1"/>
              <a:t>điện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</a:t>
            </a:r>
            <a:r>
              <a:rPr lang="en-US" dirty="0" err="1"/>
              <a:t>dây</a:t>
            </a:r>
            <a:r>
              <a:rPr lang="en-US" dirty="0"/>
              <a:t> </a:t>
            </a:r>
            <a:r>
              <a:rPr lang="en-US" dirty="0" err="1"/>
              <a:t>dẫn</a:t>
            </a:r>
            <a:endParaRPr lang="en-US" dirty="0"/>
          </a:p>
          <a:p>
            <a:r>
              <a:rPr lang="en-US" dirty="0"/>
              <a:t>C. Vi </a:t>
            </a:r>
            <a:r>
              <a:rPr lang="en-US" dirty="0" err="1"/>
              <a:t>phạm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điện</a:t>
            </a:r>
            <a:endParaRPr lang="en-US" dirty="0"/>
          </a:p>
          <a:p>
            <a:r>
              <a:rPr lang="en-US" dirty="0"/>
              <a:t>D. </a:t>
            </a:r>
            <a:r>
              <a:rPr lang="en-US" dirty="0" err="1"/>
              <a:t>Trạm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vạt</a:t>
            </a:r>
            <a:r>
              <a:rPr lang="en-US" dirty="0"/>
              <a:t> </a:t>
            </a:r>
            <a:r>
              <a:rPr lang="en-US" dirty="0" err="1"/>
              <a:t>mạng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,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gàn</a:t>
            </a:r>
            <a:r>
              <a:rPr lang="en-US" dirty="0"/>
              <a:t> </a:t>
            </a:r>
            <a:r>
              <a:rPr lang="en-US" dirty="0" err="1"/>
              <a:t>dây</a:t>
            </a:r>
            <a:r>
              <a:rPr lang="en-US" dirty="0"/>
              <a:t> </a:t>
            </a:r>
            <a:r>
              <a:rPr lang="en-US" dirty="0" err="1"/>
              <a:t>đẫn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đứt</a:t>
            </a:r>
            <a:r>
              <a:rPr lang="en-US" dirty="0"/>
              <a:t> </a:t>
            </a:r>
            <a:r>
              <a:rPr lang="en-US" dirty="0" err="1"/>
              <a:t>rơi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, vi </a:t>
            </a:r>
            <a:r>
              <a:rPr lang="en-US" dirty="0" err="1"/>
              <a:t>phạm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lươi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trạm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áp</a:t>
            </a:r>
            <a:endParaRPr lang="en-US" dirty="0"/>
          </a:p>
          <a:p>
            <a:r>
              <a:rPr lang="en-US" dirty="0" err="1"/>
              <a:t>Câu</a:t>
            </a:r>
            <a:r>
              <a:rPr lang="en-US" dirty="0"/>
              <a:t> 2: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sửa</a:t>
            </a:r>
            <a:r>
              <a:rPr lang="en-US" dirty="0"/>
              <a:t> </a:t>
            </a:r>
            <a:r>
              <a:rPr lang="en-US" dirty="0" err="1"/>
              <a:t>chữa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:</a:t>
            </a:r>
          </a:p>
          <a:p>
            <a:r>
              <a:rPr lang="en-US" dirty="0"/>
              <a:t>A.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nguồn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treo</a:t>
            </a:r>
            <a:r>
              <a:rPr lang="en-US" dirty="0"/>
              <a:t> </a:t>
            </a:r>
            <a:r>
              <a:rPr lang="en-US" dirty="0" err="1"/>
              <a:t>biển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báo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hộ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bả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. </a:t>
            </a:r>
          </a:p>
          <a:p>
            <a:r>
              <a:rPr lang="en-US" dirty="0"/>
              <a:t>C.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hộ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.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nguồn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treo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báo</a:t>
            </a:r>
            <a:endParaRPr lang="en-US" dirty="0"/>
          </a:p>
          <a:p>
            <a:r>
              <a:rPr lang="en-US" dirty="0"/>
              <a:t>D.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treo</a:t>
            </a:r>
            <a:r>
              <a:rPr lang="en-US" dirty="0"/>
              <a:t> </a:t>
            </a:r>
            <a:r>
              <a:rPr lang="en-US" dirty="0" err="1"/>
              <a:t>biển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báo</a:t>
            </a:r>
            <a:endParaRPr lang="en-US" dirty="0"/>
          </a:p>
          <a:p>
            <a:endParaRPr lang="en-US" dirty="0"/>
          </a:p>
        </p:txBody>
      </p: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>
            <a:off x="2489925" y="8866114"/>
            <a:ext cx="32258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58"/>
          <p:cNvCxnSpPr>
            <a:cxnSpLocks noChangeShapeType="1"/>
          </p:cNvCxnSpPr>
          <p:nvPr/>
        </p:nvCxnSpPr>
        <p:spPr bwMode="auto">
          <a:xfrm>
            <a:off x="5952580" y="8892784"/>
            <a:ext cx="32258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59"/>
          <p:cNvCxnSpPr>
            <a:cxnSpLocks noChangeShapeType="1"/>
          </p:cNvCxnSpPr>
          <p:nvPr/>
        </p:nvCxnSpPr>
        <p:spPr bwMode="auto">
          <a:xfrm>
            <a:off x="2497545" y="9115034"/>
            <a:ext cx="32258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Arrow Connector 60"/>
          <p:cNvCxnSpPr>
            <a:cxnSpLocks noChangeShapeType="1"/>
          </p:cNvCxnSpPr>
          <p:nvPr/>
        </p:nvCxnSpPr>
        <p:spPr bwMode="auto">
          <a:xfrm>
            <a:off x="2478495" y="9335379"/>
            <a:ext cx="32258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Arrow Connector 61"/>
          <p:cNvCxnSpPr>
            <a:cxnSpLocks noChangeShapeType="1"/>
          </p:cNvCxnSpPr>
          <p:nvPr/>
        </p:nvCxnSpPr>
        <p:spPr bwMode="auto">
          <a:xfrm>
            <a:off x="2497545" y="9624304"/>
            <a:ext cx="32258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Rectangle 56"/>
          <p:cNvSpPr>
            <a:spLocks noChangeArrowheads="1"/>
          </p:cNvSpPr>
          <p:nvPr/>
        </p:nvSpPr>
        <p:spPr bwMode="auto">
          <a:xfrm>
            <a:off x="103222" y="34964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3: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Đâu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Sơ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đồ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cấu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trúc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mạch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57"/>
          <p:cNvSpPr>
            <a:spLocks noChangeArrowheads="1"/>
          </p:cNvSpPr>
          <p:nvPr/>
        </p:nvSpPr>
        <p:spPr bwMode="auto">
          <a:xfrm>
            <a:off x="283027" y="3697910"/>
            <a:ext cx="6457152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Nguồn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-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dẫn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đóng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cắt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điều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khiển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vệ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-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Tải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8"/>
          <p:cNvSpPr>
            <a:spLocks noChangeArrowheads="1"/>
          </p:cNvSpPr>
          <p:nvPr/>
        </p:nvSpPr>
        <p:spPr bwMode="auto">
          <a:xfrm>
            <a:off x="452845" y="4107513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59"/>
          <p:cNvSpPr>
            <a:spLocks noChangeArrowheads="1"/>
          </p:cNvSpPr>
          <p:nvPr/>
        </p:nvSpPr>
        <p:spPr bwMode="auto">
          <a:xfrm>
            <a:off x="283027" y="3999792"/>
            <a:ext cx="3204660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Nguồn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-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Thiết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đóng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cắt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283027" y="4360212"/>
            <a:ext cx="2779607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Nguồn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-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Truyền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dẫn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602480" y="4468437"/>
            <a:ext cx="6096000" cy="20036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2845" y="4859383"/>
            <a:ext cx="278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-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tải</a:t>
            </a:r>
            <a:endParaRPr lang="en-US" dirty="0"/>
          </a:p>
        </p:txBody>
      </p:sp>
      <p:sp>
        <p:nvSpPr>
          <p:cNvPr id="2" name="5-Point Star 1"/>
          <p:cNvSpPr/>
          <p:nvPr/>
        </p:nvSpPr>
        <p:spPr>
          <a:xfrm>
            <a:off x="11606092" y="1488952"/>
            <a:ext cx="431074" cy="33321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11380310" y="2800008"/>
            <a:ext cx="451564" cy="39882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7277290" y="3650111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0111930" y="5087950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062" y="461586"/>
            <a:ext cx="9805851" cy="614475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ẩm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6: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ẩm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ẩm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chữa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khía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chữa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khía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khía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7773679" y="1430350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8361507" y="3343375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0394318" y="3892015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5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1187" y="740483"/>
            <a:ext cx="8708571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chữa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móc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tryền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móc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tryền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khỏi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cháy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chập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khỏi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cháy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chập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9323163" y="1344758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6044386" y="2953859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949973" y="4808784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1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622" y="263123"/>
            <a:ext cx="10263051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thụ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4542158" y="613237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5762894" y="3735260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628552" y="5681625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1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430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14: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Hãy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lựa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chọn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một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nghề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thuộc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lĩnh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vực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kĩ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thuật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phù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hợp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thân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tốt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nghiệp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cấp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THCS: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Thợ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lắp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đặt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sửa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chữa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thiết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Kĩ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sư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Kĩ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sư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máy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tính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Kĩ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sư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môi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trường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15: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sát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hình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vẽ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biết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chức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năng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mạch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điều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khiển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06" y="2129246"/>
            <a:ext cx="319087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1920" y="5120912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Đèn tự động sáng khi trời tối và tự động tắt khi trời sáng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Quạt tự động bật/tắt khi nhiệt độ thấp/ cao hơn một giá trị nhất định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Động cơ bơm nước hoạt động/ dừng hoạt động khi độ ẩm thấp/ cao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Đèn tự động sáng khi có người lại gần và tự động tối khi ra xa</a:t>
            </a:r>
            <a:endParaRPr kumimoji="0" lang="vi-V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3066055" y="761821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844730" y="4739732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9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8823" y="21984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 16</a:t>
            </a:r>
            <a:r>
              <a:rPr kumimoji="0" lang="vi-VN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Đâu là chức năng của mô đun cảm biến nhiệt độ?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Thiết kế hệ thống chiếu sáng tự động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Thiết kế mạch tưới nước tự động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Thiết kế mạch điều khiển nhiệt độ tự động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Thiết kế mạch báo hiệu có khí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17: 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Sắp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xếp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bước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trình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lắp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ráp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một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mạch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điều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khiển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đơn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giản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sử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mô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đun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cảm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biến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Chuẩn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Vận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hành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mạch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Tìm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hiểu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sơ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đồ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mạch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Lắp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ráp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mạch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Tìm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hiểu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về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mô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đun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cảm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biến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1 - 2 - 3 - 4 – 5				B. 3 - 2 - 1 - 5 - 4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5 - 3 - 1 - 4 – 2				D. 5 - 4 - 2 - 1 - 3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18.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nguyên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nhân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gây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tai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nạn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A.Không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cắt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trước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sữa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chữa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B.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Vô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ý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chạm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dụng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cụ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mang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C. Do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dò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hở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điện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51D9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287383" y="2995115"/>
            <a:ext cx="7848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51D9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7383" y="41374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D.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Tất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cả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ý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trên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đều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đúng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3026867" y="1170706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812021" y="2919121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840272" y="4167967"/>
            <a:ext cx="373190" cy="38118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2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1575</Words>
  <Application>Microsoft Office PowerPoint</Application>
  <PresentationFormat>Widescreen</PresentationFormat>
  <Paragraphs>153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2024-03-02T13:03:15Z</dcterms:created>
  <dcterms:modified xsi:type="dcterms:W3CDTF">2024-03-09T01:06:59Z</dcterms:modified>
</cp:coreProperties>
</file>