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9"/>
  </p:notesMasterIdLst>
  <p:handoutMasterIdLst>
    <p:handoutMasterId r:id="rId20"/>
  </p:handoutMasterIdLst>
  <p:sldIdLst>
    <p:sldId id="449" r:id="rId2"/>
    <p:sldId id="422" r:id="rId3"/>
    <p:sldId id="423" r:id="rId4"/>
    <p:sldId id="424" r:id="rId5"/>
    <p:sldId id="450" r:id="rId6"/>
    <p:sldId id="426" r:id="rId7"/>
    <p:sldId id="428" r:id="rId8"/>
    <p:sldId id="453" r:id="rId9"/>
    <p:sldId id="455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8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CC0066"/>
    <a:srgbClr val="FF9966"/>
    <a:srgbClr val="FF5050"/>
    <a:srgbClr val="CC6600"/>
    <a:srgbClr val="0000CC"/>
    <a:srgbClr val="800080"/>
    <a:srgbClr val="D6009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3" autoAdjust="0"/>
    <p:restoredTop sz="92705" autoAdjust="0"/>
  </p:normalViewPr>
  <p:slideViewPr>
    <p:cSldViewPr>
      <p:cViewPr varScale="1">
        <p:scale>
          <a:sx n="59" d="100"/>
          <a:sy n="59" d="100"/>
        </p:scale>
        <p:origin x="1604" y="44"/>
      </p:cViewPr>
      <p:guideLst>
        <p:guide orient="horz" pos="1728"/>
        <p:guide pos="20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8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0ADBA-7A50-4553-A336-151546C56264}" type="datetimeFigureOut">
              <a:rPr lang="en-US" smtClean="0"/>
              <a:pPr/>
              <a:t>29/01/2023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846E0-009F-4FD1-B105-0765186720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2396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17C3E-A9DC-436C-A66B-9057C52C842B}" type="datetimeFigureOut">
              <a:rPr lang="en-US" smtClean="0"/>
              <a:pPr/>
              <a:t>29/01/2023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2907C-4270-41F0-80BC-548196FE5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5094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32F8B-524F-4A2F-B8A2-3C31E691C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3E9F0-D0A8-42BC-9240-7F6C9E20A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D5A65-0437-4285-90EB-784AF954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F1F7A-D990-4396-9A67-E7C11771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0D116-41EA-421E-B26A-E0A665A3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A20AE-0949-4552-B4B4-0F7F7A75F6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2016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E475-364D-498C-990E-1E467E1A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D457AB-C34E-4DD8-87DB-9E980E70D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A7987-0370-4D31-AA51-B872E964C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5365C-00FC-4F8F-8F19-A35F436E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6AC43-3C13-46CF-B1F9-AF05FC49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DB9CC-D2A0-4298-831B-F2608F5686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73992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048A3-8328-4AC4-A25D-68C6182AB4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D0797-CC70-492D-88E1-49A34F649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61898-EF48-451E-AD82-9AC5D156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C6CA1-B8BC-4CE4-B97E-210667C7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B9C2D-C759-44D9-8413-BFA52E2D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F9B22-30CB-4E3F-B5E1-D3D0A89638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28371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7F250-024C-486A-A9DE-74E5F19C6A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4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445F-B727-4261-BB4C-3AA1DCA66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63D34-E82F-46C7-83E8-1C386709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EA829-9E13-4CBF-8E8E-303617B1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D5D3E-781C-4345-8020-00363DA8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B21C9-0A74-4857-AC3F-7866F8FF0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F8490-A02B-42FD-95B4-822286EFB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3822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42ED8-2A94-417D-8B1E-4024FC511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7254F-170C-4D66-8606-5A4FE3458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7DA48-3950-4DD8-A096-74AA8C01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FA78-55CA-4AEC-9C14-45CE89BF8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ADFC0-3B20-42A8-A868-F17EC544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28511-D637-41AB-809A-2D90D5E767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6952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C33B-BE20-46F1-9162-ADF80ADF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1654-9437-40FD-8014-108C53A91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3814F-4AAB-4158-B746-91FF5F32A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99BB0-8EE3-46DA-ABB9-83F39C384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373B5-2B9E-42FB-B114-8D2BEC60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29515-406F-407E-9159-FE8D26B6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2472-7091-4730-859C-11FC9D6F04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84931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E6FB-CA7B-470D-B8CF-D7BBB2357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3BE43-B5B2-4F8D-83D0-6BE19C877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1ED39-FDD5-45DF-94E8-0644A6A2D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18F77E-4B9E-4F76-8BD5-7FF299E12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1E6C37-2F32-4B24-9486-3BB4F9069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6CC582-E844-44E4-BB58-F3AE80AF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B2F773-1384-4724-8356-0F4A93B0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82ABC-76B0-45D2-82BB-7B87AE04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BB645-9F1F-494E-A92E-68D24078A9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96518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0A996-E800-4E05-A816-5427FAFF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44FA3-7DD3-4D48-B492-68F20482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11C32-0E6E-4A28-AEF6-C53FF866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CE57D-1C75-4256-BF27-96EB18E6D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CE0B2-40EA-4B93-AEC6-1D5323D5E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5353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650F7-ECB1-4992-94BD-825FC9E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853EBF-9D68-4898-B2E6-0C031402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D8A07-B481-4BF9-AB91-83227427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883F4-D8B1-49CF-9BAD-E55F57A521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10677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4477-F5C8-4158-B401-07A0C7D3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9D0CB-5BCD-44B3-9462-331178F7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825B5-65BA-4572-8BBA-F6578784A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FECD1-8B36-4A59-A74F-C708B41C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66D43-2D0A-495C-9BC8-7801C75D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3E776-BB19-4519-875E-55A1975A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EA188-0F57-444F-A063-8FC029CBBB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D193-2AEE-4CBF-B53B-ABDB78AED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01ACF-9788-49E8-8600-396219D4E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36FC6-EE23-4C49-A688-2BA79F7C1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54A0F-E7DC-4512-B614-EE63ED64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3D806-B5C4-433D-8ECB-FCD5F79D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C0E4A-9AEC-4533-955A-C0815821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1AD40-D062-4EC0-A915-E590F166CD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33992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8A639B-BAE3-4A16-AB6D-16723C93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B4F1-7278-45FE-8A80-AA8270D4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97D73-B32F-459A-9959-F0FFF84FD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6D9DD-59F8-4CF1-B2CE-4F1A311FF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DED1-0CCA-4790-99B9-96B87E42D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7B1E14-A599-4980-9180-A52D1CCF05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6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</p:sldLayoutIdLst>
  <p:transition spd="slow">
    <p:wheel spokes="1"/>
  </p:transition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5.wmf"/><Relationship Id="rId18" Type="http://schemas.openxmlformats.org/officeDocument/2006/relationships/image" Target="../media/image37.wmf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29.bin"/><Relationship Id="rId17" Type="http://schemas.openxmlformats.org/officeDocument/2006/relationships/oleObject" Target="../embeddings/oleObject32.bin"/><Relationship Id="rId2" Type="http://schemas.openxmlformats.org/officeDocument/2006/relationships/slide" Target="slide12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oleObject" Target="../embeddings/oleObject31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3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24.wmf"/><Relationship Id="rId3" Type="http://schemas.openxmlformats.org/officeDocument/2006/relationships/oleObject" Target="../embeddings/oleObject3.bin"/><Relationship Id="rId21" Type="http://schemas.openxmlformats.org/officeDocument/2006/relationships/image" Target="../media/image15.wmf"/><Relationship Id="rId34" Type="http://schemas.openxmlformats.org/officeDocument/2006/relationships/oleObject" Target="../embeddings/oleObject17.bin"/><Relationship Id="rId7" Type="http://schemas.openxmlformats.org/officeDocument/2006/relationships/image" Target="../media/image2.jpeg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33" Type="http://schemas.openxmlformats.org/officeDocument/2006/relationships/image" Target="../media/image21.wmf"/><Relationship Id="rId38" Type="http://schemas.openxmlformats.org/officeDocument/2006/relationships/oleObject" Target="../embeddings/oleObject19.bin"/><Relationship Id="rId2" Type="http://schemas.openxmlformats.org/officeDocument/2006/relationships/audio" Target="../media/audio2.wav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9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wmf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23.wmf"/><Relationship Id="rId40" Type="http://schemas.openxmlformats.org/officeDocument/2006/relationships/oleObject" Target="../embeddings/oleObject20.bin"/><Relationship Id="rId5" Type="http://schemas.openxmlformats.org/officeDocument/2006/relationships/oleObject" Target="../embeddings/oleObject4.bin"/><Relationship Id="rId15" Type="http://schemas.openxmlformats.org/officeDocument/2006/relationships/image" Target="../media/image12.wmf"/><Relationship Id="rId23" Type="http://schemas.openxmlformats.org/officeDocument/2006/relationships/image" Target="../media/image16.wmf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9.jpeg"/><Relationship Id="rId19" Type="http://schemas.openxmlformats.org/officeDocument/2006/relationships/image" Target="../media/image14.wmf"/><Relationship Id="rId31" Type="http://schemas.openxmlformats.org/officeDocument/2006/relationships/image" Target="../media/image20.wmf"/><Relationship Id="rId4" Type="http://schemas.openxmlformats.org/officeDocument/2006/relationships/image" Target="../media/image6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8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15" name="Picture 3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74" y="1001420"/>
            <a:ext cx="1428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 rot="2782954">
            <a:off x="-384595" y="3532689"/>
            <a:ext cx="7099300" cy="715962"/>
            <a:chOff x="1500" y="2640"/>
            <a:chExt cx="5842" cy="531"/>
          </a:xfrm>
        </p:grpSpPr>
        <p:grpSp>
          <p:nvGrpSpPr>
            <p:cNvPr id="1261" name="Group 3"/>
            <p:cNvGrpSpPr>
              <a:grpSpLocks/>
            </p:cNvGrpSpPr>
            <p:nvPr/>
          </p:nvGrpSpPr>
          <p:grpSpPr bwMode="auto">
            <a:xfrm>
              <a:off x="1549" y="2640"/>
              <a:ext cx="5651" cy="480"/>
              <a:chOff x="1008" y="2051"/>
              <a:chExt cx="3552" cy="397"/>
            </a:xfrm>
          </p:grpSpPr>
          <p:sp>
            <p:nvSpPr>
              <p:cNvPr id="1273" name="Rectangle 4"/>
              <p:cNvSpPr>
                <a:spLocks noChangeArrowheads="1"/>
              </p:cNvSpPr>
              <p:nvPr/>
            </p:nvSpPr>
            <p:spPr bwMode="auto">
              <a:xfrm rot="5400000">
                <a:off x="2585" y="474"/>
                <a:ext cx="397" cy="35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74" name="Line 5"/>
              <p:cNvSpPr>
                <a:spLocks noChangeShapeType="1"/>
              </p:cNvSpPr>
              <p:nvPr/>
            </p:nvSpPr>
            <p:spPr bwMode="auto">
              <a:xfrm>
                <a:off x="1056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5" name="Line 6"/>
              <p:cNvSpPr>
                <a:spLocks noChangeShapeType="1"/>
              </p:cNvSpPr>
              <p:nvPr/>
            </p:nvSpPr>
            <p:spPr bwMode="auto">
              <a:xfrm>
                <a:off x="1090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6" name="Line 7"/>
              <p:cNvSpPr>
                <a:spLocks noChangeShapeType="1"/>
              </p:cNvSpPr>
              <p:nvPr/>
            </p:nvSpPr>
            <p:spPr bwMode="auto">
              <a:xfrm>
                <a:off x="1125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7" name="Line 8"/>
              <p:cNvSpPr>
                <a:spLocks noChangeShapeType="1"/>
              </p:cNvSpPr>
              <p:nvPr/>
            </p:nvSpPr>
            <p:spPr bwMode="auto">
              <a:xfrm>
                <a:off x="1160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8" name="Line 9"/>
              <p:cNvSpPr>
                <a:spLocks noChangeShapeType="1"/>
              </p:cNvSpPr>
              <p:nvPr/>
            </p:nvSpPr>
            <p:spPr bwMode="auto">
              <a:xfrm>
                <a:off x="1195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9" name="Line 10"/>
              <p:cNvSpPr>
                <a:spLocks noChangeShapeType="1"/>
              </p:cNvSpPr>
              <p:nvPr/>
            </p:nvSpPr>
            <p:spPr bwMode="auto">
              <a:xfrm>
                <a:off x="1229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0" name="Line 11"/>
              <p:cNvSpPr>
                <a:spLocks noChangeShapeType="1"/>
              </p:cNvSpPr>
              <p:nvPr/>
            </p:nvSpPr>
            <p:spPr bwMode="auto">
              <a:xfrm>
                <a:off x="1264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1" name="Line 12"/>
              <p:cNvSpPr>
                <a:spLocks noChangeShapeType="1"/>
              </p:cNvSpPr>
              <p:nvPr/>
            </p:nvSpPr>
            <p:spPr bwMode="auto">
              <a:xfrm>
                <a:off x="1299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2" name="Line 13"/>
              <p:cNvSpPr>
                <a:spLocks noChangeShapeType="1"/>
              </p:cNvSpPr>
              <p:nvPr/>
            </p:nvSpPr>
            <p:spPr bwMode="auto">
              <a:xfrm>
                <a:off x="133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3" name="Line 14"/>
              <p:cNvSpPr>
                <a:spLocks noChangeShapeType="1"/>
              </p:cNvSpPr>
              <p:nvPr/>
            </p:nvSpPr>
            <p:spPr bwMode="auto">
              <a:xfrm>
                <a:off x="136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4" name="Line 15"/>
              <p:cNvSpPr>
                <a:spLocks noChangeShapeType="1"/>
              </p:cNvSpPr>
              <p:nvPr/>
            </p:nvSpPr>
            <p:spPr bwMode="auto">
              <a:xfrm>
                <a:off x="140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5" name="Line 16"/>
              <p:cNvSpPr>
                <a:spLocks noChangeShapeType="1"/>
              </p:cNvSpPr>
              <p:nvPr/>
            </p:nvSpPr>
            <p:spPr bwMode="auto">
              <a:xfrm>
                <a:off x="143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6" name="Line 17"/>
              <p:cNvSpPr>
                <a:spLocks noChangeShapeType="1"/>
              </p:cNvSpPr>
              <p:nvPr/>
            </p:nvSpPr>
            <p:spPr bwMode="auto">
              <a:xfrm>
                <a:off x="147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7" name="Line 18"/>
              <p:cNvSpPr>
                <a:spLocks noChangeShapeType="1"/>
              </p:cNvSpPr>
              <p:nvPr/>
            </p:nvSpPr>
            <p:spPr bwMode="auto">
              <a:xfrm>
                <a:off x="150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8" name="Line 19"/>
              <p:cNvSpPr>
                <a:spLocks noChangeShapeType="1"/>
              </p:cNvSpPr>
              <p:nvPr/>
            </p:nvSpPr>
            <p:spPr bwMode="auto">
              <a:xfrm>
                <a:off x="154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9" name="Line 20"/>
              <p:cNvSpPr>
                <a:spLocks noChangeShapeType="1"/>
              </p:cNvSpPr>
              <p:nvPr/>
            </p:nvSpPr>
            <p:spPr bwMode="auto">
              <a:xfrm>
                <a:off x="157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0" name="Line 21"/>
              <p:cNvSpPr>
                <a:spLocks noChangeShapeType="1"/>
              </p:cNvSpPr>
              <p:nvPr/>
            </p:nvSpPr>
            <p:spPr bwMode="auto">
              <a:xfrm>
                <a:off x="161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1" name="Line 22"/>
              <p:cNvSpPr>
                <a:spLocks noChangeShapeType="1"/>
              </p:cNvSpPr>
              <p:nvPr/>
            </p:nvSpPr>
            <p:spPr bwMode="auto">
              <a:xfrm>
                <a:off x="168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2" name="Line 23"/>
              <p:cNvSpPr>
                <a:spLocks noChangeShapeType="1"/>
              </p:cNvSpPr>
              <p:nvPr/>
            </p:nvSpPr>
            <p:spPr bwMode="auto">
              <a:xfrm>
                <a:off x="164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3" name="Line 24"/>
              <p:cNvSpPr>
                <a:spLocks noChangeShapeType="1"/>
              </p:cNvSpPr>
              <p:nvPr/>
            </p:nvSpPr>
            <p:spPr bwMode="auto">
              <a:xfrm>
                <a:off x="171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4" name="Line 25"/>
              <p:cNvSpPr>
                <a:spLocks noChangeShapeType="1"/>
              </p:cNvSpPr>
              <p:nvPr/>
            </p:nvSpPr>
            <p:spPr bwMode="auto">
              <a:xfrm>
                <a:off x="181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5" name="Line 26"/>
              <p:cNvSpPr>
                <a:spLocks noChangeShapeType="1"/>
              </p:cNvSpPr>
              <p:nvPr/>
            </p:nvSpPr>
            <p:spPr bwMode="auto">
              <a:xfrm>
                <a:off x="178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6" name="Line 27"/>
              <p:cNvSpPr>
                <a:spLocks noChangeShapeType="1"/>
              </p:cNvSpPr>
              <p:nvPr/>
            </p:nvSpPr>
            <p:spPr bwMode="auto">
              <a:xfrm>
                <a:off x="174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7" name="Line 28"/>
              <p:cNvSpPr>
                <a:spLocks noChangeShapeType="1"/>
              </p:cNvSpPr>
              <p:nvPr/>
            </p:nvSpPr>
            <p:spPr bwMode="auto">
              <a:xfrm>
                <a:off x="185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8" name="Line 29"/>
              <p:cNvSpPr>
                <a:spLocks noChangeShapeType="1"/>
              </p:cNvSpPr>
              <p:nvPr/>
            </p:nvSpPr>
            <p:spPr bwMode="auto">
              <a:xfrm>
                <a:off x="192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9" name="Line 30"/>
              <p:cNvSpPr>
                <a:spLocks noChangeShapeType="1"/>
              </p:cNvSpPr>
              <p:nvPr/>
            </p:nvSpPr>
            <p:spPr bwMode="auto">
              <a:xfrm>
                <a:off x="188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0" name="Line 31"/>
              <p:cNvSpPr>
                <a:spLocks noChangeShapeType="1"/>
              </p:cNvSpPr>
              <p:nvPr/>
            </p:nvSpPr>
            <p:spPr bwMode="auto">
              <a:xfrm>
                <a:off x="199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1" name="Line 32"/>
              <p:cNvSpPr>
                <a:spLocks noChangeShapeType="1"/>
              </p:cNvSpPr>
              <p:nvPr/>
            </p:nvSpPr>
            <p:spPr bwMode="auto">
              <a:xfrm>
                <a:off x="195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2" name="Line 33"/>
              <p:cNvSpPr>
                <a:spLocks noChangeShapeType="1"/>
              </p:cNvSpPr>
              <p:nvPr/>
            </p:nvSpPr>
            <p:spPr bwMode="auto">
              <a:xfrm>
                <a:off x="202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3" name="Line 34"/>
              <p:cNvSpPr>
                <a:spLocks noChangeShapeType="1"/>
              </p:cNvSpPr>
              <p:nvPr/>
            </p:nvSpPr>
            <p:spPr bwMode="auto">
              <a:xfrm>
                <a:off x="209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4" name="Line 35"/>
              <p:cNvSpPr>
                <a:spLocks noChangeShapeType="1"/>
              </p:cNvSpPr>
              <p:nvPr/>
            </p:nvSpPr>
            <p:spPr bwMode="auto">
              <a:xfrm>
                <a:off x="206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5" name="Line 36"/>
              <p:cNvSpPr>
                <a:spLocks noChangeShapeType="1"/>
              </p:cNvSpPr>
              <p:nvPr/>
            </p:nvSpPr>
            <p:spPr bwMode="auto">
              <a:xfrm>
                <a:off x="213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6" name="Line 37"/>
              <p:cNvSpPr>
                <a:spLocks noChangeShapeType="1"/>
              </p:cNvSpPr>
              <p:nvPr/>
            </p:nvSpPr>
            <p:spPr bwMode="auto">
              <a:xfrm>
                <a:off x="216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7" name="Line 38"/>
              <p:cNvSpPr>
                <a:spLocks noChangeShapeType="1"/>
              </p:cNvSpPr>
              <p:nvPr/>
            </p:nvSpPr>
            <p:spPr bwMode="auto">
              <a:xfrm>
                <a:off x="220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8" name="Line 39"/>
              <p:cNvSpPr>
                <a:spLocks noChangeShapeType="1"/>
              </p:cNvSpPr>
              <p:nvPr/>
            </p:nvSpPr>
            <p:spPr bwMode="auto">
              <a:xfrm>
                <a:off x="223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9" name="Line 40"/>
              <p:cNvSpPr>
                <a:spLocks noChangeShapeType="1"/>
              </p:cNvSpPr>
              <p:nvPr/>
            </p:nvSpPr>
            <p:spPr bwMode="auto">
              <a:xfrm>
                <a:off x="227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0" name="Line 41"/>
              <p:cNvSpPr>
                <a:spLocks noChangeShapeType="1"/>
              </p:cNvSpPr>
              <p:nvPr/>
            </p:nvSpPr>
            <p:spPr bwMode="auto">
              <a:xfrm>
                <a:off x="230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1" name="Line 42"/>
              <p:cNvSpPr>
                <a:spLocks noChangeShapeType="1"/>
              </p:cNvSpPr>
              <p:nvPr/>
            </p:nvSpPr>
            <p:spPr bwMode="auto">
              <a:xfrm>
                <a:off x="233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2" name="Line 43"/>
              <p:cNvSpPr>
                <a:spLocks noChangeShapeType="1"/>
              </p:cNvSpPr>
              <p:nvPr/>
            </p:nvSpPr>
            <p:spPr bwMode="auto">
              <a:xfrm>
                <a:off x="237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3" name="Line 44"/>
              <p:cNvSpPr>
                <a:spLocks noChangeShapeType="1"/>
              </p:cNvSpPr>
              <p:nvPr/>
            </p:nvSpPr>
            <p:spPr bwMode="auto">
              <a:xfrm>
                <a:off x="240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4" name="Line 45"/>
              <p:cNvSpPr>
                <a:spLocks noChangeShapeType="1"/>
              </p:cNvSpPr>
              <p:nvPr/>
            </p:nvSpPr>
            <p:spPr bwMode="auto">
              <a:xfrm>
                <a:off x="244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5" name="Line 46"/>
              <p:cNvSpPr>
                <a:spLocks noChangeShapeType="1"/>
              </p:cNvSpPr>
              <p:nvPr/>
            </p:nvSpPr>
            <p:spPr bwMode="auto">
              <a:xfrm>
                <a:off x="2510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6" name="Line 47"/>
              <p:cNvSpPr>
                <a:spLocks noChangeShapeType="1"/>
              </p:cNvSpPr>
              <p:nvPr/>
            </p:nvSpPr>
            <p:spPr bwMode="auto">
              <a:xfrm>
                <a:off x="2476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7" name="Line 48"/>
              <p:cNvSpPr>
                <a:spLocks noChangeShapeType="1"/>
              </p:cNvSpPr>
              <p:nvPr/>
            </p:nvSpPr>
            <p:spPr bwMode="auto">
              <a:xfrm>
                <a:off x="2545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8" name="Line 49"/>
              <p:cNvSpPr>
                <a:spLocks noChangeShapeType="1"/>
              </p:cNvSpPr>
              <p:nvPr/>
            </p:nvSpPr>
            <p:spPr bwMode="auto">
              <a:xfrm>
                <a:off x="2615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9" name="Line 50"/>
              <p:cNvSpPr>
                <a:spLocks noChangeShapeType="1"/>
              </p:cNvSpPr>
              <p:nvPr/>
            </p:nvSpPr>
            <p:spPr bwMode="auto">
              <a:xfrm>
                <a:off x="2580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0" name="Line 51"/>
              <p:cNvSpPr>
                <a:spLocks noChangeShapeType="1"/>
              </p:cNvSpPr>
              <p:nvPr/>
            </p:nvSpPr>
            <p:spPr bwMode="auto">
              <a:xfrm>
                <a:off x="2684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1" name="Line 52"/>
              <p:cNvSpPr>
                <a:spLocks noChangeShapeType="1"/>
              </p:cNvSpPr>
              <p:nvPr/>
            </p:nvSpPr>
            <p:spPr bwMode="auto">
              <a:xfrm>
                <a:off x="264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2" name="Line 53"/>
              <p:cNvSpPr>
                <a:spLocks noChangeShapeType="1"/>
              </p:cNvSpPr>
              <p:nvPr/>
            </p:nvSpPr>
            <p:spPr bwMode="auto">
              <a:xfrm>
                <a:off x="271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3" name="Line 54"/>
              <p:cNvSpPr>
                <a:spLocks noChangeShapeType="1"/>
              </p:cNvSpPr>
              <p:nvPr/>
            </p:nvSpPr>
            <p:spPr bwMode="auto">
              <a:xfrm>
                <a:off x="278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4" name="Line 55"/>
              <p:cNvSpPr>
                <a:spLocks noChangeShapeType="1"/>
              </p:cNvSpPr>
              <p:nvPr/>
            </p:nvSpPr>
            <p:spPr bwMode="auto">
              <a:xfrm>
                <a:off x="275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5" name="Line 56"/>
              <p:cNvSpPr>
                <a:spLocks noChangeShapeType="1"/>
              </p:cNvSpPr>
              <p:nvPr/>
            </p:nvSpPr>
            <p:spPr bwMode="auto">
              <a:xfrm>
                <a:off x="2823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6" name="Line 57"/>
              <p:cNvSpPr>
                <a:spLocks noChangeShapeType="1"/>
              </p:cNvSpPr>
              <p:nvPr/>
            </p:nvSpPr>
            <p:spPr bwMode="auto">
              <a:xfrm>
                <a:off x="2858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7" name="Line 58"/>
              <p:cNvSpPr>
                <a:spLocks noChangeShapeType="1"/>
              </p:cNvSpPr>
              <p:nvPr/>
            </p:nvSpPr>
            <p:spPr bwMode="auto">
              <a:xfrm>
                <a:off x="2893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8" name="Line 59"/>
              <p:cNvSpPr>
                <a:spLocks noChangeShapeType="1"/>
              </p:cNvSpPr>
              <p:nvPr/>
            </p:nvSpPr>
            <p:spPr bwMode="auto">
              <a:xfrm>
                <a:off x="2928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9" name="Line 60"/>
              <p:cNvSpPr>
                <a:spLocks noChangeShapeType="1"/>
              </p:cNvSpPr>
              <p:nvPr/>
            </p:nvSpPr>
            <p:spPr bwMode="auto">
              <a:xfrm>
                <a:off x="2962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0" name="Line 61"/>
              <p:cNvSpPr>
                <a:spLocks noChangeShapeType="1"/>
              </p:cNvSpPr>
              <p:nvPr/>
            </p:nvSpPr>
            <p:spPr bwMode="auto">
              <a:xfrm>
                <a:off x="2997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" name="Line 62"/>
              <p:cNvSpPr>
                <a:spLocks noChangeShapeType="1"/>
              </p:cNvSpPr>
              <p:nvPr/>
            </p:nvSpPr>
            <p:spPr bwMode="auto">
              <a:xfrm>
                <a:off x="3032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" name="Line 63"/>
              <p:cNvSpPr>
                <a:spLocks noChangeShapeType="1"/>
              </p:cNvSpPr>
              <p:nvPr/>
            </p:nvSpPr>
            <p:spPr bwMode="auto">
              <a:xfrm>
                <a:off x="306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" name="Line 64"/>
              <p:cNvSpPr>
                <a:spLocks noChangeShapeType="1"/>
              </p:cNvSpPr>
              <p:nvPr/>
            </p:nvSpPr>
            <p:spPr bwMode="auto">
              <a:xfrm>
                <a:off x="310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" name="Line 65"/>
              <p:cNvSpPr>
                <a:spLocks noChangeShapeType="1"/>
              </p:cNvSpPr>
              <p:nvPr/>
            </p:nvSpPr>
            <p:spPr bwMode="auto">
              <a:xfrm>
                <a:off x="313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" name="Line 66"/>
              <p:cNvSpPr>
                <a:spLocks noChangeShapeType="1"/>
              </p:cNvSpPr>
              <p:nvPr/>
            </p:nvSpPr>
            <p:spPr bwMode="auto">
              <a:xfrm>
                <a:off x="317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" name="Line 67"/>
              <p:cNvSpPr>
                <a:spLocks noChangeShapeType="1"/>
              </p:cNvSpPr>
              <p:nvPr/>
            </p:nvSpPr>
            <p:spPr bwMode="auto">
              <a:xfrm>
                <a:off x="320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" name="Line 68"/>
              <p:cNvSpPr>
                <a:spLocks noChangeShapeType="1"/>
              </p:cNvSpPr>
              <p:nvPr/>
            </p:nvSpPr>
            <p:spPr bwMode="auto">
              <a:xfrm>
                <a:off x="324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" name="Line 69"/>
              <p:cNvSpPr>
                <a:spLocks noChangeShapeType="1"/>
              </p:cNvSpPr>
              <p:nvPr/>
            </p:nvSpPr>
            <p:spPr bwMode="auto">
              <a:xfrm>
                <a:off x="327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" name="Line 70"/>
              <p:cNvSpPr>
                <a:spLocks noChangeShapeType="1"/>
              </p:cNvSpPr>
              <p:nvPr/>
            </p:nvSpPr>
            <p:spPr bwMode="auto">
              <a:xfrm>
                <a:off x="330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" name="Line 71"/>
              <p:cNvSpPr>
                <a:spLocks noChangeShapeType="1"/>
              </p:cNvSpPr>
              <p:nvPr/>
            </p:nvSpPr>
            <p:spPr bwMode="auto">
              <a:xfrm>
                <a:off x="334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" name="Line 72"/>
              <p:cNvSpPr>
                <a:spLocks noChangeShapeType="1"/>
              </p:cNvSpPr>
              <p:nvPr/>
            </p:nvSpPr>
            <p:spPr bwMode="auto">
              <a:xfrm>
                <a:off x="341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2" name="Line 73"/>
              <p:cNvSpPr>
                <a:spLocks noChangeShapeType="1"/>
              </p:cNvSpPr>
              <p:nvPr/>
            </p:nvSpPr>
            <p:spPr bwMode="auto">
              <a:xfrm>
                <a:off x="337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3" name="Line 74"/>
              <p:cNvSpPr>
                <a:spLocks noChangeShapeType="1"/>
              </p:cNvSpPr>
              <p:nvPr/>
            </p:nvSpPr>
            <p:spPr bwMode="auto">
              <a:xfrm>
                <a:off x="344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4" name="Line 75"/>
              <p:cNvSpPr>
                <a:spLocks noChangeShapeType="1"/>
              </p:cNvSpPr>
              <p:nvPr/>
            </p:nvSpPr>
            <p:spPr bwMode="auto">
              <a:xfrm>
                <a:off x="355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5" name="Line 76"/>
              <p:cNvSpPr>
                <a:spLocks noChangeShapeType="1"/>
              </p:cNvSpPr>
              <p:nvPr/>
            </p:nvSpPr>
            <p:spPr bwMode="auto">
              <a:xfrm>
                <a:off x="351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6" name="Line 77"/>
              <p:cNvSpPr>
                <a:spLocks noChangeShapeType="1"/>
              </p:cNvSpPr>
              <p:nvPr/>
            </p:nvSpPr>
            <p:spPr bwMode="auto">
              <a:xfrm>
                <a:off x="348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7" name="Line 78"/>
              <p:cNvSpPr>
                <a:spLocks noChangeShapeType="1"/>
              </p:cNvSpPr>
              <p:nvPr/>
            </p:nvSpPr>
            <p:spPr bwMode="auto">
              <a:xfrm>
                <a:off x="358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8" name="Line 79"/>
              <p:cNvSpPr>
                <a:spLocks noChangeShapeType="1"/>
              </p:cNvSpPr>
              <p:nvPr/>
            </p:nvSpPr>
            <p:spPr bwMode="auto">
              <a:xfrm>
                <a:off x="365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9" name="Line 80"/>
              <p:cNvSpPr>
                <a:spLocks noChangeShapeType="1"/>
              </p:cNvSpPr>
              <p:nvPr/>
            </p:nvSpPr>
            <p:spPr bwMode="auto">
              <a:xfrm>
                <a:off x="362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" name="Line 81"/>
              <p:cNvSpPr>
                <a:spLocks noChangeShapeType="1"/>
              </p:cNvSpPr>
              <p:nvPr/>
            </p:nvSpPr>
            <p:spPr bwMode="auto">
              <a:xfrm>
                <a:off x="372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1" name="Line 82"/>
              <p:cNvSpPr>
                <a:spLocks noChangeShapeType="1"/>
              </p:cNvSpPr>
              <p:nvPr/>
            </p:nvSpPr>
            <p:spPr bwMode="auto">
              <a:xfrm>
                <a:off x="369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2" name="Line 83"/>
              <p:cNvSpPr>
                <a:spLocks noChangeShapeType="1"/>
              </p:cNvSpPr>
              <p:nvPr/>
            </p:nvSpPr>
            <p:spPr bwMode="auto">
              <a:xfrm>
                <a:off x="376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3" name="Line 84"/>
              <p:cNvSpPr>
                <a:spLocks noChangeShapeType="1"/>
              </p:cNvSpPr>
              <p:nvPr/>
            </p:nvSpPr>
            <p:spPr bwMode="auto">
              <a:xfrm>
                <a:off x="382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4" name="Line 85"/>
              <p:cNvSpPr>
                <a:spLocks noChangeShapeType="1"/>
              </p:cNvSpPr>
              <p:nvPr/>
            </p:nvSpPr>
            <p:spPr bwMode="auto">
              <a:xfrm>
                <a:off x="379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" name="Line 86"/>
              <p:cNvSpPr>
                <a:spLocks noChangeShapeType="1"/>
              </p:cNvSpPr>
              <p:nvPr/>
            </p:nvSpPr>
            <p:spPr bwMode="auto">
              <a:xfrm>
                <a:off x="386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6" name="Line 87"/>
              <p:cNvSpPr>
                <a:spLocks noChangeShapeType="1"/>
              </p:cNvSpPr>
              <p:nvPr/>
            </p:nvSpPr>
            <p:spPr bwMode="auto">
              <a:xfrm>
                <a:off x="389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7" name="Line 88"/>
              <p:cNvSpPr>
                <a:spLocks noChangeShapeType="1"/>
              </p:cNvSpPr>
              <p:nvPr/>
            </p:nvSpPr>
            <p:spPr bwMode="auto">
              <a:xfrm>
                <a:off x="393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8" name="Line 89"/>
              <p:cNvSpPr>
                <a:spLocks noChangeShapeType="1"/>
              </p:cNvSpPr>
              <p:nvPr/>
            </p:nvSpPr>
            <p:spPr bwMode="auto">
              <a:xfrm>
                <a:off x="396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9" name="Line 90"/>
              <p:cNvSpPr>
                <a:spLocks noChangeShapeType="1"/>
              </p:cNvSpPr>
              <p:nvPr/>
            </p:nvSpPr>
            <p:spPr bwMode="auto">
              <a:xfrm>
                <a:off x="400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0" name="Line 91"/>
              <p:cNvSpPr>
                <a:spLocks noChangeShapeType="1"/>
              </p:cNvSpPr>
              <p:nvPr/>
            </p:nvSpPr>
            <p:spPr bwMode="auto">
              <a:xfrm>
                <a:off x="403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1" name="Line 92"/>
              <p:cNvSpPr>
                <a:spLocks noChangeShapeType="1"/>
              </p:cNvSpPr>
              <p:nvPr/>
            </p:nvSpPr>
            <p:spPr bwMode="auto">
              <a:xfrm>
                <a:off x="407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2" name="Line 93"/>
              <p:cNvSpPr>
                <a:spLocks noChangeShapeType="1"/>
              </p:cNvSpPr>
              <p:nvPr/>
            </p:nvSpPr>
            <p:spPr bwMode="auto">
              <a:xfrm>
                <a:off x="410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3" name="Line 94"/>
              <p:cNvSpPr>
                <a:spLocks noChangeShapeType="1"/>
              </p:cNvSpPr>
              <p:nvPr/>
            </p:nvSpPr>
            <p:spPr bwMode="auto">
              <a:xfrm>
                <a:off x="414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4" name="Line 95"/>
              <p:cNvSpPr>
                <a:spLocks noChangeShapeType="1"/>
              </p:cNvSpPr>
              <p:nvPr/>
            </p:nvSpPr>
            <p:spPr bwMode="auto">
              <a:xfrm>
                <a:off x="417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5" name="Line 96"/>
              <p:cNvSpPr>
                <a:spLocks noChangeShapeType="1"/>
              </p:cNvSpPr>
              <p:nvPr/>
            </p:nvSpPr>
            <p:spPr bwMode="auto">
              <a:xfrm>
                <a:off x="424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6" name="Line 97"/>
              <p:cNvSpPr>
                <a:spLocks noChangeShapeType="1"/>
              </p:cNvSpPr>
              <p:nvPr/>
            </p:nvSpPr>
            <p:spPr bwMode="auto">
              <a:xfrm>
                <a:off x="420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7" name="Line 98"/>
              <p:cNvSpPr>
                <a:spLocks noChangeShapeType="1"/>
              </p:cNvSpPr>
              <p:nvPr/>
            </p:nvSpPr>
            <p:spPr bwMode="auto">
              <a:xfrm>
                <a:off x="427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8" name="Line 99"/>
              <p:cNvSpPr>
                <a:spLocks noChangeShapeType="1"/>
              </p:cNvSpPr>
              <p:nvPr/>
            </p:nvSpPr>
            <p:spPr bwMode="auto">
              <a:xfrm>
                <a:off x="434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9" name="Line 100"/>
              <p:cNvSpPr>
                <a:spLocks noChangeShapeType="1"/>
              </p:cNvSpPr>
              <p:nvPr/>
            </p:nvSpPr>
            <p:spPr bwMode="auto">
              <a:xfrm>
                <a:off x="431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0" name="Line 101"/>
              <p:cNvSpPr>
                <a:spLocks noChangeShapeType="1"/>
              </p:cNvSpPr>
              <p:nvPr/>
            </p:nvSpPr>
            <p:spPr bwMode="auto">
              <a:xfrm>
                <a:off x="4417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1" name="Line 102"/>
              <p:cNvSpPr>
                <a:spLocks noChangeShapeType="1"/>
              </p:cNvSpPr>
              <p:nvPr/>
            </p:nvSpPr>
            <p:spPr bwMode="auto">
              <a:xfrm>
                <a:off x="4382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2" name="Line 103"/>
              <p:cNvSpPr>
                <a:spLocks noChangeShapeType="1"/>
              </p:cNvSpPr>
              <p:nvPr/>
            </p:nvSpPr>
            <p:spPr bwMode="auto">
              <a:xfrm>
                <a:off x="4452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3" name="Line 104"/>
              <p:cNvSpPr>
                <a:spLocks noChangeShapeType="1"/>
              </p:cNvSpPr>
              <p:nvPr/>
            </p:nvSpPr>
            <p:spPr bwMode="auto">
              <a:xfrm>
                <a:off x="4521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4" name="Line 105"/>
              <p:cNvSpPr>
                <a:spLocks noChangeShapeType="1"/>
              </p:cNvSpPr>
              <p:nvPr/>
            </p:nvSpPr>
            <p:spPr bwMode="auto">
              <a:xfrm>
                <a:off x="4486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62" name="Text Box 106"/>
            <p:cNvSpPr txBox="1">
              <a:spLocks noChangeArrowheads="1"/>
            </p:cNvSpPr>
            <p:nvPr/>
          </p:nvSpPr>
          <p:spPr bwMode="auto">
            <a:xfrm>
              <a:off x="2043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63" name="Text Box 107"/>
            <p:cNvSpPr txBox="1">
              <a:spLocks noChangeArrowheads="1"/>
            </p:cNvSpPr>
            <p:nvPr/>
          </p:nvSpPr>
          <p:spPr bwMode="auto">
            <a:xfrm>
              <a:off x="1500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264" name="Text Box 108"/>
            <p:cNvSpPr txBox="1">
              <a:spLocks noChangeArrowheads="1"/>
            </p:cNvSpPr>
            <p:nvPr/>
          </p:nvSpPr>
          <p:spPr bwMode="auto">
            <a:xfrm>
              <a:off x="3168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265" name="Text Box 109"/>
            <p:cNvSpPr txBox="1">
              <a:spLocks noChangeArrowheads="1"/>
            </p:cNvSpPr>
            <p:nvPr/>
          </p:nvSpPr>
          <p:spPr bwMode="auto">
            <a:xfrm>
              <a:off x="259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66" name="Text Box 110"/>
            <p:cNvSpPr txBox="1">
              <a:spLocks noChangeArrowheads="1"/>
            </p:cNvSpPr>
            <p:nvPr/>
          </p:nvSpPr>
          <p:spPr bwMode="auto">
            <a:xfrm>
              <a:off x="427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267" name="Text Box 111"/>
            <p:cNvSpPr txBox="1">
              <a:spLocks noChangeArrowheads="1"/>
            </p:cNvSpPr>
            <p:nvPr/>
          </p:nvSpPr>
          <p:spPr bwMode="auto">
            <a:xfrm>
              <a:off x="3696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268" name="Text Box 112"/>
            <p:cNvSpPr txBox="1">
              <a:spLocks noChangeArrowheads="1"/>
            </p:cNvSpPr>
            <p:nvPr/>
          </p:nvSpPr>
          <p:spPr bwMode="auto">
            <a:xfrm>
              <a:off x="4829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269" name="Text Box 113"/>
            <p:cNvSpPr txBox="1">
              <a:spLocks noChangeArrowheads="1"/>
            </p:cNvSpPr>
            <p:nvPr/>
          </p:nvSpPr>
          <p:spPr bwMode="auto">
            <a:xfrm>
              <a:off x="593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270" name="Text Box 114"/>
            <p:cNvSpPr txBox="1">
              <a:spLocks noChangeArrowheads="1"/>
            </p:cNvSpPr>
            <p:nvPr/>
          </p:nvSpPr>
          <p:spPr bwMode="auto">
            <a:xfrm>
              <a:off x="5376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271" name="Text Box 115"/>
            <p:cNvSpPr txBox="1">
              <a:spLocks noChangeArrowheads="1"/>
            </p:cNvSpPr>
            <p:nvPr/>
          </p:nvSpPr>
          <p:spPr bwMode="auto">
            <a:xfrm>
              <a:off x="6940" y="2832"/>
              <a:ext cx="40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272" name="Text Box 116"/>
            <p:cNvSpPr txBox="1">
              <a:spLocks noChangeArrowheads="1"/>
            </p:cNvSpPr>
            <p:nvPr/>
          </p:nvSpPr>
          <p:spPr bwMode="auto">
            <a:xfrm>
              <a:off x="6480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9</a:t>
              </a:r>
            </a:p>
          </p:txBody>
        </p:sp>
      </p:grpSp>
      <p:grpSp>
        <p:nvGrpSpPr>
          <p:cNvPr id="4" name="Group 117"/>
          <p:cNvGrpSpPr>
            <a:grpSpLocks/>
          </p:cNvGrpSpPr>
          <p:nvPr/>
        </p:nvGrpSpPr>
        <p:grpSpPr bwMode="auto">
          <a:xfrm rot="6384526">
            <a:off x="-2441995" y="2021389"/>
            <a:ext cx="7099300" cy="715962"/>
            <a:chOff x="1500" y="2640"/>
            <a:chExt cx="5842" cy="531"/>
          </a:xfrm>
        </p:grpSpPr>
        <p:grpSp>
          <p:nvGrpSpPr>
            <p:cNvPr id="1147" name="Group 118"/>
            <p:cNvGrpSpPr>
              <a:grpSpLocks/>
            </p:cNvGrpSpPr>
            <p:nvPr/>
          </p:nvGrpSpPr>
          <p:grpSpPr bwMode="auto">
            <a:xfrm>
              <a:off x="1549" y="2640"/>
              <a:ext cx="5651" cy="480"/>
              <a:chOff x="1008" y="2051"/>
              <a:chExt cx="3552" cy="397"/>
            </a:xfrm>
          </p:grpSpPr>
          <p:sp>
            <p:nvSpPr>
              <p:cNvPr id="1159" name="Rectangle 119"/>
              <p:cNvSpPr>
                <a:spLocks noChangeArrowheads="1"/>
              </p:cNvSpPr>
              <p:nvPr/>
            </p:nvSpPr>
            <p:spPr bwMode="auto">
              <a:xfrm rot="5400000">
                <a:off x="2585" y="474"/>
                <a:ext cx="397" cy="35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60" name="Line 120"/>
              <p:cNvSpPr>
                <a:spLocks noChangeShapeType="1"/>
              </p:cNvSpPr>
              <p:nvPr/>
            </p:nvSpPr>
            <p:spPr bwMode="auto">
              <a:xfrm>
                <a:off x="1056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" name="Line 121"/>
              <p:cNvSpPr>
                <a:spLocks noChangeShapeType="1"/>
              </p:cNvSpPr>
              <p:nvPr/>
            </p:nvSpPr>
            <p:spPr bwMode="auto">
              <a:xfrm>
                <a:off x="1090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" name="Line 122"/>
              <p:cNvSpPr>
                <a:spLocks noChangeShapeType="1"/>
              </p:cNvSpPr>
              <p:nvPr/>
            </p:nvSpPr>
            <p:spPr bwMode="auto">
              <a:xfrm>
                <a:off x="1125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3" name="Line 123"/>
              <p:cNvSpPr>
                <a:spLocks noChangeShapeType="1"/>
              </p:cNvSpPr>
              <p:nvPr/>
            </p:nvSpPr>
            <p:spPr bwMode="auto">
              <a:xfrm>
                <a:off x="1160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4" name="Line 124"/>
              <p:cNvSpPr>
                <a:spLocks noChangeShapeType="1"/>
              </p:cNvSpPr>
              <p:nvPr/>
            </p:nvSpPr>
            <p:spPr bwMode="auto">
              <a:xfrm>
                <a:off x="1195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5" name="Line 125"/>
              <p:cNvSpPr>
                <a:spLocks noChangeShapeType="1"/>
              </p:cNvSpPr>
              <p:nvPr/>
            </p:nvSpPr>
            <p:spPr bwMode="auto">
              <a:xfrm>
                <a:off x="1229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6" name="Line 126"/>
              <p:cNvSpPr>
                <a:spLocks noChangeShapeType="1"/>
              </p:cNvSpPr>
              <p:nvPr/>
            </p:nvSpPr>
            <p:spPr bwMode="auto">
              <a:xfrm>
                <a:off x="1264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7" name="Line 127"/>
              <p:cNvSpPr>
                <a:spLocks noChangeShapeType="1"/>
              </p:cNvSpPr>
              <p:nvPr/>
            </p:nvSpPr>
            <p:spPr bwMode="auto">
              <a:xfrm>
                <a:off x="1299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8" name="Line 128"/>
              <p:cNvSpPr>
                <a:spLocks noChangeShapeType="1"/>
              </p:cNvSpPr>
              <p:nvPr/>
            </p:nvSpPr>
            <p:spPr bwMode="auto">
              <a:xfrm>
                <a:off x="133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9" name="Line 129"/>
              <p:cNvSpPr>
                <a:spLocks noChangeShapeType="1"/>
              </p:cNvSpPr>
              <p:nvPr/>
            </p:nvSpPr>
            <p:spPr bwMode="auto">
              <a:xfrm>
                <a:off x="136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0" name="Line 130"/>
              <p:cNvSpPr>
                <a:spLocks noChangeShapeType="1"/>
              </p:cNvSpPr>
              <p:nvPr/>
            </p:nvSpPr>
            <p:spPr bwMode="auto">
              <a:xfrm>
                <a:off x="140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1" name="Line 131"/>
              <p:cNvSpPr>
                <a:spLocks noChangeShapeType="1"/>
              </p:cNvSpPr>
              <p:nvPr/>
            </p:nvSpPr>
            <p:spPr bwMode="auto">
              <a:xfrm>
                <a:off x="143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2" name="Line 132"/>
              <p:cNvSpPr>
                <a:spLocks noChangeShapeType="1"/>
              </p:cNvSpPr>
              <p:nvPr/>
            </p:nvSpPr>
            <p:spPr bwMode="auto">
              <a:xfrm>
                <a:off x="147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3" name="Line 133"/>
              <p:cNvSpPr>
                <a:spLocks noChangeShapeType="1"/>
              </p:cNvSpPr>
              <p:nvPr/>
            </p:nvSpPr>
            <p:spPr bwMode="auto">
              <a:xfrm>
                <a:off x="150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4" name="Line 134"/>
              <p:cNvSpPr>
                <a:spLocks noChangeShapeType="1"/>
              </p:cNvSpPr>
              <p:nvPr/>
            </p:nvSpPr>
            <p:spPr bwMode="auto">
              <a:xfrm>
                <a:off x="154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5" name="Line 135"/>
              <p:cNvSpPr>
                <a:spLocks noChangeShapeType="1"/>
              </p:cNvSpPr>
              <p:nvPr/>
            </p:nvSpPr>
            <p:spPr bwMode="auto">
              <a:xfrm>
                <a:off x="157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6" name="Line 136"/>
              <p:cNvSpPr>
                <a:spLocks noChangeShapeType="1"/>
              </p:cNvSpPr>
              <p:nvPr/>
            </p:nvSpPr>
            <p:spPr bwMode="auto">
              <a:xfrm>
                <a:off x="161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7" name="Line 137"/>
              <p:cNvSpPr>
                <a:spLocks noChangeShapeType="1"/>
              </p:cNvSpPr>
              <p:nvPr/>
            </p:nvSpPr>
            <p:spPr bwMode="auto">
              <a:xfrm>
                <a:off x="168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8" name="Line 138"/>
              <p:cNvSpPr>
                <a:spLocks noChangeShapeType="1"/>
              </p:cNvSpPr>
              <p:nvPr/>
            </p:nvSpPr>
            <p:spPr bwMode="auto">
              <a:xfrm>
                <a:off x="164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9" name="Line 139"/>
              <p:cNvSpPr>
                <a:spLocks noChangeShapeType="1"/>
              </p:cNvSpPr>
              <p:nvPr/>
            </p:nvSpPr>
            <p:spPr bwMode="auto">
              <a:xfrm>
                <a:off x="171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0" name="Line 140"/>
              <p:cNvSpPr>
                <a:spLocks noChangeShapeType="1"/>
              </p:cNvSpPr>
              <p:nvPr/>
            </p:nvSpPr>
            <p:spPr bwMode="auto">
              <a:xfrm>
                <a:off x="181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1" name="Line 141"/>
              <p:cNvSpPr>
                <a:spLocks noChangeShapeType="1"/>
              </p:cNvSpPr>
              <p:nvPr/>
            </p:nvSpPr>
            <p:spPr bwMode="auto">
              <a:xfrm>
                <a:off x="178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2" name="Line 142"/>
              <p:cNvSpPr>
                <a:spLocks noChangeShapeType="1"/>
              </p:cNvSpPr>
              <p:nvPr/>
            </p:nvSpPr>
            <p:spPr bwMode="auto">
              <a:xfrm>
                <a:off x="174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3" name="Line 143"/>
              <p:cNvSpPr>
                <a:spLocks noChangeShapeType="1"/>
              </p:cNvSpPr>
              <p:nvPr/>
            </p:nvSpPr>
            <p:spPr bwMode="auto">
              <a:xfrm>
                <a:off x="185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4" name="Line 144"/>
              <p:cNvSpPr>
                <a:spLocks noChangeShapeType="1"/>
              </p:cNvSpPr>
              <p:nvPr/>
            </p:nvSpPr>
            <p:spPr bwMode="auto">
              <a:xfrm>
                <a:off x="192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5" name="Line 145"/>
              <p:cNvSpPr>
                <a:spLocks noChangeShapeType="1"/>
              </p:cNvSpPr>
              <p:nvPr/>
            </p:nvSpPr>
            <p:spPr bwMode="auto">
              <a:xfrm>
                <a:off x="188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6" name="Line 146"/>
              <p:cNvSpPr>
                <a:spLocks noChangeShapeType="1"/>
              </p:cNvSpPr>
              <p:nvPr/>
            </p:nvSpPr>
            <p:spPr bwMode="auto">
              <a:xfrm>
                <a:off x="199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7" name="Line 147"/>
              <p:cNvSpPr>
                <a:spLocks noChangeShapeType="1"/>
              </p:cNvSpPr>
              <p:nvPr/>
            </p:nvSpPr>
            <p:spPr bwMode="auto">
              <a:xfrm>
                <a:off x="195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8" name="Line 148"/>
              <p:cNvSpPr>
                <a:spLocks noChangeShapeType="1"/>
              </p:cNvSpPr>
              <p:nvPr/>
            </p:nvSpPr>
            <p:spPr bwMode="auto">
              <a:xfrm>
                <a:off x="202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9" name="Line 149"/>
              <p:cNvSpPr>
                <a:spLocks noChangeShapeType="1"/>
              </p:cNvSpPr>
              <p:nvPr/>
            </p:nvSpPr>
            <p:spPr bwMode="auto">
              <a:xfrm>
                <a:off x="209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0" name="Line 150"/>
              <p:cNvSpPr>
                <a:spLocks noChangeShapeType="1"/>
              </p:cNvSpPr>
              <p:nvPr/>
            </p:nvSpPr>
            <p:spPr bwMode="auto">
              <a:xfrm>
                <a:off x="206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1" name="Line 151"/>
              <p:cNvSpPr>
                <a:spLocks noChangeShapeType="1"/>
              </p:cNvSpPr>
              <p:nvPr/>
            </p:nvSpPr>
            <p:spPr bwMode="auto">
              <a:xfrm>
                <a:off x="213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2" name="Line 152"/>
              <p:cNvSpPr>
                <a:spLocks noChangeShapeType="1"/>
              </p:cNvSpPr>
              <p:nvPr/>
            </p:nvSpPr>
            <p:spPr bwMode="auto">
              <a:xfrm>
                <a:off x="216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3" name="Line 153"/>
              <p:cNvSpPr>
                <a:spLocks noChangeShapeType="1"/>
              </p:cNvSpPr>
              <p:nvPr/>
            </p:nvSpPr>
            <p:spPr bwMode="auto">
              <a:xfrm>
                <a:off x="220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4" name="Line 154"/>
              <p:cNvSpPr>
                <a:spLocks noChangeShapeType="1"/>
              </p:cNvSpPr>
              <p:nvPr/>
            </p:nvSpPr>
            <p:spPr bwMode="auto">
              <a:xfrm>
                <a:off x="223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5" name="Line 155"/>
              <p:cNvSpPr>
                <a:spLocks noChangeShapeType="1"/>
              </p:cNvSpPr>
              <p:nvPr/>
            </p:nvSpPr>
            <p:spPr bwMode="auto">
              <a:xfrm>
                <a:off x="227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6" name="Line 156"/>
              <p:cNvSpPr>
                <a:spLocks noChangeShapeType="1"/>
              </p:cNvSpPr>
              <p:nvPr/>
            </p:nvSpPr>
            <p:spPr bwMode="auto">
              <a:xfrm>
                <a:off x="230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7" name="Line 157"/>
              <p:cNvSpPr>
                <a:spLocks noChangeShapeType="1"/>
              </p:cNvSpPr>
              <p:nvPr/>
            </p:nvSpPr>
            <p:spPr bwMode="auto">
              <a:xfrm>
                <a:off x="233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" name="Line 158"/>
              <p:cNvSpPr>
                <a:spLocks noChangeShapeType="1"/>
              </p:cNvSpPr>
              <p:nvPr/>
            </p:nvSpPr>
            <p:spPr bwMode="auto">
              <a:xfrm>
                <a:off x="237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9" name="Line 159"/>
              <p:cNvSpPr>
                <a:spLocks noChangeShapeType="1"/>
              </p:cNvSpPr>
              <p:nvPr/>
            </p:nvSpPr>
            <p:spPr bwMode="auto">
              <a:xfrm>
                <a:off x="240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0" name="Line 160"/>
              <p:cNvSpPr>
                <a:spLocks noChangeShapeType="1"/>
              </p:cNvSpPr>
              <p:nvPr/>
            </p:nvSpPr>
            <p:spPr bwMode="auto">
              <a:xfrm>
                <a:off x="244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1" name="Line 161"/>
              <p:cNvSpPr>
                <a:spLocks noChangeShapeType="1"/>
              </p:cNvSpPr>
              <p:nvPr/>
            </p:nvSpPr>
            <p:spPr bwMode="auto">
              <a:xfrm>
                <a:off x="2510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2" name="Line 162"/>
              <p:cNvSpPr>
                <a:spLocks noChangeShapeType="1"/>
              </p:cNvSpPr>
              <p:nvPr/>
            </p:nvSpPr>
            <p:spPr bwMode="auto">
              <a:xfrm>
                <a:off x="2476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3" name="Line 163"/>
              <p:cNvSpPr>
                <a:spLocks noChangeShapeType="1"/>
              </p:cNvSpPr>
              <p:nvPr/>
            </p:nvSpPr>
            <p:spPr bwMode="auto">
              <a:xfrm>
                <a:off x="2545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4" name="Line 164"/>
              <p:cNvSpPr>
                <a:spLocks noChangeShapeType="1"/>
              </p:cNvSpPr>
              <p:nvPr/>
            </p:nvSpPr>
            <p:spPr bwMode="auto">
              <a:xfrm>
                <a:off x="2615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5" name="Line 165"/>
              <p:cNvSpPr>
                <a:spLocks noChangeShapeType="1"/>
              </p:cNvSpPr>
              <p:nvPr/>
            </p:nvSpPr>
            <p:spPr bwMode="auto">
              <a:xfrm>
                <a:off x="2580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6" name="Line 166"/>
              <p:cNvSpPr>
                <a:spLocks noChangeShapeType="1"/>
              </p:cNvSpPr>
              <p:nvPr/>
            </p:nvSpPr>
            <p:spPr bwMode="auto">
              <a:xfrm>
                <a:off x="2684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7" name="Line 167"/>
              <p:cNvSpPr>
                <a:spLocks noChangeShapeType="1"/>
              </p:cNvSpPr>
              <p:nvPr/>
            </p:nvSpPr>
            <p:spPr bwMode="auto">
              <a:xfrm>
                <a:off x="264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" name="Line 168"/>
              <p:cNvSpPr>
                <a:spLocks noChangeShapeType="1"/>
              </p:cNvSpPr>
              <p:nvPr/>
            </p:nvSpPr>
            <p:spPr bwMode="auto">
              <a:xfrm>
                <a:off x="271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" name="Line 169"/>
              <p:cNvSpPr>
                <a:spLocks noChangeShapeType="1"/>
              </p:cNvSpPr>
              <p:nvPr/>
            </p:nvSpPr>
            <p:spPr bwMode="auto">
              <a:xfrm>
                <a:off x="278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" name="Line 170"/>
              <p:cNvSpPr>
                <a:spLocks noChangeShapeType="1"/>
              </p:cNvSpPr>
              <p:nvPr/>
            </p:nvSpPr>
            <p:spPr bwMode="auto">
              <a:xfrm>
                <a:off x="275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1" name="Line 171"/>
              <p:cNvSpPr>
                <a:spLocks noChangeShapeType="1"/>
              </p:cNvSpPr>
              <p:nvPr/>
            </p:nvSpPr>
            <p:spPr bwMode="auto">
              <a:xfrm>
                <a:off x="2823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2" name="Line 172"/>
              <p:cNvSpPr>
                <a:spLocks noChangeShapeType="1"/>
              </p:cNvSpPr>
              <p:nvPr/>
            </p:nvSpPr>
            <p:spPr bwMode="auto">
              <a:xfrm>
                <a:off x="2858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3" name="Line 173"/>
              <p:cNvSpPr>
                <a:spLocks noChangeShapeType="1"/>
              </p:cNvSpPr>
              <p:nvPr/>
            </p:nvSpPr>
            <p:spPr bwMode="auto">
              <a:xfrm>
                <a:off x="2893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4" name="Line 174"/>
              <p:cNvSpPr>
                <a:spLocks noChangeShapeType="1"/>
              </p:cNvSpPr>
              <p:nvPr/>
            </p:nvSpPr>
            <p:spPr bwMode="auto">
              <a:xfrm>
                <a:off x="2928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5" name="Line 175"/>
              <p:cNvSpPr>
                <a:spLocks noChangeShapeType="1"/>
              </p:cNvSpPr>
              <p:nvPr/>
            </p:nvSpPr>
            <p:spPr bwMode="auto">
              <a:xfrm>
                <a:off x="2962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6" name="Line 176"/>
              <p:cNvSpPr>
                <a:spLocks noChangeShapeType="1"/>
              </p:cNvSpPr>
              <p:nvPr/>
            </p:nvSpPr>
            <p:spPr bwMode="auto">
              <a:xfrm>
                <a:off x="2997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7" name="Line 177"/>
              <p:cNvSpPr>
                <a:spLocks noChangeShapeType="1"/>
              </p:cNvSpPr>
              <p:nvPr/>
            </p:nvSpPr>
            <p:spPr bwMode="auto">
              <a:xfrm>
                <a:off x="3032" y="2068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" name="Line 178"/>
              <p:cNvSpPr>
                <a:spLocks noChangeShapeType="1"/>
              </p:cNvSpPr>
              <p:nvPr/>
            </p:nvSpPr>
            <p:spPr bwMode="auto">
              <a:xfrm>
                <a:off x="306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" name="Line 179"/>
              <p:cNvSpPr>
                <a:spLocks noChangeShapeType="1"/>
              </p:cNvSpPr>
              <p:nvPr/>
            </p:nvSpPr>
            <p:spPr bwMode="auto">
              <a:xfrm>
                <a:off x="310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" name="Line 180"/>
              <p:cNvSpPr>
                <a:spLocks noChangeShapeType="1"/>
              </p:cNvSpPr>
              <p:nvPr/>
            </p:nvSpPr>
            <p:spPr bwMode="auto">
              <a:xfrm>
                <a:off x="313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1" name="Line 181"/>
              <p:cNvSpPr>
                <a:spLocks noChangeShapeType="1"/>
              </p:cNvSpPr>
              <p:nvPr/>
            </p:nvSpPr>
            <p:spPr bwMode="auto">
              <a:xfrm>
                <a:off x="317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2" name="Line 182"/>
              <p:cNvSpPr>
                <a:spLocks noChangeShapeType="1"/>
              </p:cNvSpPr>
              <p:nvPr/>
            </p:nvSpPr>
            <p:spPr bwMode="auto">
              <a:xfrm>
                <a:off x="320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3" name="Line 183"/>
              <p:cNvSpPr>
                <a:spLocks noChangeShapeType="1"/>
              </p:cNvSpPr>
              <p:nvPr/>
            </p:nvSpPr>
            <p:spPr bwMode="auto">
              <a:xfrm>
                <a:off x="324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4" name="Line 184"/>
              <p:cNvSpPr>
                <a:spLocks noChangeShapeType="1"/>
              </p:cNvSpPr>
              <p:nvPr/>
            </p:nvSpPr>
            <p:spPr bwMode="auto">
              <a:xfrm>
                <a:off x="327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5" name="Line 185"/>
              <p:cNvSpPr>
                <a:spLocks noChangeShapeType="1"/>
              </p:cNvSpPr>
              <p:nvPr/>
            </p:nvSpPr>
            <p:spPr bwMode="auto">
              <a:xfrm>
                <a:off x="330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6" name="Line 186"/>
              <p:cNvSpPr>
                <a:spLocks noChangeShapeType="1"/>
              </p:cNvSpPr>
              <p:nvPr/>
            </p:nvSpPr>
            <p:spPr bwMode="auto">
              <a:xfrm>
                <a:off x="334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7" name="Line 187"/>
              <p:cNvSpPr>
                <a:spLocks noChangeShapeType="1"/>
              </p:cNvSpPr>
              <p:nvPr/>
            </p:nvSpPr>
            <p:spPr bwMode="auto">
              <a:xfrm>
                <a:off x="341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8" name="Line 188"/>
              <p:cNvSpPr>
                <a:spLocks noChangeShapeType="1"/>
              </p:cNvSpPr>
              <p:nvPr/>
            </p:nvSpPr>
            <p:spPr bwMode="auto">
              <a:xfrm>
                <a:off x="337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" name="Line 189"/>
              <p:cNvSpPr>
                <a:spLocks noChangeShapeType="1"/>
              </p:cNvSpPr>
              <p:nvPr/>
            </p:nvSpPr>
            <p:spPr bwMode="auto">
              <a:xfrm>
                <a:off x="344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" name="Line 190"/>
              <p:cNvSpPr>
                <a:spLocks noChangeShapeType="1"/>
              </p:cNvSpPr>
              <p:nvPr/>
            </p:nvSpPr>
            <p:spPr bwMode="auto">
              <a:xfrm>
                <a:off x="355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" name="Line 191"/>
              <p:cNvSpPr>
                <a:spLocks noChangeShapeType="1"/>
              </p:cNvSpPr>
              <p:nvPr/>
            </p:nvSpPr>
            <p:spPr bwMode="auto">
              <a:xfrm>
                <a:off x="351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" name="Line 192"/>
              <p:cNvSpPr>
                <a:spLocks noChangeShapeType="1"/>
              </p:cNvSpPr>
              <p:nvPr/>
            </p:nvSpPr>
            <p:spPr bwMode="auto">
              <a:xfrm>
                <a:off x="348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" name="Line 193"/>
              <p:cNvSpPr>
                <a:spLocks noChangeShapeType="1"/>
              </p:cNvSpPr>
              <p:nvPr/>
            </p:nvSpPr>
            <p:spPr bwMode="auto">
              <a:xfrm>
                <a:off x="358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" name="Line 194"/>
              <p:cNvSpPr>
                <a:spLocks noChangeShapeType="1"/>
              </p:cNvSpPr>
              <p:nvPr/>
            </p:nvSpPr>
            <p:spPr bwMode="auto">
              <a:xfrm>
                <a:off x="365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" name="Line 195"/>
              <p:cNvSpPr>
                <a:spLocks noChangeShapeType="1"/>
              </p:cNvSpPr>
              <p:nvPr/>
            </p:nvSpPr>
            <p:spPr bwMode="auto">
              <a:xfrm>
                <a:off x="3621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" name="Line 196"/>
              <p:cNvSpPr>
                <a:spLocks noChangeShapeType="1"/>
              </p:cNvSpPr>
              <p:nvPr/>
            </p:nvSpPr>
            <p:spPr bwMode="auto">
              <a:xfrm>
                <a:off x="3725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" name="Line 197"/>
              <p:cNvSpPr>
                <a:spLocks noChangeShapeType="1"/>
              </p:cNvSpPr>
              <p:nvPr/>
            </p:nvSpPr>
            <p:spPr bwMode="auto">
              <a:xfrm>
                <a:off x="369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" name="Line 198"/>
              <p:cNvSpPr>
                <a:spLocks noChangeShapeType="1"/>
              </p:cNvSpPr>
              <p:nvPr/>
            </p:nvSpPr>
            <p:spPr bwMode="auto">
              <a:xfrm>
                <a:off x="3760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" name="Line 199"/>
              <p:cNvSpPr>
                <a:spLocks noChangeShapeType="1"/>
              </p:cNvSpPr>
              <p:nvPr/>
            </p:nvSpPr>
            <p:spPr bwMode="auto">
              <a:xfrm>
                <a:off x="382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" name="Line 200"/>
              <p:cNvSpPr>
                <a:spLocks noChangeShapeType="1"/>
              </p:cNvSpPr>
              <p:nvPr/>
            </p:nvSpPr>
            <p:spPr bwMode="auto">
              <a:xfrm>
                <a:off x="379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1" name="Line 201"/>
              <p:cNvSpPr>
                <a:spLocks noChangeShapeType="1"/>
              </p:cNvSpPr>
              <p:nvPr/>
            </p:nvSpPr>
            <p:spPr bwMode="auto">
              <a:xfrm>
                <a:off x="3864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" name="Line 202"/>
              <p:cNvSpPr>
                <a:spLocks noChangeShapeType="1"/>
              </p:cNvSpPr>
              <p:nvPr/>
            </p:nvSpPr>
            <p:spPr bwMode="auto">
              <a:xfrm>
                <a:off x="3899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3" name="Line 203"/>
              <p:cNvSpPr>
                <a:spLocks noChangeShapeType="1"/>
              </p:cNvSpPr>
              <p:nvPr/>
            </p:nvSpPr>
            <p:spPr bwMode="auto">
              <a:xfrm>
                <a:off x="393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4" name="Line 204"/>
              <p:cNvSpPr>
                <a:spLocks noChangeShapeType="1"/>
              </p:cNvSpPr>
              <p:nvPr/>
            </p:nvSpPr>
            <p:spPr bwMode="auto">
              <a:xfrm>
                <a:off x="3968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5" name="Line 205"/>
              <p:cNvSpPr>
                <a:spLocks noChangeShapeType="1"/>
              </p:cNvSpPr>
              <p:nvPr/>
            </p:nvSpPr>
            <p:spPr bwMode="auto">
              <a:xfrm>
                <a:off x="4003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6" name="Line 206"/>
              <p:cNvSpPr>
                <a:spLocks noChangeShapeType="1"/>
              </p:cNvSpPr>
              <p:nvPr/>
            </p:nvSpPr>
            <p:spPr bwMode="auto">
              <a:xfrm>
                <a:off x="403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7" name="Line 207"/>
              <p:cNvSpPr>
                <a:spLocks noChangeShapeType="1"/>
              </p:cNvSpPr>
              <p:nvPr/>
            </p:nvSpPr>
            <p:spPr bwMode="auto">
              <a:xfrm>
                <a:off x="407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8" name="Line 208"/>
              <p:cNvSpPr>
                <a:spLocks noChangeShapeType="1"/>
              </p:cNvSpPr>
              <p:nvPr/>
            </p:nvSpPr>
            <p:spPr bwMode="auto">
              <a:xfrm>
                <a:off x="4107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" name="Line 209"/>
              <p:cNvSpPr>
                <a:spLocks noChangeShapeType="1"/>
              </p:cNvSpPr>
              <p:nvPr/>
            </p:nvSpPr>
            <p:spPr bwMode="auto">
              <a:xfrm>
                <a:off x="4142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0" name="Line 210"/>
              <p:cNvSpPr>
                <a:spLocks noChangeShapeType="1"/>
              </p:cNvSpPr>
              <p:nvPr/>
            </p:nvSpPr>
            <p:spPr bwMode="auto">
              <a:xfrm>
                <a:off x="4176" y="2066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1" name="Line 211"/>
              <p:cNvSpPr>
                <a:spLocks noChangeShapeType="1"/>
              </p:cNvSpPr>
              <p:nvPr/>
            </p:nvSpPr>
            <p:spPr bwMode="auto">
              <a:xfrm>
                <a:off x="424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2" name="Line 212"/>
              <p:cNvSpPr>
                <a:spLocks noChangeShapeType="1"/>
              </p:cNvSpPr>
              <p:nvPr/>
            </p:nvSpPr>
            <p:spPr bwMode="auto">
              <a:xfrm>
                <a:off x="4209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3" name="Line 213"/>
              <p:cNvSpPr>
                <a:spLocks noChangeShapeType="1"/>
              </p:cNvSpPr>
              <p:nvPr/>
            </p:nvSpPr>
            <p:spPr bwMode="auto">
              <a:xfrm>
                <a:off x="427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4" name="Line 214"/>
              <p:cNvSpPr>
                <a:spLocks noChangeShapeType="1"/>
              </p:cNvSpPr>
              <p:nvPr/>
            </p:nvSpPr>
            <p:spPr bwMode="auto">
              <a:xfrm>
                <a:off x="4348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5" name="Line 215"/>
              <p:cNvSpPr>
                <a:spLocks noChangeShapeType="1"/>
              </p:cNvSpPr>
              <p:nvPr/>
            </p:nvSpPr>
            <p:spPr bwMode="auto">
              <a:xfrm>
                <a:off x="4313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6" name="Line 216"/>
              <p:cNvSpPr>
                <a:spLocks noChangeShapeType="1"/>
              </p:cNvSpPr>
              <p:nvPr/>
            </p:nvSpPr>
            <p:spPr bwMode="auto">
              <a:xfrm>
                <a:off x="4417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7" name="Line 217"/>
              <p:cNvSpPr>
                <a:spLocks noChangeShapeType="1"/>
              </p:cNvSpPr>
              <p:nvPr/>
            </p:nvSpPr>
            <p:spPr bwMode="auto">
              <a:xfrm>
                <a:off x="4382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8" name="Line 218"/>
              <p:cNvSpPr>
                <a:spLocks noChangeShapeType="1"/>
              </p:cNvSpPr>
              <p:nvPr/>
            </p:nvSpPr>
            <p:spPr bwMode="auto">
              <a:xfrm>
                <a:off x="4452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9" name="Line 219"/>
              <p:cNvSpPr>
                <a:spLocks noChangeShapeType="1"/>
              </p:cNvSpPr>
              <p:nvPr/>
            </p:nvSpPr>
            <p:spPr bwMode="auto">
              <a:xfrm>
                <a:off x="4521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rgbClr val="D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0" name="Line 220"/>
              <p:cNvSpPr>
                <a:spLocks noChangeShapeType="1"/>
              </p:cNvSpPr>
              <p:nvPr/>
            </p:nvSpPr>
            <p:spPr bwMode="auto">
              <a:xfrm>
                <a:off x="4486" y="2064"/>
                <a:ext cx="0" cy="1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8" name="Text Box 221"/>
            <p:cNvSpPr txBox="1">
              <a:spLocks noChangeArrowheads="1"/>
            </p:cNvSpPr>
            <p:nvPr/>
          </p:nvSpPr>
          <p:spPr bwMode="auto">
            <a:xfrm>
              <a:off x="2043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49" name="Text Box 222"/>
            <p:cNvSpPr txBox="1">
              <a:spLocks noChangeArrowheads="1"/>
            </p:cNvSpPr>
            <p:nvPr/>
          </p:nvSpPr>
          <p:spPr bwMode="auto">
            <a:xfrm>
              <a:off x="1500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50" name="Text Box 223"/>
            <p:cNvSpPr txBox="1">
              <a:spLocks noChangeArrowheads="1"/>
            </p:cNvSpPr>
            <p:nvPr/>
          </p:nvSpPr>
          <p:spPr bwMode="auto">
            <a:xfrm>
              <a:off x="3168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51" name="Text Box 224"/>
            <p:cNvSpPr txBox="1">
              <a:spLocks noChangeArrowheads="1"/>
            </p:cNvSpPr>
            <p:nvPr/>
          </p:nvSpPr>
          <p:spPr bwMode="auto">
            <a:xfrm>
              <a:off x="259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52" name="Text Box 225"/>
            <p:cNvSpPr txBox="1">
              <a:spLocks noChangeArrowheads="1"/>
            </p:cNvSpPr>
            <p:nvPr/>
          </p:nvSpPr>
          <p:spPr bwMode="auto">
            <a:xfrm>
              <a:off x="427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53" name="Text Box 226"/>
            <p:cNvSpPr txBox="1">
              <a:spLocks noChangeArrowheads="1"/>
            </p:cNvSpPr>
            <p:nvPr/>
          </p:nvSpPr>
          <p:spPr bwMode="auto">
            <a:xfrm>
              <a:off x="3696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54" name="Text Box 227"/>
            <p:cNvSpPr txBox="1">
              <a:spLocks noChangeArrowheads="1"/>
            </p:cNvSpPr>
            <p:nvPr/>
          </p:nvSpPr>
          <p:spPr bwMode="auto">
            <a:xfrm>
              <a:off x="4829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155" name="Text Box 228"/>
            <p:cNvSpPr txBox="1">
              <a:spLocks noChangeArrowheads="1"/>
            </p:cNvSpPr>
            <p:nvPr/>
          </p:nvSpPr>
          <p:spPr bwMode="auto">
            <a:xfrm>
              <a:off x="5932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156" name="Text Box 229"/>
            <p:cNvSpPr txBox="1">
              <a:spLocks noChangeArrowheads="1"/>
            </p:cNvSpPr>
            <p:nvPr/>
          </p:nvSpPr>
          <p:spPr bwMode="auto">
            <a:xfrm>
              <a:off x="5376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157" name="Text Box 230"/>
            <p:cNvSpPr txBox="1">
              <a:spLocks noChangeArrowheads="1"/>
            </p:cNvSpPr>
            <p:nvPr/>
          </p:nvSpPr>
          <p:spPr bwMode="auto">
            <a:xfrm>
              <a:off x="6940" y="2832"/>
              <a:ext cx="40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158" name="Text Box 231"/>
            <p:cNvSpPr txBox="1">
              <a:spLocks noChangeArrowheads="1"/>
            </p:cNvSpPr>
            <p:nvPr/>
          </p:nvSpPr>
          <p:spPr bwMode="auto">
            <a:xfrm>
              <a:off x="6480" y="2832"/>
              <a:ext cx="277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  <a:cs typeface="Arial" panose="020B0604020202020204" pitchFamily="34" charset="0"/>
                </a:rPr>
                <a:t>9</a:t>
              </a:r>
            </a:p>
          </p:txBody>
        </p:sp>
      </p:grp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3130165" y="702578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19517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0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004496" y="705342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14" name="Picture 3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4981">
            <a:off x="1587874" y="1230020"/>
            <a:ext cx="1428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9" name="AutoShape 324"/>
          <p:cNvSpPr>
            <a:spLocks noChangeAspect="1" noChangeArrowheads="1" noTextEdit="1"/>
          </p:cNvSpPr>
          <p:nvPr/>
        </p:nvSpPr>
        <p:spPr bwMode="auto">
          <a:xfrm>
            <a:off x="825874" y="1496720"/>
            <a:ext cx="25908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325"/>
          <p:cNvGrpSpPr>
            <a:grpSpLocks noChangeAspect="1"/>
          </p:cNvGrpSpPr>
          <p:nvPr/>
        </p:nvGrpSpPr>
        <p:grpSpPr bwMode="auto">
          <a:xfrm>
            <a:off x="932236" y="1725320"/>
            <a:ext cx="1981200" cy="1981200"/>
            <a:chOff x="-289" y="745"/>
            <a:chExt cx="2841" cy="2793"/>
          </a:xfrm>
        </p:grpSpPr>
        <p:sp>
          <p:nvSpPr>
            <p:cNvPr id="1078" name="Oval 326"/>
            <p:cNvSpPr>
              <a:spLocks noChangeAspect="1" noChangeArrowheads="1"/>
            </p:cNvSpPr>
            <p:nvPr/>
          </p:nvSpPr>
          <p:spPr bwMode="auto">
            <a:xfrm>
              <a:off x="-241" y="745"/>
              <a:ext cx="2793" cy="279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pic>
          <p:nvPicPr>
            <p:cNvPr id="1079" name="Picture 327" descr="cp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89" y="801"/>
              <a:ext cx="1536" cy="1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20" name="Arc 328"/>
          <p:cNvSpPr>
            <a:spLocks/>
          </p:cNvSpPr>
          <p:nvPr/>
        </p:nvSpPr>
        <p:spPr bwMode="auto">
          <a:xfrm>
            <a:off x="949699" y="1744370"/>
            <a:ext cx="1312862" cy="1085850"/>
          </a:xfrm>
          <a:custGeom>
            <a:avLst/>
            <a:gdLst>
              <a:gd name="T0" fmla="*/ 438609751 w 28616"/>
              <a:gd name="T1" fmla="*/ 2147483647 h 23667"/>
              <a:gd name="T2" fmla="*/ 2147483647 w 28616"/>
              <a:gd name="T3" fmla="*/ 2147483647 h 23667"/>
              <a:gd name="T4" fmla="*/ 2147483647 w 28616"/>
              <a:gd name="T5" fmla="*/ 2147483647 h 23667"/>
              <a:gd name="T6" fmla="*/ 0 60000 65536"/>
              <a:gd name="T7" fmla="*/ 0 60000 65536"/>
              <a:gd name="T8" fmla="*/ 0 60000 65536"/>
              <a:gd name="T9" fmla="*/ 0 w 28616"/>
              <a:gd name="T10" fmla="*/ 0 h 23667"/>
              <a:gd name="T11" fmla="*/ 28616 w 28616"/>
              <a:gd name="T12" fmla="*/ 23667 h 236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16" h="23667" fill="none" extrusionOk="0">
                <a:moveTo>
                  <a:pt x="99" y="23666"/>
                </a:moveTo>
                <a:cubicBezTo>
                  <a:pt x="33" y="22979"/>
                  <a:pt x="0" y="222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7" y="-1"/>
                  <a:pt x="26358" y="395"/>
                  <a:pt x="28615" y="1171"/>
                </a:cubicBezTo>
              </a:path>
              <a:path w="28616" h="23667" stroke="0" extrusionOk="0">
                <a:moveTo>
                  <a:pt x="99" y="23666"/>
                </a:moveTo>
                <a:cubicBezTo>
                  <a:pt x="33" y="22979"/>
                  <a:pt x="0" y="2229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7" y="-1"/>
                  <a:pt x="26358" y="395"/>
                  <a:pt x="28615" y="1171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1" name="Arc 329"/>
          <p:cNvSpPr>
            <a:spLocks/>
          </p:cNvSpPr>
          <p:nvPr/>
        </p:nvSpPr>
        <p:spPr bwMode="auto">
          <a:xfrm>
            <a:off x="1940299" y="1780883"/>
            <a:ext cx="990600" cy="1536700"/>
          </a:xfrm>
          <a:custGeom>
            <a:avLst/>
            <a:gdLst>
              <a:gd name="T0" fmla="*/ 2147483647 w 21600"/>
              <a:gd name="T1" fmla="*/ 0 h 33492"/>
              <a:gd name="T2" fmla="*/ 2147483647 w 21600"/>
              <a:gd name="T3" fmla="*/ 2147483647 h 33492"/>
              <a:gd name="T4" fmla="*/ 0 w 21600"/>
              <a:gd name="T5" fmla="*/ 2147483647 h 33492"/>
              <a:gd name="T6" fmla="*/ 0 60000 65536"/>
              <a:gd name="T7" fmla="*/ 0 60000 65536"/>
              <a:gd name="T8" fmla="*/ 0 60000 65536"/>
              <a:gd name="T9" fmla="*/ 0 w 21600"/>
              <a:gd name="T10" fmla="*/ 0 h 33492"/>
              <a:gd name="T11" fmla="*/ 21600 w 21600"/>
              <a:gd name="T12" fmla="*/ 33492 h 334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492" fill="none" extrusionOk="0">
                <a:moveTo>
                  <a:pt x="5824" y="-1"/>
                </a:moveTo>
                <a:cubicBezTo>
                  <a:pt x="15151" y="2611"/>
                  <a:pt x="21600" y="11113"/>
                  <a:pt x="21600" y="20800"/>
                </a:cubicBezTo>
                <a:cubicBezTo>
                  <a:pt x="21600" y="25359"/>
                  <a:pt x="20157" y="29802"/>
                  <a:pt x="17477" y="33491"/>
                </a:cubicBezTo>
              </a:path>
              <a:path w="21600" h="33492" stroke="0" extrusionOk="0">
                <a:moveTo>
                  <a:pt x="5824" y="-1"/>
                </a:moveTo>
                <a:cubicBezTo>
                  <a:pt x="15151" y="2611"/>
                  <a:pt x="21600" y="11113"/>
                  <a:pt x="21600" y="20800"/>
                </a:cubicBezTo>
                <a:cubicBezTo>
                  <a:pt x="21600" y="25359"/>
                  <a:pt x="20157" y="29802"/>
                  <a:pt x="17477" y="33491"/>
                </a:cubicBezTo>
                <a:lnTo>
                  <a:pt x="0" y="208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2" name="Arc 330"/>
          <p:cNvSpPr>
            <a:spLocks/>
          </p:cNvSpPr>
          <p:nvPr/>
        </p:nvSpPr>
        <p:spPr bwMode="auto">
          <a:xfrm>
            <a:off x="951286" y="2734970"/>
            <a:ext cx="1817688" cy="990600"/>
          </a:xfrm>
          <a:custGeom>
            <a:avLst/>
            <a:gdLst>
              <a:gd name="T0" fmla="*/ 2147483647 w 39643"/>
              <a:gd name="T1" fmla="*/ 2147483647 h 21600"/>
              <a:gd name="T2" fmla="*/ 0 w 39643"/>
              <a:gd name="T3" fmla="*/ 2147483647 h 21600"/>
              <a:gd name="T4" fmla="*/ 2147483647 w 39643"/>
              <a:gd name="T5" fmla="*/ 0 h 21600"/>
              <a:gd name="T6" fmla="*/ 0 60000 65536"/>
              <a:gd name="T7" fmla="*/ 0 60000 65536"/>
              <a:gd name="T8" fmla="*/ 0 60000 65536"/>
              <a:gd name="T9" fmla="*/ 0 w 39643"/>
              <a:gd name="T10" fmla="*/ 0 h 21600"/>
              <a:gd name="T11" fmla="*/ 39643 w 3964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43" h="21600" fill="none" extrusionOk="0">
                <a:moveTo>
                  <a:pt x="39642" y="11836"/>
                </a:moveTo>
                <a:cubicBezTo>
                  <a:pt x="35651" y="17929"/>
                  <a:pt x="28858" y="21599"/>
                  <a:pt x="21575" y="21600"/>
                </a:cubicBezTo>
                <a:cubicBezTo>
                  <a:pt x="10048" y="21600"/>
                  <a:pt x="553" y="12549"/>
                  <a:pt x="-1" y="1037"/>
                </a:cubicBezTo>
              </a:path>
              <a:path w="39643" h="21600" stroke="0" extrusionOk="0">
                <a:moveTo>
                  <a:pt x="39642" y="11836"/>
                </a:moveTo>
                <a:cubicBezTo>
                  <a:pt x="35651" y="17929"/>
                  <a:pt x="28858" y="21599"/>
                  <a:pt x="21575" y="21600"/>
                </a:cubicBezTo>
                <a:cubicBezTo>
                  <a:pt x="10048" y="21600"/>
                  <a:pt x="553" y="12549"/>
                  <a:pt x="-1" y="1037"/>
                </a:cubicBezTo>
                <a:lnTo>
                  <a:pt x="21575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3" name="Line 331"/>
          <p:cNvSpPr>
            <a:spLocks noChangeShapeType="1"/>
          </p:cNvSpPr>
          <p:nvPr/>
        </p:nvSpPr>
        <p:spPr bwMode="auto">
          <a:xfrm flipH="1">
            <a:off x="1092574" y="1772945"/>
            <a:ext cx="590550" cy="20002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24" name="Line 332"/>
          <p:cNvSpPr>
            <a:spLocks noChangeShapeType="1"/>
          </p:cNvSpPr>
          <p:nvPr/>
        </p:nvSpPr>
        <p:spPr bwMode="auto">
          <a:xfrm>
            <a:off x="1683124" y="1772945"/>
            <a:ext cx="1619250" cy="168592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25" name="Oval 333"/>
          <p:cNvSpPr>
            <a:spLocks noChangeArrowheads="1"/>
          </p:cNvSpPr>
          <p:nvPr/>
        </p:nvSpPr>
        <p:spPr bwMode="auto">
          <a:xfrm>
            <a:off x="1921249" y="271592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6" name="Oval 334"/>
          <p:cNvSpPr>
            <a:spLocks noChangeArrowheads="1"/>
          </p:cNvSpPr>
          <p:nvPr/>
        </p:nvSpPr>
        <p:spPr bwMode="auto">
          <a:xfrm>
            <a:off x="1664074" y="175389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7" name="Rectangle 335"/>
          <p:cNvSpPr>
            <a:spLocks noChangeArrowheads="1"/>
          </p:cNvSpPr>
          <p:nvPr/>
        </p:nvSpPr>
        <p:spPr bwMode="auto">
          <a:xfrm>
            <a:off x="1521199" y="1591970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A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28" name="Oval 336"/>
          <p:cNvSpPr>
            <a:spLocks noChangeArrowheads="1"/>
          </p:cNvSpPr>
          <p:nvPr/>
        </p:nvSpPr>
        <p:spPr bwMode="auto">
          <a:xfrm>
            <a:off x="1187824" y="338267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29" name="Rectangle 337"/>
          <p:cNvSpPr>
            <a:spLocks noChangeArrowheads="1"/>
          </p:cNvSpPr>
          <p:nvPr/>
        </p:nvSpPr>
        <p:spPr bwMode="auto">
          <a:xfrm>
            <a:off x="1016374" y="3354095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B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30" name="Oval 338"/>
          <p:cNvSpPr>
            <a:spLocks noChangeArrowheads="1"/>
          </p:cNvSpPr>
          <p:nvPr/>
        </p:nvSpPr>
        <p:spPr bwMode="auto">
          <a:xfrm>
            <a:off x="2873749" y="300167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8531" name="Rectangle 339"/>
          <p:cNvSpPr>
            <a:spLocks noChangeArrowheads="1"/>
          </p:cNvSpPr>
          <p:nvPr/>
        </p:nvSpPr>
        <p:spPr bwMode="auto">
          <a:xfrm>
            <a:off x="2968999" y="2925470"/>
            <a:ext cx="1095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0000FF"/>
                </a:solidFill>
              </a:rPr>
              <a:t>C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32" name="Text Box 340"/>
          <p:cNvSpPr txBox="1">
            <a:spLocks noChangeArrowheads="1"/>
          </p:cNvSpPr>
          <p:nvPr/>
        </p:nvSpPr>
        <p:spPr bwMode="auto">
          <a:xfrm>
            <a:off x="1816474" y="242540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O</a:t>
            </a:r>
          </a:p>
        </p:txBody>
      </p:sp>
      <p:grpSp>
        <p:nvGrpSpPr>
          <p:cNvPr id="15" name="Group 342"/>
          <p:cNvGrpSpPr>
            <a:grpSpLocks noChangeAspect="1"/>
          </p:cNvGrpSpPr>
          <p:nvPr/>
        </p:nvGrpSpPr>
        <p:grpSpPr bwMode="auto">
          <a:xfrm>
            <a:off x="1465636" y="1696745"/>
            <a:ext cx="609600" cy="638175"/>
            <a:chOff x="3888" y="3408"/>
            <a:chExt cx="384" cy="402"/>
          </a:xfrm>
        </p:grpSpPr>
        <p:sp>
          <p:nvSpPr>
            <p:cNvPr id="1075" name="AutoShape 343"/>
            <p:cNvSpPr>
              <a:spLocks noChangeAspect="1" noChangeArrowheads="1" noTextEdit="1"/>
            </p:cNvSpPr>
            <p:nvPr/>
          </p:nvSpPr>
          <p:spPr bwMode="auto">
            <a:xfrm>
              <a:off x="3888" y="3408"/>
              <a:ext cx="384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344"/>
            <p:cNvSpPr>
              <a:spLocks/>
            </p:cNvSpPr>
            <p:nvPr/>
          </p:nvSpPr>
          <p:spPr bwMode="auto">
            <a:xfrm>
              <a:off x="3960" y="3480"/>
              <a:ext cx="240" cy="246"/>
            </a:xfrm>
            <a:custGeom>
              <a:avLst/>
              <a:gdLst>
                <a:gd name="T0" fmla="*/ 66 w 240"/>
                <a:gd name="T1" fmla="*/ 0 h 246"/>
                <a:gd name="T2" fmla="*/ 0 w 240"/>
                <a:gd name="T3" fmla="*/ 240 h 246"/>
                <a:gd name="T4" fmla="*/ 126 w 240"/>
                <a:gd name="T5" fmla="*/ 246 h 246"/>
                <a:gd name="T6" fmla="*/ 240 w 240"/>
                <a:gd name="T7" fmla="*/ 180 h 246"/>
                <a:gd name="T8" fmla="*/ 66 w 240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0"/>
                <a:gd name="T16" fmla="*/ 0 h 246"/>
                <a:gd name="T17" fmla="*/ 240 w 240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0" h="246">
                  <a:moveTo>
                    <a:pt x="66" y="0"/>
                  </a:moveTo>
                  <a:lnTo>
                    <a:pt x="0" y="240"/>
                  </a:lnTo>
                  <a:lnTo>
                    <a:pt x="126" y="246"/>
                  </a:lnTo>
                  <a:lnTo>
                    <a:pt x="240" y="18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77" name="Arc 345"/>
            <p:cNvSpPr>
              <a:spLocks/>
            </p:cNvSpPr>
            <p:nvPr/>
          </p:nvSpPr>
          <p:spPr bwMode="auto">
            <a:xfrm>
              <a:off x="3959" y="3480"/>
              <a:ext cx="242" cy="252"/>
            </a:xfrm>
            <a:custGeom>
              <a:avLst/>
              <a:gdLst>
                <a:gd name="T0" fmla="*/ 0 w 20739"/>
                <a:gd name="T1" fmla="*/ 0 h 21600"/>
                <a:gd name="T2" fmla="*/ 0 w 20739"/>
                <a:gd name="T3" fmla="*/ 0 h 21600"/>
                <a:gd name="T4" fmla="*/ 0 w 20739"/>
                <a:gd name="T5" fmla="*/ 0 h 21600"/>
                <a:gd name="T6" fmla="*/ 0 60000 65536"/>
                <a:gd name="T7" fmla="*/ 0 60000 65536"/>
                <a:gd name="T8" fmla="*/ 0 60000 65536"/>
                <a:gd name="T9" fmla="*/ 0 w 20739"/>
                <a:gd name="T10" fmla="*/ 0 h 21600"/>
                <a:gd name="T11" fmla="*/ 20739 w 2073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39" h="21600" fill="none" extrusionOk="0">
                  <a:moveTo>
                    <a:pt x="20739" y="15530"/>
                  </a:moveTo>
                  <a:cubicBezTo>
                    <a:pt x="16711" y="19423"/>
                    <a:pt x="11328" y="21599"/>
                    <a:pt x="5727" y="21600"/>
                  </a:cubicBezTo>
                  <a:cubicBezTo>
                    <a:pt x="3791" y="21600"/>
                    <a:pt x="1865" y="21339"/>
                    <a:pt x="0" y="20826"/>
                  </a:cubicBezTo>
                </a:path>
                <a:path w="20739" h="21600" stroke="0" extrusionOk="0">
                  <a:moveTo>
                    <a:pt x="20739" y="15530"/>
                  </a:moveTo>
                  <a:cubicBezTo>
                    <a:pt x="16711" y="19423"/>
                    <a:pt x="11328" y="21599"/>
                    <a:pt x="5727" y="21600"/>
                  </a:cubicBezTo>
                  <a:cubicBezTo>
                    <a:pt x="3791" y="21600"/>
                    <a:pt x="1865" y="21339"/>
                    <a:pt x="0" y="20826"/>
                  </a:cubicBezTo>
                  <a:lnTo>
                    <a:pt x="5727" y="0"/>
                  </a:lnTo>
                  <a:close/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1068" name="Text Box 348"/>
          <p:cNvSpPr txBox="1">
            <a:spLocks noChangeArrowheads="1"/>
          </p:cNvSpPr>
          <p:nvPr/>
        </p:nvSpPr>
        <p:spPr bwMode="auto">
          <a:xfrm>
            <a:off x="1371600" y="101600"/>
            <a:ext cx="248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3399"/>
                </a:solidFill>
                <a:latin typeface=".VnTimeH" panose="020B7200000000000000" pitchFamily="34" charset="0"/>
              </a:rPr>
              <a:t>Tiết</a:t>
            </a:r>
            <a:r>
              <a:rPr lang="en-US" altLang="en-US" sz="2800" b="1" dirty="0">
                <a:solidFill>
                  <a:srgbClr val="003399"/>
                </a:solidFill>
                <a:latin typeface=".VnTimeH" panose="020B7200000000000000" pitchFamily="34" charset="0"/>
              </a:rPr>
              <a:t> 38:</a:t>
            </a:r>
          </a:p>
        </p:txBody>
      </p:sp>
      <p:sp>
        <p:nvSpPr>
          <p:cNvPr id="1069" name="Rectangle 349"/>
          <p:cNvSpPr>
            <a:spLocks noChangeArrowheads="1"/>
          </p:cNvSpPr>
          <p:nvPr/>
        </p:nvSpPr>
        <p:spPr bwMode="auto">
          <a:xfrm>
            <a:off x="2895600" y="-38100"/>
            <a:ext cx="2667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GÓC NỘI TIẾP</a:t>
            </a: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2F6D334C-8B83-4CB0-921D-72007D3FFABB}"/>
              </a:ext>
            </a:extLst>
          </p:cNvPr>
          <p:cNvSpPr/>
          <p:nvPr/>
        </p:nvSpPr>
        <p:spPr>
          <a:xfrm>
            <a:off x="332569" y="2458878"/>
            <a:ext cx="37799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AC73A554-22B3-4200-8E86-8AC181CB7394}"/>
              </a:ext>
            </a:extLst>
          </p:cNvPr>
          <p:cNvSpPr/>
          <p:nvPr/>
        </p:nvSpPr>
        <p:spPr bwMode="auto">
          <a:xfrm>
            <a:off x="4260213" y="1277946"/>
            <a:ext cx="4724049" cy="2080489"/>
          </a:xfrm>
          <a:prstGeom prst="cloudCallout">
            <a:avLst>
              <a:gd name="adj1" fmla="val -68583"/>
              <a:gd name="adj2" fmla="val 9838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đỉnh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chứa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dây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đó</a:t>
            </a:r>
            <a:endParaRPr lang="en-US" altLang="en-US" sz="2000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9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" dur="1800"/>
                                        <p:tgtEl>
                                          <p:spTgt spid="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500"/>
                                        <p:tgtEl>
                                          <p:spTgt spid="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3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-0.06667 0.3 " pathEditMode="relative" rAng="0" ptsTypes="AA">
                                      <p:cBhvr>
                                        <p:cTn id="54" dur="1900" fill="hold"/>
                                        <p:tgtEl>
                                          <p:spTgt spid="8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150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2000"/>
                                        <p:tgtEl>
                                          <p:spTgt spid="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59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500"/>
                                        <p:tgtEl>
                                          <p:spTgt spid="8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6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6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7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1111 L 0.18021 0.25833 " pathEditMode="relative" rAng="0" ptsTypes="AA">
                                      <p:cBhvr>
                                        <p:cTn id="78" dur="2500" fill="hold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1236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400"/>
                                        <p:tgtEl>
                                          <p:spTgt spid="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8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8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/>
      <p:bldP spid="8520" grpId="0" animBg="1"/>
      <p:bldP spid="8521" grpId="0" animBg="1"/>
      <p:bldP spid="8522" grpId="0" animBg="1"/>
      <p:bldP spid="8523" grpId="0" animBg="1"/>
      <p:bldP spid="8524" grpId="0" animBg="1"/>
      <p:bldP spid="8525" grpId="0" animBg="1"/>
      <p:bldP spid="8526" grpId="0" animBg="1"/>
      <p:bldP spid="8527" grpId="0"/>
      <p:bldP spid="8528" grpId="0" animBg="1"/>
      <p:bldP spid="8529" grpId="0"/>
      <p:bldP spid="8530" grpId="0" animBg="1"/>
      <p:bldP spid="8531" grpId="0"/>
      <p:bldP spid="8532" grpId="0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987675" y="4167188"/>
            <a:ext cx="5318125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     Đáp án khác	</a:t>
            </a:r>
            <a:endParaRPr lang="en-US" altLang="en-US" sz="2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5922963"/>
            <a:ext cx="1130300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600200" y="1406525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en-US" sz="2000" b="1">
                <a:solidFill>
                  <a:srgbClr val="0000CC"/>
                </a:solidFill>
                <a:cs typeface="Arial" panose="020B0604020202020204" pitchFamily="34" charset="0"/>
              </a:rPr>
              <a:t>		         	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ở tâm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057400" y="2301875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nội tiếp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438400" y="3232150"/>
            <a:ext cx="5867400" cy="490538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vuông</a:t>
            </a:r>
            <a:endParaRPr lang="en-US" altLang="en-US" sz="20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28599" y="174626"/>
            <a:ext cx="8501063" cy="931862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G</a:t>
            </a:r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óc có đỉnh nằm trùng với tâm đường tròn gọi là góc gì?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28600" y="4464050"/>
            <a:ext cx="8075613" cy="1524000"/>
          </a:xfrm>
          <a:prstGeom prst="leftArrow">
            <a:avLst>
              <a:gd name="adj1" fmla="val 32704"/>
              <a:gd name="adj2" fmla="val 23551"/>
            </a:avLst>
          </a:prstGeom>
          <a:gradFill rotWithShape="1">
            <a:gsLst>
              <a:gs pos="0">
                <a:srgbClr val="00FFFF"/>
              </a:gs>
              <a:gs pos="100000">
                <a:srgbClr val="FF66CC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</a:t>
            </a: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FF00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0490" name="AutoShape 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876925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331975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3" grpId="0" animBg="1"/>
      <p:bldP spid="7174" grpId="0" animBg="1"/>
      <p:bldP spid="7175" grpId="0" animBg="1"/>
      <p:bldP spid="7176" grpId="0" animBg="1"/>
      <p:bldP spid="7177" grpId="0" animBg="1"/>
      <p:bldP spid="717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132138" y="4167188"/>
            <a:ext cx="5173662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80 độ</a:t>
            </a:r>
            <a:endParaRPr lang="en-US" altLang="en-US" sz="24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8313" y="5980113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600200" y="1365250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		          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20 độ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057400" y="2260600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2555875" y="3170238"/>
            <a:ext cx="5749925" cy="49053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60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Trong một đường tròn, nếu số đo góc nội tiếp là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40 độ thì số đo cung bị chắn là bao nhiêu ?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04800" y="4525963"/>
            <a:ext cx="7999413" cy="1524000"/>
          </a:xfrm>
          <a:prstGeom prst="leftArrow">
            <a:avLst>
              <a:gd name="adj1" fmla="val 29167"/>
              <a:gd name="adj2" fmla="val 24374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FF33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1514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1515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858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6"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7" grpId="0" animBg="1"/>
      <p:bldP spid="8198" grpId="0" animBg="1"/>
      <p:bldP spid="8199" grpId="0" animBg="1"/>
      <p:bldP spid="8200" grpId="0" animBg="1"/>
      <p:bldP spid="8201" grpId="0" animBg="1"/>
      <p:bldP spid="820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98307" name="AutoShape 3"/>
          <p:cNvSpPr>
            <a:spLocks noChangeArrowheads="1"/>
          </p:cNvSpPr>
          <p:nvPr/>
        </p:nvSpPr>
        <p:spPr bwMode="auto">
          <a:xfrm>
            <a:off x="3132138" y="4167188"/>
            <a:ext cx="5173662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80 độ</a:t>
            </a:r>
            <a:endParaRPr lang="en-US" altLang="en-US" sz="24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468313" y="5894388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1600200" y="1365250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		            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45 độ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2057400" y="2260600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60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2555875" y="3170238"/>
            <a:ext cx="5749925" cy="49053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90 độ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Góc nội tiếp chắn nửa đường tròn có số đo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bằng bao nhiêu ?</a:t>
            </a: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304800" y="4525963"/>
            <a:ext cx="7999413" cy="1524000"/>
          </a:xfrm>
          <a:prstGeom prst="leftArrow">
            <a:avLst>
              <a:gd name="adj1" fmla="val 29167"/>
              <a:gd name="adj2" fmla="val 22600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FF33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2538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314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8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08"/>
                  </p:tgtEl>
                </p:cond>
              </p:nextCondLst>
            </p:seq>
          </p:childTnLst>
        </p:cTn>
      </p:par>
    </p:tnLst>
    <p:bldLst>
      <p:bldP spid="98306" grpId="0" animBg="1"/>
      <p:bldP spid="98307" grpId="0" animBg="1"/>
      <p:bldP spid="98309" grpId="0" animBg="1"/>
      <p:bldP spid="98310" grpId="0" animBg="1"/>
      <p:bldP spid="98311" grpId="0" animBg="1"/>
      <p:bldP spid="98312" grpId="0" animBg="1"/>
      <p:bldP spid="98313" grpId="0" animBg="1"/>
      <p:bldP spid="983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8313" y="6022975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2355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6021388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09600" y="149225"/>
            <a:ext cx="7696200" cy="1263650"/>
            <a:chOff x="384" y="94"/>
            <a:chExt cx="4848" cy="796"/>
          </a:xfrm>
        </p:grpSpPr>
        <p:sp>
          <p:nvSpPr>
            <p:cNvPr id="23587" name="AutoShape 5"/>
            <p:cNvSpPr>
              <a:spLocks noChangeArrowheads="1"/>
            </p:cNvSpPr>
            <p:nvPr/>
          </p:nvSpPr>
          <p:spPr bwMode="auto">
            <a:xfrm>
              <a:off x="384" y="94"/>
              <a:ext cx="4848" cy="796"/>
            </a:xfrm>
            <a:prstGeom prst="flowChartAlternateProcess">
              <a:avLst/>
            </a:prstGeom>
            <a:solidFill>
              <a:srgbClr val="CC0000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30000"/>
                </a:spcBef>
              </a:pPr>
              <a:r>
                <a:rPr lang="en-US" altLang="en-US" sz="2400" b="1">
                  <a:solidFill>
                    <a:schemeClr val="bg1"/>
                  </a:solidFill>
                  <a:cs typeface="Arial" panose="020B0604020202020204" pitchFamily="34" charset="0"/>
                </a:rPr>
                <a:t>Cho hình vẽ. Tính số đo ABC</a:t>
              </a:r>
            </a:p>
          </p:txBody>
        </p:sp>
        <p:grpSp>
          <p:nvGrpSpPr>
            <p:cNvPr id="23588" name="Group 13"/>
            <p:cNvGrpSpPr>
              <a:grpSpLocks/>
            </p:cNvGrpSpPr>
            <p:nvPr/>
          </p:nvGrpSpPr>
          <p:grpSpPr bwMode="auto">
            <a:xfrm>
              <a:off x="3840" y="288"/>
              <a:ext cx="182" cy="90"/>
              <a:chOff x="2789" y="2478"/>
              <a:chExt cx="182" cy="90"/>
            </a:xfrm>
          </p:grpSpPr>
          <p:sp>
            <p:nvSpPr>
              <p:cNvPr id="23589" name="Line 14"/>
              <p:cNvSpPr>
                <a:spLocks noChangeShapeType="1"/>
              </p:cNvSpPr>
              <p:nvPr/>
            </p:nvSpPr>
            <p:spPr bwMode="auto">
              <a:xfrm flipV="1">
                <a:off x="2789" y="2478"/>
                <a:ext cx="91" cy="9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Line 15"/>
              <p:cNvSpPr>
                <a:spLocks noChangeShapeType="1"/>
              </p:cNvSpPr>
              <p:nvPr/>
            </p:nvSpPr>
            <p:spPr bwMode="auto">
              <a:xfrm>
                <a:off x="2880" y="2478"/>
                <a:ext cx="91" cy="9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55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  <p:sp>
        <p:nvSpPr>
          <p:cNvPr id="162845" name="AutoShape 29"/>
          <p:cNvSpPr>
            <a:spLocks noChangeArrowheads="1"/>
          </p:cNvSpPr>
          <p:nvPr/>
        </p:nvSpPr>
        <p:spPr bwMode="auto">
          <a:xfrm>
            <a:off x="323850" y="4581525"/>
            <a:ext cx="7999413" cy="1524000"/>
          </a:xfrm>
          <a:prstGeom prst="leftArrow">
            <a:avLst>
              <a:gd name="adj1" fmla="val 29167"/>
              <a:gd name="adj2" fmla="val 26148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                             </a:t>
            </a:r>
            <a:r>
              <a:rPr lang="en-US" altLang="en-US" sz="2400" b="1">
                <a:solidFill>
                  <a:srgbClr val="FF0000"/>
                </a:solidFill>
                <a:cs typeface="Arial" panose="020B0604020202020204" pitchFamily="34" charset="0"/>
              </a:rPr>
              <a:t>B</a:t>
            </a:r>
            <a:r>
              <a:rPr lang="en-US" altLang="en-US" sz="2400" b="1">
                <a:latin typeface=".VnTimeH" panose="020B7200000000000000" pitchFamily="34" charset="0"/>
                <a:cs typeface="Arial" panose="020B0604020202020204" pitchFamily="34" charset="0"/>
              </a:rPr>
              <a:t>	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</a:t>
            </a:r>
            <a:endParaRPr lang="en-US" altLang="en-US" sz="2800" b="1">
              <a:solidFill>
                <a:srgbClr val="FF33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4295775" y="1676400"/>
            <a:ext cx="4021138" cy="457200"/>
            <a:chOff x="2706" y="1056"/>
            <a:chExt cx="2533" cy="288"/>
          </a:xfrm>
        </p:grpSpPr>
        <p:sp>
          <p:nvSpPr>
            <p:cNvPr id="23585" name="AutoShape 4"/>
            <p:cNvSpPr>
              <a:spLocks noChangeArrowheads="1"/>
            </p:cNvSpPr>
            <p:nvPr/>
          </p:nvSpPr>
          <p:spPr bwMode="auto">
            <a:xfrm>
              <a:off x="2706" y="1056"/>
              <a:ext cx="2533" cy="288"/>
            </a:xfrm>
            <a:prstGeom prst="flowChartAlternateProcess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en-US" sz="2400">
                  <a:solidFill>
                    <a:schemeClr val="bg1"/>
                  </a:solidFill>
                  <a:cs typeface="Arial" panose="020B0604020202020204" pitchFamily="34" charset="0"/>
                </a:rPr>
                <a:t>A. 60 </a:t>
              </a:r>
            </a:p>
          </p:txBody>
        </p:sp>
        <p:sp>
          <p:nvSpPr>
            <p:cNvPr id="23586" name="Oval 55"/>
            <p:cNvSpPr>
              <a:spLocks noChangeArrowheads="1"/>
            </p:cNvSpPr>
            <p:nvPr/>
          </p:nvSpPr>
          <p:spPr bwMode="auto">
            <a:xfrm>
              <a:off x="3232" y="1080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4284663" y="3213100"/>
            <a:ext cx="4021137" cy="457200"/>
            <a:chOff x="2699" y="2024"/>
            <a:chExt cx="2533" cy="288"/>
          </a:xfrm>
        </p:grpSpPr>
        <p:sp>
          <p:nvSpPr>
            <p:cNvPr id="23583" name="AutoShape 21"/>
            <p:cNvSpPr>
              <a:spLocks noChangeArrowheads="1"/>
            </p:cNvSpPr>
            <p:nvPr/>
          </p:nvSpPr>
          <p:spPr bwMode="auto">
            <a:xfrm>
              <a:off x="2699" y="2024"/>
              <a:ext cx="2533" cy="288"/>
            </a:xfrm>
            <a:prstGeom prst="flowChartAlternateProcess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en-US" sz="2400">
                  <a:solidFill>
                    <a:schemeClr val="bg1"/>
                  </a:solidFill>
                  <a:cs typeface="Arial" panose="020B0604020202020204" pitchFamily="34" charset="0"/>
                </a:rPr>
                <a:t>C.120 </a:t>
              </a:r>
            </a:p>
          </p:txBody>
        </p:sp>
        <p:sp>
          <p:nvSpPr>
            <p:cNvPr id="23584" name="Oval 57"/>
            <p:cNvSpPr>
              <a:spLocks noChangeArrowheads="1"/>
            </p:cNvSpPr>
            <p:nvPr/>
          </p:nvSpPr>
          <p:spPr bwMode="auto">
            <a:xfrm>
              <a:off x="3304" y="2048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4284663" y="2420938"/>
            <a:ext cx="4021137" cy="457200"/>
            <a:chOff x="2699" y="1525"/>
            <a:chExt cx="2533" cy="288"/>
          </a:xfrm>
        </p:grpSpPr>
        <p:sp>
          <p:nvSpPr>
            <p:cNvPr id="23581" name="AutoShape 20"/>
            <p:cNvSpPr>
              <a:spLocks noChangeArrowheads="1"/>
            </p:cNvSpPr>
            <p:nvPr/>
          </p:nvSpPr>
          <p:spPr bwMode="auto">
            <a:xfrm>
              <a:off x="2699" y="1525"/>
              <a:ext cx="2533" cy="288"/>
            </a:xfrm>
            <a:prstGeom prst="flowChartAlternateProcess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en-US" sz="2400">
                  <a:solidFill>
                    <a:schemeClr val="bg1"/>
                  </a:solidFill>
                  <a:cs typeface="Arial" panose="020B0604020202020204" pitchFamily="34" charset="0"/>
                </a:rPr>
                <a:t>B. 90 </a:t>
              </a:r>
            </a:p>
          </p:txBody>
        </p:sp>
        <p:sp>
          <p:nvSpPr>
            <p:cNvPr id="23582" name="Oval 58"/>
            <p:cNvSpPr>
              <a:spLocks noChangeArrowheads="1"/>
            </p:cNvSpPr>
            <p:nvPr/>
          </p:nvSpPr>
          <p:spPr bwMode="auto">
            <a:xfrm>
              <a:off x="3216" y="153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4268788" y="3962400"/>
            <a:ext cx="4021137" cy="457200"/>
            <a:chOff x="2689" y="2496"/>
            <a:chExt cx="2533" cy="288"/>
          </a:xfrm>
        </p:grpSpPr>
        <p:sp>
          <p:nvSpPr>
            <p:cNvPr id="23579" name="AutoShape 22"/>
            <p:cNvSpPr>
              <a:spLocks noChangeArrowheads="1"/>
            </p:cNvSpPr>
            <p:nvPr/>
          </p:nvSpPr>
          <p:spPr bwMode="auto">
            <a:xfrm>
              <a:off x="2689" y="2496"/>
              <a:ext cx="2533" cy="288"/>
            </a:xfrm>
            <a:prstGeom prst="flowChartAlternateProcess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en-US" sz="2400">
                  <a:solidFill>
                    <a:schemeClr val="bg1"/>
                  </a:solidFill>
                  <a:cs typeface="Arial" panose="020B0604020202020204" pitchFamily="34" charset="0"/>
                </a:rPr>
                <a:t>D.180 </a:t>
              </a:r>
            </a:p>
          </p:txBody>
        </p:sp>
        <p:sp>
          <p:nvSpPr>
            <p:cNvPr id="23580" name="Oval 59"/>
            <p:cNvSpPr>
              <a:spLocks noChangeArrowheads="1"/>
            </p:cNvSpPr>
            <p:nvPr/>
          </p:nvSpPr>
          <p:spPr bwMode="auto">
            <a:xfrm>
              <a:off x="3288" y="2504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8" name="Group 88"/>
          <p:cNvGrpSpPr>
            <a:grpSpLocks/>
          </p:cNvGrpSpPr>
          <p:nvPr/>
        </p:nvGrpSpPr>
        <p:grpSpPr bwMode="auto">
          <a:xfrm>
            <a:off x="533400" y="1676400"/>
            <a:ext cx="3182938" cy="3200400"/>
            <a:chOff x="336" y="1056"/>
            <a:chExt cx="2005" cy="2016"/>
          </a:xfrm>
        </p:grpSpPr>
        <p:sp>
          <p:nvSpPr>
            <p:cNvPr id="23566" name="AutoShape 68"/>
            <p:cNvSpPr>
              <a:spLocks noChangeAspect="1" noChangeArrowheads="1" noTextEdit="1"/>
            </p:cNvSpPr>
            <p:nvPr/>
          </p:nvSpPr>
          <p:spPr bwMode="auto">
            <a:xfrm>
              <a:off x="336" y="1056"/>
              <a:ext cx="2005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Oval 72"/>
            <p:cNvSpPr>
              <a:spLocks noChangeArrowheads="1"/>
            </p:cNvSpPr>
            <p:nvPr/>
          </p:nvSpPr>
          <p:spPr bwMode="auto">
            <a:xfrm>
              <a:off x="451" y="1171"/>
              <a:ext cx="1775" cy="1775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68" name="Line 73"/>
            <p:cNvSpPr>
              <a:spLocks noChangeShapeType="1"/>
            </p:cNvSpPr>
            <p:nvPr/>
          </p:nvSpPr>
          <p:spPr bwMode="auto">
            <a:xfrm>
              <a:off x="726" y="1423"/>
              <a:ext cx="1225" cy="12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74"/>
            <p:cNvSpPr>
              <a:spLocks noChangeShapeType="1"/>
            </p:cNvSpPr>
            <p:nvPr/>
          </p:nvSpPr>
          <p:spPr bwMode="auto">
            <a:xfrm>
              <a:off x="726" y="1423"/>
              <a:ext cx="1271" cy="5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Oval 76"/>
            <p:cNvSpPr>
              <a:spLocks noChangeArrowheads="1"/>
            </p:cNvSpPr>
            <p:nvPr/>
          </p:nvSpPr>
          <p:spPr bwMode="auto">
            <a:xfrm>
              <a:off x="1310" y="2030"/>
              <a:ext cx="57" cy="5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1" name="Rectangle 77"/>
            <p:cNvSpPr>
              <a:spLocks noChangeArrowheads="1"/>
            </p:cNvSpPr>
            <p:nvPr/>
          </p:nvSpPr>
          <p:spPr bwMode="auto">
            <a:xfrm>
              <a:off x="1161" y="2030"/>
              <a:ext cx="6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72" name="Oval 78"/>
            <p:cNvSpPr>
              <a:spLocks noChangeArrowheads="1"/>
            </p:cNvSpPr>
            <p:nvPr/>
          </p:nvSpPr>
          <p:spPr bwMode="auto">
            <a:xfrm>
              <a:off x="703" y="1400"/>
              <a:ext cx="57" cy="5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3" name="Rectangle 79"/>
            <p:cNvSpPr>
              <a:spLocks noChangeArrowheads="1"/>
            </p:cNvSpPr>
            <p:nvPr/>
          </p:nvSpPr>
          <p:spPr bwMode="auto">
            <a:xfrm>
              <a:off x="565" y="1205"/>
              <a:ext cx="1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74" name="Oval 80"/>
            <p:cNvSpPr>
              <a:spLocks noChangeArrowheads="1"/>
            </p:cNvSpPr>
            <p:nvPr/>
          </p:nvSpPr>
          <p:spPr bwMode="auto">
            <a:xfrm>
              <a:off x="1929" y="2660"/>
              <a:ext cx="57" cy="5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5" name="Rectangle 81"/>
            <p:cNvSpPr>
              <a:spLocks noChangeArrowheads="1"/>
            </p:cNvSpPr>
            <p:nvPr/>
          </p:nvSpPr>
          <p:spPr bwMode="auto">
            <a:xfrm>
              <a:off x="2043" y="2740"/>
              <a:ext cx="1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3576" name="Oval 82"/>
            <p:cNvSpPr>
              <a:spLocks noChangeArrowheads="1"/>
            </p:cNvSpPr>
            <p:nvPr/>
          </p:nvSpPr>
          <p:spPr bwMode="auto">
            <a:xfrm>
              <a:off x="1974" y="1457"/>
              <a:ext cx="58" cy="5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77" name="Rectangle 83"/>
            <p:cNvSpPr>
              <a:spLocks noChangeArrowheads="1"/>
            </p:cNvSpPr>
            <p:nvPr/>
          </p:nvSpPr>
          <p:spPr bwMode="auto">
            <a:xfrm>
              <a:off x="2066" y="129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3578" name="Line 87"/>
            <p:cNvSpPr>
              <a:spLocks noChangeShapeType="1"/>
            </p:cNvSpPr>
            <p:nvPr/>
          </p:nvSpPr>
          <p:spPr bwMode="auto">
            <a:xfrm flipH="1">
              <a:off x="1960" y="1488"/>
              <a:ext cx="48" cy="1200"/>
            </a:xfrm>
            <a:prstGeom prst="line">
              <a:avLst/>
            </a:prstGeom>
            <a:noFill/>
            <a:ln w="412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7577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45" grpId="0" animBg="1"/>
      <p:bldP spid="16284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99331" name="AutoShape 3"/>
          <p:cNvSpPr>
            <a:spLocks noChangeArrowheads="1"/>
          </p:cNvSpPr>
          <p:nvPr/>
        </p:nvSpPr>
        <p:spPr bwMode="auto">
          <a:xfrm>
            <a:off x="3132138" y="4167188"/>
            <a:ext cx="5173662" cy="43338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D               </a:t>
            </a:r>
            <a:r>
              <a:rPr lang="en-US" altLang="en-US" sz="2400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25 độ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68313" y="5965825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ĐÁP ÁN</a:t>
            </a: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1600200" y="1365250"/>
            <a:ext cx="67056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A		             100 độ</a:t>
            </a:r>
            <a:endParaRPr lang="en-US" altLang="en-US" sz="2400" b="1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2057400" y="2260600"/>
            <a:ext cx="6248400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B                              </a:t>
            </a:r>
            <a:r>
              <a:rPr lang="en-US" altLang="en-US" sz="20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75 độ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     </a:t>
            </a: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2555875" y="3170238"/>
            <a:ext cx="5749925" cy="490537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C		 50 độ</a:t>
            </a:r>
            <a:r>
              <a:rPr lang="en-US" altLang="en-US" sz="2400" b="1">
                <a:solidFill>
                  <a:schemeClr val="bg1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179388" y="149225"/>
            <a:ext cx="8126412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Trong một đường tròn, nếu số đo cung bị chắn bằng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50 độ thì số đo góc nội tiếp chắn cung đó là bao nhiêu?</a:t>
            </a:r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539750" y="4525963"/>
            <a:ext cx="7764463" cy="1524000"/>
          </a:xfrm>
          <a:prstGeom prst="leftArrow">
            <a:avLst>
              <a:gd name="adj1" fmla="val 25620"/>
              <a:gd name="adj2" fmla="val 27078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FF3300"/>
                </a:solidFill>
                <a:latin typeface=".VnTimeH" panose="020B7200000000000000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4586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67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9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32"/>
                  </p:tgtEl>
                </p:cond>
              </p:nextCondLst>
            </p:seq>
          </p:childTnLst>
        </p:cTn>
      </p:par>
    </p:tnLst>
    <p:bldLst>
      <p:bldP spid="99330" grpId="0" animBg="1"/>
      <p:bldP spid="99337" grpId="0" animBg="1"/>
      <p:bldP spid="9933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600200" y="2908300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  <a:cs typeface="Arial" panose="020B0604020202020204" pitchFamily="34" charset="0"/>
              </a:rPr>
              <a:t>Đ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1331913" y="1196975"/>
            <a:ext cx="6973887" cy="1008063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Trong một đường tròn, hai góc nội tiếp cùng chắn</a:t>
            </a:r>
          </a:p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      một cung thì bằng nhau.</a:t>
            </a:r>
          </a:p>
          <a:p>
            <a:pPr algn="just" eaLnBrk="1" hangingPunct="1"/>
            <a:r>
              <a:rPr lang="en-US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		</a:t>
            </a:r>
            <a:endParaRPr lang="en-US" altLang="en-US" sz="2400">
              <a:solidFill>
                <a:schemeClr val="bg1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841375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bg1"/>
                </a:solidFill>
                <a:cs typeface="Arial" panose="020B0604020202020204" pitchFamily="34" charset="0"/>
              </a:rPr>
              <a:t>Bài tập: Khẳng định sau đây đúng hay sai?</a:t>
            </a:r>
          </a:p>
        </p:txBody>
      </p:sp>
      <p:sp>
        <p:nvSpPr>
          <p:cNvPr id="100361" name="AutoShape 9"/>
          <p:cNvSpPr>
            <a:spLocks noChangeArrowheads="1"/>
          </p:cNvSpPr>
          <p:nvPr/>
        </p:nvSpPr>
        <p:spPr bwMode="auto">
          <a:xfrm>
            <a:off x="762000" y="3733800"/>
            <a:ext cx="7999413" cy="1524000"/>
          </a:xfrm>
          <a:prstGeom prst="leftArrow">
            <a:avLst>
              <a:gd name="adj1" fmla="val 29167"/>
              <a:gd name="adj2" fmla="val 34264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BẠN ĐÃ CHỌN </a:t>
            </a:r>
            <a:r>
              <a:rPr lang="en-US" altLang="en-US" b="1">
                <a:solidFill>
                  <a:schemeClr val="accent5">
                    <a:lumMod val="10000"/>
                  </a:schemeClr>
                </a:solidFill>
                <a:cs typeface="Arial" panose="020B0604020202020204" pitchFamily="34" charset="0"/>
              </a:rPr>
              <a:t>Sai        </a:t>
            </a:r>
            <a:r>
              <a:rPr lang="en-US" altLang="en-US">
                <a:solidFill>
                  <a:schemeClr val="accent5">
                    <a:lumMod val="1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endParaRPr lang="en-US" altLang="en-US" sz="2800" b="1">
              <a:solidFill>
                <a:srgbClr val="FF33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5607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77050" y="6021388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181600" y="2940957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3300"/>
                </a:solidFill>
                <a:cs typeface="Arial" panose="020B0604020202020204" pitchFamily="34" charset="0"/>
              </a:rPr>
              <a:t>S</a:t>
            </a:r>
            <a:endParaRPr lang="en-US" altLang="en-US" b="1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33400" y="4800600"/>
            <a:ext cx="7999413" cy="1524000"/>
          </a:xfrm>
          <a:prstGeom prst="leftArrow">
            <a:avLst>
              <a:gd name="adj1" fmla="val 29167"/>
              <a:gd name="adj2" fmla="val 34264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                             Đúng        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	</a:t>
            </a:r>
            <a:endParaRPr lang="en-US" altLang="en-US" sz="2800" b="1">
              <a:solidFill>
                <a:srgbClr val="FF33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53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0354" grpId="0" animBg="1"/>
      <p:bldP spid="100361" grpId="0" animBg="1"/>
      <p:bldP spid="100361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vi-VN" altLang="en-US">
              <a:solidFill>
                <a:srgbClr val="9999FF"/>
              </a:solidFill>
              <a:cs typeface="Arial" panose="020B0604020202020204" pitchFamily="34" charset="0"/>
            </a:endParaRPr>
          </a:p>
        </p:txBody>
      </p:sp>
      <p:sp>
        <p:nvSpPr>
          <p:cNvPr id="7180" name="Rectangle 4"/>
          <p:cNvSpPr>
            <a:spLocks noChangeArrowheads="1"/>
          </p:cNvSpPr>
          <p:nvPr/>
        </p:nvSpPr>
        <p:spPr bwMode="auto">
          <a:xfrm>
            <a:off x="914400" y="6019800"/>
            <a:ext cx="985837" cy="457200"/>
          </a:xfrm>
          <a:prstGeom prst="rect">
            <a:avLst/>
          </a:prstGeom>
          <a:solidFill>
            <a:srgbClr val="008000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err="1">
                <a:solidFill>
                  <a:srgbClr val="FF3300"/>
                </a:solidFill>
                <a:cs typeface="Arial" panose="020B0604020202020204" pitchFamily="34" charset="0"/>
              </a:rPr>
              <a:t>ĐÁP</a:t>
            </a:r>
            <a:r>
              <a:rPr lang="en-US" altLang="en-US" b="1" dirty="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cs typeface="Arial" panose="020B0604020202020204" pitchFamily="34" charset="0"/>
              </a:rPr>
              <a:t>ÁN</a:t>
            </a:r>
            <a:endParaRPr lang="en-US" altLang="en-US" b="1" dirty="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>
            <a:off x="4295775" y="1676400"/>
            <a:ext cx="4021138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A. MBN=         , PCQ= </a:t>
            </a:r>
          </a:p>
        </p:txBody>
      </p:sp>
      <p:sp>
        <p:nvSpPr>
          <p:cNvPr id="101384" name="AutoShape 8"/>
          <p:cNvSpPr>
            <a:spLocks noChangeArrowheads="1"/>
          </p:cNvSpPr>
          <p:nvPr/>
        </p:nvSpPr>
        <p:spPr bwMode="auto">
          <a:xfrm>
            <a:off x="609600" y="149225"/>
            <a:ext cx="7696200" cy="1263650"/>
          </a:xfrm>
          <a:prstGeom prst="flowChartAlternateProcess">
            <a:avLst/>
          </a:prstGeom>
          <a:solidFill>
            <a:srgbClr val="CC0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Cho MAN =        . Tính số đo góc MBN và PCQ ?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 (hình vẽ sau)</a:t>
            </a:r>
          </a:p>
        </p:txBody>
      </p:sp>
      <p:sp>
        <p:nvSpPr>
          <p:cNvPr id="7183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24600" y="6019800"/>
            <a:ext cx="1009650" cy="431800"/>
          </a:xfrm>
          <a:prstGeom prst="actionButtonInformation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718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  <p:grpSp>
        <p:nvGrpSpPr>
          <p:cNvPr id="7185" name="Group 12"/>
          <p:cNvGrpSpPr>
            <a:grpSpLocks/>
          </p:cNvGrpSpPr>
          <p:nvPr/>
        </p:nvGrpSpPr>
        <p:grpSpPr bwMode="auto">
          <a:xfrm>
            <a:off x="611188" y="1341438"/>
            <a:ext cx="2881312" cy="3527425"/>
            <a:chOff x="1837" y="1207"/>
            <a:chExt cx="1754" cy="2191"/>
          </a:xfrm>
        </p:grpSpPr>
        <p:pic>
          <p:nvPicPr>
            <p:cNvPr id="7218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7" y="1207"/>
              <a:ext cx="1754" cy="2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19" name="Freeform 14"/>
            <p:cNvSpPr>
              <a:spLocks/>
            </p:cNvSpPr>
            <p:nvPr/>
          </p:nvSpPr>
          <p:spPr bwMode="auto">
            <a:xfrm>
              <a:off x="2562" y="2659"/>
              <a:ext cx="273" cy="45"/>
            </a:xfrm>
            <a:custGeom>
              <a:avLst/>
              <a:gdLst>
                <a:gd name="T0" fmla="*/ 0 w 273"/>
                <a:gd name="T1" fmla="*/ 0 h 45"/>
                <a:gd name="T2" fmla="*/ 137 w 273"/>
                <a:gd name="T3" fmla="*/ 45 h 45"/>
                <a:gd name="T4" fmla="*/ 273 w 273"/>
                <a:gd name="T5" fmla="*/ 0 h 45"/>
                <a:gd name="T6" fmla="*/ 0 60000 65536"/>
                <a:gd name="T7" fmla="*/ 0 60000 65536"/>
                <a:gd name="T8" fmla="*/ 0 60000 65536"/>
                <a:gd name="T9" fmla="*/ 0 w 273"/>
                <a:gd name="T10" fmla="*/ 0 h 45"/>
                <a:gd name="T11" fmla="*/ 273 w 27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" h="45">
                  <a:moveTo>
                    <a:pt x="0" y="0"/>
                  </a:moveTo>
                  <a:cubicBezTo>
                    <a:pt x="46" y="22"/>
                    <a:pt x="92" y="45"/>
                    <a:pt x="137" y="45"/>
                  </a:cubicBezTo>
                  <a:cubicBezTo>
                    <a:pt x="182" y="45"/>
                    <a:pt x="250" y="7"/>
                    <a:pt x="273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cs typeface="Arial" panose="020B0604020202020204" pitchFamily="34" charset="0"/>
              </a:endParaRPr>
            </a:p>
          </p:txBody>
        </p:sp>
        <p:sp>
          <p:nvSpPr>
            <p:cNvPr id="7220" name="Line 15"/>
            <p:cNvSpPr>
              <a:spLocks noChangeShapeType="1"/>
            </p:cNvSpPr>
            <p:nvPr/>
          </p:nvSpPr>
          <p:spPr bwMode="auto">
            <a:xfrm>
              <a:off x="2699" y="2659"/>
              <a:ext cx="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16"/>
            <p:cNvSpPr>
              <a:spLocks/>
            </p:cNvSpPr>
            <p:nvPr/>
          </p:nvSpPr>
          <p:spPr bwMode="auto">
            <a:xfrm>
              <a:off x="2653" y="1616"/>
              <a:ext cx="91" cy="45"/>
            </a:xfrm>
            <a:custGeom>
              <a:avLst/>
              <a:gdLst>
                <a:gd name="T0" fmla="*/ 0 w 91"/>
                <a:gd name="T1" fmla="*/ 0 h 45"/>
                <a:gd name="T2" fmla="*/ 46 w 91"/>
                <a:gd name="T3" fmla="*/ 45 h 45"/>
                <a:gd name="T4" fmla="*/ 91 w 91"/>
                <a:gd name="T5" fmla="*/ 0 h 45"/>
                <a:gd name="T6" fmla="*/ 0 60000 65536"/>
                <a:gd name="T7" fmla="*/ 0 60000 65536"/>
                <a:gd name="T8" fmla="*/ 0 60000 65536"/>
                <a:gd name="T9" fmla="*/ 0 w 91"/>
                <a:gd name="T10" fmla="*/ 0 h 45"/>
                <a:gd name="T11" fmla="*/ 91 w 91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45">
                  <a:moveTo>
                    <a:pt x="0" y="0"/>
                  </a:moveTo>
                  <a:cubicBezTo>
                    <a:pt x="15" y="22"/>
                    <a:pt x="31" y="45"/>
                    <a:pt x="46" y="45"/>
                  </a:cubicBezTo>
                  <a:cubicBezTo>
                    <a:pt x="61" y="45"/>
                    <a:pt x="76" y="22"/>
                    <a:pt x="91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979613" y="261938"/>
            <a:ext cx="288925" cy="142875"/>
            <a:chOff x="2789" y="2478"/>
            <a:chExt cx="182" cy="90"/>
          </a:xfrm>
        </p:grpSpPr>
        <p:sp>
          <p:nvSpPr>
            <p:cNvPr id="7216" name="Line 18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19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cs typeface="Arial" panose="020B0604020202020204" pitchFamily="34" charset="0"/>
            </a:endParaRPr>
          </a:p>
        </p:txBody>
      </p:sp>
      <p:graphicFrame>
        <p:nvGraphicFramePr>
          <p:cNvPr id="101396" name="Object 20"/>
          <p:cNvGraphicFramePr>
            <a:graphicFrameLocks noChangeAspect="1"/>
          </p:cNvGraphicFramePr>
          <p:nvPr/>
        </p:nvGraphicFramePr>
        <p:xfrm>
          <a:off x="2743200" y="217488"/>
          <a:ext cx="6477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7" name="Equation" r:id="rId4" imgW="241195" imgH="203112" progId="Equation.DSMT4">
                  <p:embed/>
                </p:oleObj>
              </mc:Choice>
              <mc:Fallback>
                <p:oleObj name="Equation" r:id="rId4" imgW="241195" imgH="203112" progId="Equation.DSMT4">
                  <p:embed/>
                  <p:pic>
                    <p:nvPicPr>
                      <p:cNvPr id="0" name="Picture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7488"/>
                        <a:ext cx="6477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8" name="Object 32"/>
          <p:cNvGraphicFramePr>
            <a:graphicFrameLocks noChangeAspect="1"/>
          </p:cNvGraphicFramePr>
          <p:nvPr/>
        </p:nvGraphicFramePr>
        <p:xfrm>
          <a:off x="5580063" y="1571625"/>
          <a:ext cx="647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8" name="Equation" r:id="rId6" imgW="241195" imgH="203112" progId="Equation.DSMT4">
                  <p:embed/>
                </p:oleObj>
              </mc:Choice>
              <mc:Fallback>
                <p:oleObj name="Equation" r:id="rId6" imgW="241195" imgH="203112" progId="Equation.DSMT4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571625"/>
                        <a:ext cx="6477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9" name="Object 33"/>
          <p:cNvGraphicFramePr>
            <a:graphicFrameLocks noChangeAspect="1"/>
          </p:cNvGraphicFramePr>
          <p:nvPr/>
        </p:nvGraphicFramePr>
        <p:xfrm>
          <a:off x="7380288" y="1571625"/>
          <a:ext cx="647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49" name="Equation" r:id="rId8" imgW="241195" imgH="203112" progId="Equation.DSMT4">
                  <p:embed/>
                </p:oleObj>
              </mc:Choice>
              <mc:Fallback>
                <p:oleObj name="Equation" r:id="rId8" imgW="241195" imgH="203112" progId="Equation.DSMT4">
                  <p:embed/>
                  <p:pic>
                    <p:nvPicPr>
                      <p:cNvPr id="0" name="Picture 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571625"/>
                        <a:ext cx="6477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10" name="AutoShape 34"/>
          <p:cNvSpPr>
            <a:spLocks noChangeArrowheads="1"/>
          </p:cNvSpPr>
          <p:nvPr/>
        </p:nvSpPr>
        <p:spPr bwMode="auto">
          <a:xfrm>
            <a:off x="4284663" y="2420938"/>
            <a:ext cx="4021137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B. MBN=         , PCQ= </a:t>
            </a:r>
          </a:p>
        </p:txBody>
      </p:sp>
      <p:sp>
        <p:nvSpPr>
          <p:cNvPr id="101411" name="AutoShape 35"/>
          <p:cNvSpPr>
            <a:spLocks noChangeArrowheads="1"/>
          </p:cNvSpPr>
          <p:nvPr/>
        </p:nvSpPr>
        <p:spPr bwMode="auto">
          <a:xfrm>
            <a:off x="4284663" y="3213100"/>
            <a:ext cx="4021137" cy="457200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chemeClr val="bg1"/>
                </a:solidFill>
                <a:cs typeface="Arial" panose="020B0604020202020204" pitchFamily="34" charset="0"/>
              </a:rPr>
              <a:t>C. MBN=         , PCQ= </a:t>
            </a:r>
          </a:p>
        </p:txBody>
      </p:sp>
      <p:sp>
        <p:nvSpPr>
          <p:cNvPr id="101412" name="AutoShape 36"/>
          <p:cNvSpPr>
            <a:spLocks noChangeArrowheads="1"/>
          </p:cNvSpPr>
          <p:nvPr/>
        </p:nvSpPr>
        <p:spPr bwMode="auto">
          <a:xfrm>
            <a:off x="4268788" y="3962400"/>
            <a:ext cx="4021137" cy="619125"/>
          </a:xfrm>
          <a:prstGeom prst="flowChartAlternateProcess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D. </a:t>
            </a:r>
            <a:r>
              <a:rPr lang="en-US" altLang="en-US" sz="2400" dirty="0" err="1">
                <a:solidFill>
                  <a:schemeClr val="bg1"/>
                </a:solidFill>
                <a:cs typeface="Arial" panose="020B0604020202020204" pitchFamily="34" charset="0"/>
              </a:rPr>
              <a:t>MBN</a:t>
            </a:r>
            <a:r>
              <a:rPr lang="en-US" alt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=         , </a:t>
            </a:r>
            <a:r>
              <a:rPr lang="en-US" altLang="en-US" sz="2400" dirty="0" err="1">
                <a:solidFill>
                  <a:schemeClr val="bg1"/>
                </a:solidFill>
                <a:cs typeface="Arial" panose="020B0604020202020204" pitchFamily="34" charset="0"/>
              </a:rPr>
              <a:t>PCQ</a:t>
            </a:r>
            <a:r>
              <a:rPr lang="en-US" alt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= </a:t>
            </a:r>
          </a:p>
        </p:txBody>
      </p:sp>
      <p:graphicFrame>
        <p:nvGraphicFramePr>
          <p:cNvPr id="101413" name="Object 37"/>
          <p:cNvGraphicFramePr>
            <a:graphicFrameLocks noChangeAspect="1"/>
          </p:cNvGraphicFramePr>
          <p:nvPr/>
        </p:nvGraphicFramePr>
        <p:xfrm>
          <a:off x="5651500" y="2349500"/>
          <a:ext cx="647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0" name="Equation" r:id="rId10" imgW="241195" imgH="203112" progId="Equation.DSMT4">
                  <p:embed/>
                </p:oleObj>
              </mc:Choice>
              <mc:Fallback>
                <p:oleObj name="Equation" r:id="rId10" imgW="241195" imgH="203112" progId="Equation.DSMT4">
                  <p:embed/>
                  <p:pic>
                    <p:nvPicPr>
                      <p:cNvPr id="0" name="Picture 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349500"/>
                        <a:ext cx="6477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4" name="Object 38"/>
          <p:cNvGraphicFramePr>
            <a:graphicFrameLocks noChangeAspect="1"/>
          </p:cNvGraphicFramePr>
          <p:nvPr/>
        </p:nvGraphicFramePr>
        <p:xfrm>
          <a:off x="5651500" y="3141663"/>
          <a:ext cx="6477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1" name="Equation" r:id="rId12" imgW="241195" imgH="203112" progId="Equation.DSMT4">
                  <p:embed/>
                </p:oleObj>
              </mc:Choice>
              <mc:Fallback>
                <p:oleObj name="Equation" r:id="rId12" imgW="241195" imgH="203112" progId="Equation.DSMT4">
                  <p:embed/>
                  <p:pic>
                    <p:nvPicPr>
                      <p:cNvPr id="0" name="Picture 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141663"/>
                        <a:ext cx="64770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5" name="Object 39"/>
          <p:cNvGraphicFramePr>
            <a:graphicFrameLocks noChangeAspect="1"/>
          </p:cNvGraphicFramePr>
          <p:nvPr/>
        </p:nvGraphicFramePr>
        <p:xfrm>
          <a:off x="7380288" y="2320925"/>
          <a:ext cx="647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2" name="Equation" r:id="rId14" imgW="241195" imgH="203112" progId="Equation.DSMT4">
                  <p:embed/>
                </p:oleObj>
              </mc:Choice>
              <mc:Fallback>
                <p:oleObj name="Equation" r:id="rId14" imgW="241195" imgH="203112" progId="Equation.DSMT4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320925"/>
                        <a:ext cx="6477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6" name="Object 40"/>
          <p:cNvGraphicFramePr>
            <a:graphicFrameLocks noChangeAspect="1"/>
          </p:cNvGraphicFramePr>
          <p:nvPr/>
        </p:nvGraphicFramePr>
        <p:xfrm>
          <a:off x="7380288" y="3933825"/>
          <a:ext cx="647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3" name="Equation" r:id="rId15" imgW="241195" imgH="203112" progId="Equation.DSMT4">
                  <p:embed/>
                </p:oleObj>
              </mc:Choice>
              <mc:Fallback>
                <p:oleObj name="Equation" r:id="rId15" imgW="241195" imgH="203112" progId="Equation.DSMT4">
                  <p:embed/>
                  <p:pic>
                    <p:nvPicPr>
                      <p:cNvPr id="0" name="Picture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3933825"/>
                        <a:ext cx="6477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7" name="Object 41"/>
          <p:cNvGraphicFramePr>
            <a:graphicFrameLocks noChangeAspect="1"/>
          </p:cNvGraphicFramePr>
          <p:nvPr/>
        </p:nvGraphicFramePr>
        <p:xfrm>
          <a:off x="5554663" y="3889375"/>
          <a:ext cx="81756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4" name="Equation" r:id="rId17" imgW="304536" imgH="203024" progId="Equation.DSMT4">
                  <p:embed/>
                </p:oleObj>
              </mc:Choice>
              <mc:Fallback>
                <p:oleObj name="Equation" r:id="rId17" imgW="304536" imgH="203024" progId="Equation.DSMT4">
                  <p:embed/>
                  <p:pic>
                    <p:nvPicPr>
                      <p:cNvPr id="0" name="Picture 2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3889375"/>
                        <a:ext cx="817562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8" name="Object 42"/>
          <p:cNvGraphicFramePr>
            <a:graphicFrameLocks noChangeAspect="1"/>
          </p:cNvGraphicFramePr>
          <p:nvPr/>
        </p:nvGraphicFramePr>
        <p:xfrm>
          <a:off x="7383463" y="3128963"/>
          <a:ext cx="817562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55" name="Equation" r:id="rId19" imgW="304536" imgH="203024" progId="Equation.DSMT4">
                  <p:embed/>
                </p:oleObj>
              </mc:Choice>
              <mc:Fallback>
                <p:oleObj name="Equation" r:id="rId19" imgW="304536" imgH="203024" progId="Equation.DSMT4">
                  <p:embed/>
                  <p:pic>
                    <p:nvPicPr>
                      <p:cNvPr id="0" name="Picture 2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3128963"/>
                        <a:ext cx="817562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19" name="AutoShape 43"/>
          <p:cNvSpPr>
            <a:spLocks noChangeArrowheads="1"/>
          </p:cNvSpPr>
          <p:nvPr/>
        </p:nvSpPr>
        <p:spPr bwMode="auto">
          <a:xfrm>
            <a:off x="323850" y="4581525"/>
            <a:ext cx="7999413" cy="1524000"/>
          </a:xfrm>
          <a:prstGeom prst="leftArrow">
            <a:avLst>
              <a:gd name="adj1" fmla="val 27287"/>
              <a:gd name="adj2" fmla="val 23426"/>
            </a:avLst>
          </a:prstGeom>
          <a:solidFill>
            <a:srgbClr val="0000FF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>
                <a:solidFill>
                  <a:srgbClr val="FF0000"/>
                </a:solidFill>
                <a:cs typeface="Arial" panose="020B0604020202020204" pitchFamily="34" charset="0"/>
              </a:rPr>
              <a:t>ĐÁP ÁN ĐÚNG                             </a:t>
            </a:r>
            <a:r>
              <a:rPr lang="en-US" altLang="en-US" sz="2400" b="1">
                <a:solidFill>
                  <a:srgbClr val="FF0000"/>
                </a:solidFill>
                <a:cs typeface="Arial" panose="020B0604020202020204" pitchFamily="34" charset="0"/>
              </a:rPr>
              <a:t>C</a:t>
            </a:r>
            <a:r>
              <a:rPr lang="en-US" altLang="en-US" sz="2400" b="1">
                <a:latin typeface=".VnTimeH" panose="020B7200000000000000" pitchFamily="34" charset="0"/>
                <a:cs typeface="Arial" panose="020B0604020202020204" pitchFamily="34" charset="0"/>
              </a:rPr>
              <a:t>	</a:t>
            </a:r>
            <a:r>
              <a:rPr lang="en-US" altLang="en-US" b="1">
                <a:latin typeface=".VnTimeH" panose="020B7200000000000000" pitchFamily="34" charset="0"/>
                <a:cs typeface="Arial" panose="020B0604020202020204" pitchFamily="34" charset="0"/>
              </a:rPr>
              <a:t>	</a:t>
            </a:r>
            <a:endParaRPr lang="en-US" altLang="en-US" sz="2800" b="1">
              <a:solidFill>
                <a:srgbClr val="FF3300"/>
              </a:solidFill>
              <a:latin typeface=".VnTimeH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975225" y="1657350"/>
            <a:ext cx="288925" cy="142875"/>
            <a:chOff x="2789" y="2478"/>
            <a:chExt cx="182" cy="90"/>
          </a:xfrm>
        </p:grpSpPr>
        <p:sp>
          <p:nvSpPr>
            <p:cNvPr id="7214" name="Line 45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46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6716713" y="1671638"/>
            <a:ext cx="288925" cy="142875"/>
            <a:chOff x="2789" y="2478"/>
            <a:chExt cx="182" cy="90"/>
          </a:xfrm>
        </p:grpSpPr>
        <p:sp>
          <p:nvSpPr>
            <p:cNvPr id="7212" name="Line 48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49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4960938" y="2392363"/>
            <a:ext cx="288925" cy="142875"/>
            <a:chOff x="2789" y="2478"/>
            <a:chExt cx="182" cy="90"/>
          </a:xfrm>
        </p:grpSpPr>
        <p:sp>
          <p:nvSpPr>
            <p:cNvPr id="7210" name="Line 51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52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4989513" y="3198813"/>
            <a:ext cx="288925" cy="142875"/>
            <a:chOff x="2789" y="2478"/>
            <a:chExt cx="182" cy="90"/>
          </a:xfrm>
        </p:grpSpPr>
        <p:sp>
          <p:nvSpPr>
            <p:cNvPr id="7208" name="Line 54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55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6732588" y="3214688"/>
            <a:ext cx="288925" cy="142875"/>
            <a:chOff x="2789" y="2478"/>
            <a:chExt cx="182" cy="90"/>
          </a:xfrm>
        </p:grpSpPr>
        <p:sp>
          <p:nvSpPr>
            <p:cNvPr id="7206" name="Line 57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58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5003800" y="4005263"/>
            <a:ext cx="288925" cy="142875"/>
            <a:chOff x="2789" y="2478"/>
            <a:chExt cx="182" cy="90"/>
          </a:xfrm>
        </p:grpSpPr>
        <p:sp>
          <p:nvSpPr>
            <p:cNvPr id="7204" name="Line 60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61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62"/>
          <p:cNvGrpSpPr>
            <a:grpSpLocks/>
          </p:cNvGrpSpPr>
          <p:nvPr/>
        </p:nvGrpSpPr>
        <p:grpSpPr bwMode="auto">
          <a:xfrm>
            <a:off x="6688138" y="2420938"/>
            <a:ext cx="288925" cy="142875"/>
            <a:chOff x="2789" y="2478"/>
            <a:chExt cx="182" cy="90"/>
          </a:xfrm>
        </p:grpSpPr>
        <p:sp>
          <p:nvSpPr>
            <p:cNvPr id="7202" name="Line 63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64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6702425" y="3948113"/>
            <a:ext cx="288925" cy="142875"/>
            <a:chOff x="2789" y="2478"/>
            <a:chExt cx="182" cy="90"/>
          </a:xfrm>
        </p:grpSpPr>
        <p:sp>
          <p:nvSpPr>
            <p:cNvPr id="7200" name="Line 66"/>
            <p:cNvSpPr>
              <a:spLocks noChangeShapeType="1"/>
            </p:cNvSpPr>
            <p:nvPr/>
          </p:nvSpPr>
          <p:spPr bwMode="auto">
            <a:xfrm flipV="1">
              <a:off x="2789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67"/>
            <p:cNvSpPr>
              <a:spLocks noChangeShapeType="1"/>
            </p:cNvSpPr>
            <p:nvPr/>
          </p:nvSpPr>
          <p:spPr bwMode="auto">
            <a:xfrm>
              <a:off x="2880" y="2478"/>
              <a:ext cx="91" cy="9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5212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0"/>
                  </p:tgtEl>
                </p:cond>
              </p:nextCondLst>
            </p:seq>
          </p:childTnLst>
        </p:cTn>
      </p:par>
    </p:tnLst>
    <p:bldLst>
      <p:bldP spid="1014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685800" y="1582810"/>
            <a:ext cx="7991475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70000"/>
              </a:spcBef>
            </a:pP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*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Lý</a:t>
            </a: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thuyết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000" b="1" dirty="0" err="1">
                <a:cs typeface="Arial" panose="020B0604020202020204" pitchFamily="34" charset="0"/>
              </a:rPr>
              <a:t>Học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thuộc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định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nghĩa</a:t>
            </a:r>
            <a:r>
              <a:rPr lang="en-US" altLang="en-US" sz="2000" b="1" dirty="0">
                <a:cs typeface="Arial" panose="020B0604020202020204" pitchFamily="34" charset="0"/>
              </a:rPr>
              <a:t>, </a:t>
            </a:r>
            <a:r>
              <a:rPr lang="en-US" altLang="en-US" sz="2000" b="1" dirty="0" err="1">
                <a:cs typeface="Arial" panose="020B0604020202020204" pitchFamily="34" charset="0"/>
              </a:rPr>
              <a:t>định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lí</a:t>
            </a:r>
            <a:r>
              <a:rPr lang="en-US" altLang="en-US" sz="2000" b="1" dirty="0">
                <a:cs typeface="Arial" panose="020B0604020202020204" pitchFamily="34" charset="0"/>
              </a:rPr>
              <a:t> , </a:t>
            </a:r>
            <a:r>
              <a:rPr lang="en-US" altLang="en-US" sz="2000" b="1" dirty="0" err="1">
                <a:cs typeface="Arial" panose="020B0604020202020204" pitchFamily="34" charset="0"/>
              </a:rPr>
              <a:t>hệ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quả</a:t>
            </a:r>
            <a:r>
              <a:rPr lang="en-US" altLang="en-US" sz="2000" b="1" dirty="0">
                <a:cs typeface="Arial" panose="020B0604020202020204" pitchFamily="34" charset="0"/>
              </a:rPr>
              <a:t>. </a:t>
            </a:r>
            <a:endParaRPr lang="en-US" altLang="en-US" sz="2000" b="1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>
              <a:spcBef>
                <a:spcPct val="70000"/>
              </a:spcBef>
            </a:pP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*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Bài</a:t>
            </a:r>
            <a:r>
              <a:rPr lang="en-US" altLang="en-US" sz="2000" b="1" u="sng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u="sng" dirty="0" err="1">
                <a:solidFill>
                  <a:srgbClr val="000099"/>
                </a:solidFill>
                <a:cs typeface="Arial" panose="020B0604020202020204" pitchFamily="34" charset="0"/>
              </a:rPr>
              <a:t>tập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: -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Chứng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minh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trường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hợp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còn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lại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góc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nội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99"/>
                </a:solidFill>
                <a:cs typeface="Arial" panose="020B0604020202020204" pitchFamily="34" charset="0"/>
              </a:rPr>
              <a:t>tiếp</a:t>
            </a:r>
            <a:r>
              <a:rPr lang="en-US" altLang="en-US" sz="2000" b="1" dirty="0">
                <a:solidFill>
                  <a:srgbClr val="000099"/>
                </a:solidFill>
                <a:cs typeface="Arial" panose="020B0604020202020204" pitchFamily="34" charset="0"/>
              </a:rPr>
              <a:t>    </a:t>
            </a:r>
          </a:p>
          <a:p>
            <a:pPr>
              <a:spcBef>
                <a:spcPct val="70000"/>
              </a:spcBef>
            </a:pPr>
            <a:r>
              <a:rPr lang="en-US" altLang="en-US" sz="2000" b="1">
                <a:solidFill>
                  <a:srgbClr val="000099"/>
                </a:solidFill>
                <a:cs typeface="Arial" panose="020B0604020202020204" pitchFamily="34" charset="0"/>
              </a:rPr>
              <a:t>               </a:t>
            </a:r>
            <a:r>
              <a:rPr lang="vi-VN" altLang="en-US" sz="2000" b="1">
                <a:solidFill>
                  <a:srgbClr val="000099"/>
                </a:solidFill>
                <a:cs typeface="Arial" panose="020B0604020202020204" pitchFamily="34" charset="0"/>
              </a:rPr>
              <a:t>    </a:t>
            </a:r>
            <a:r>
              <a:rPr lang="en-US" altLang="en-US" sz="2000" b="1">
                <a:cs typeface="Arial" panose="020B0604020202020204" pitchFamily="34" charset="0"/>
              </a:rPr>
              <a:t>- </a:t>
            </a:r>
            <a:r>
              <a:rPr lang="en-US" altLang="en-US" sz="2000" b="1" dirty="0" err="1">
                <a:cs typeface="Arial" panose="020B0604020202020204" pitchFamily="34" charset="0"/>
              </a:rPr>
              <a:t>Làm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các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bài</a:t>
            </a:r>
            <a:r>
              <a:rPr lang="en-US" altLang="en-US" sz="2000" b="1" dirty="0"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cs typeface="Arial" panose="020B0604020202020204" pitchFamily="34" charset="0"/>
              </a:rPr>
              <a:t>tập</a:t>
            </a:r>
            <a:r>
              <a:rPr lang="en-US" altLang="en-US" sz="2000" b="1">
                <a:cs typeface="Arial" panose="020B0604020202020204" pitchFamily="34" charset="0"/>
              </a:rPr>
              <a:t>: </a:t>
            </a:r>
            <a:r>
              <a:rPr lang="vi-VN" altLang="en-US" sz="2000" b="1">
                <a:cs typeface="Arial" panose="020B0604020202020204" pitchFamily="34" charset="0"/>
              </a:rPr>
              <a:t>15;16;19;21 (sgk75;76)</a:t>
            </a:r>
            <a:endParaRPr lang="en-US" altLang="en-US" sz="2000" b="1" dirty="0">
              <a:cs typeface="Arial" panose="020B0604020202020204" pitchFamily="34" charset="0"/>
            </a:endParaRPr>
          </a:p>
          <a:p>
            <a:pPr>
              <a:spcBef>
                <a:spcPct val="70000"/>
              </a:spcBef>
            </a:pPr>
            <a:endParaRPr lang="en-US" altLang="en-US" sz="2000" b="1" dirty="0">
              <a:cs typeface="Arial" panose="020B0604020202020204" pitchFamily="34" charset="0"/>
            </a:endParaRPr>
          </a:p>
        </p:txBody>
      </p:sp>
      <p:sp>
        <p:nvSpPr>
          <p:cNvPr id="72707" name="WordArt 3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54006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</a:t>
            </a:r>
            <a:r>
              <a:rPr lang="en-US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800" b="1" kern="10"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NHÀ</a:t>
            </a:r>
            <a:endParaRPr lang="en-US" sz="2800" b="1" kern="10">
              <a:ln w="9525">
                <a:solidFill>
                  <a:srgbClr val="FF3300"/>
                </a:solidFill>
                <a:miter lim="800000"/>
                <a:headEnd/>
                <a:tailEnd/>
              </a:ln>
              <a:solidFill>
                <a:srgbClr val="0066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92"/>
            <a:chExt cx="5760" cy="3936"/>
          </a:xfrm>
        </p:grpSpPr>
        <p:grpSp>
          <p:nvGrpSpPr>
            <p:cNvPr id="27657" name="Group 5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27660" name="Picture 6" descr="n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61" name="Picture 7" descr="n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7658" name="Picture 8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9" name="Picture 9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815478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249"/>
          <p:cNvSpPr>
            <a:spLocks noChangeShapeType="1"/>
          </p:cNvSpPr>
          <p:nvPr/>
        </p:nvSpPr>
        <p:spPr bwMode="auto">
          <a:xfrm>
            <a:off x="5029200" y="600859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6747" y="3577116"/>
            <a:ext cx="5479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634049" y="1039146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233"/>
          <p:cNvGrpSpPr>
            <a:grpSpLocks/>
          </p:cNvGrpSpPr>
          <p:nvPr/>
        </p:nvGrpSpPr>
        <p:grpSpPr bwMode="auto">
          <a:xfrm>
            <a:off x="729299" y="1134396"/>
            <a:ext cx="1195388" cy="1333500"/>
            <a:chOff x="336" y="1584"/>
            <a:chExt cx="753" cy="840"/>
          </a:xfrm>
        </p:grpSpPr>
        <p:sp>
          <p:nvSpPr>
            <p:cNvPr id="1133" name="Arc 234"/>
            <p:cNvSpPr>
              <a:spLocks/>
            </p:cNvSpPr>
            <p:nvPr/>
          </p:nvSpPr>
          <p:spPr bwMode="auto">
            <a:xfrm>
              <a:off x="533" y="1698"/>
              <a:ext cx="82" cy="102"/>
            </a:xfrm>
            <a:custGeom>
              <a:avLst/>
              <a:gdLst>
                <a:gd name="T0" fmla="*/ 0 w 17275"/>
                <a:gd name="T1" fmla="*/ 0 h 21600"/>
                <a:gd name="T2" fmla="*/ 0 w 17275"/>
                <a:gd name="T3" fmla="*/ 0 h 21600"/>
                <a:gd name="T4" fmla="*/ 0 w 17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75"/>
                <a:gd name="T10" fmla="*/ 0 h 21600"/>
                <a:gd name="T11" fmla="*/ 17275 w 17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75" h="21600" fill="none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</a:path>
                <a:path w="17275" h="21600" stroke="0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  <a:lnTo>
                    <a:pt x="2679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4" name="Oval 235"/>
            <p:cNvSpPr>
              <a:spLocks noChangeArrowheads="1"/>
            </p:cNvSpPr>
            <p:nvPr/>
          </p:nvSpPr>
          <p:spPr bwMode="auto">
            <a:xfrm>
              <a:off x="336" y="1668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5" name="Line 236"/>
            <p:cNvSpPr>
              <a:spLocks noChangeShapeType="1"/>
            </p:cNvSpPr>
            <p:nvPr/>
          </p:nvSpPr>
          <p:spPr bwMode="auto">
            <a:xfrm flipH="1">
              <a:off x="480" y="1698"/>
              <a:ext cx="66" cy="7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237"/>
            <p:cNvSpPr>
              <a:spLocks noChangeShapeType="1"/>
            </p:cNvSpPr>
            <p:nvPr/>
          </p:nvSpPr>
          <p:spPr bwMode="auto">
            <a:xfrm>
              <a:off x="546" y="1698"/>
              <a:ext cx="528" cy="58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238"/>
            <p:cNvSpPr>
              <a:spLocks noChangeArrowheads="1"/>
            </p:cNvSpPr>
            <p:nvPr/>
          </p:nvSpPr>
          <p:spPr bwMode="auto">
            <a:xfrm>
              <a:off x="960" y="21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8" name="Rectangle 239"/>
            <p:cNvSpPr>
              <a:spLocks noChangeArrowheads="1"/>
            </p:cNvSpPr>
            <p:nvPr/>
          </p:nvSpPr>
          <p:spPr bwMode="auto">
            <a:xfrm>
              <a:off x="1020" y="211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" name="Oval 240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0" name="Oval 241"/>
            <p:cNvSpPr>
              <a:spLocks noChangeArrowheads="1"/>
            </p:cNvSpPr>
            <p:nvPr/>
          </p:nvSpPr>
          <p:spPr bwMode="auto">
            <a:xfrm>
              <a:off x="480" y="228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1" name="Rectangle 242"/>
            <p:cNvSpPr>
              <a:spLocks noChangeArrowheads="1"/>
            </p:cNvSpPr>
            <p:nvPr/>
          </p:nvSpPr>
          <p:spPr bwMode="auto">
            <a:xfrm>
              <a:off x="372" y="228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" name="Oval 243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3" name="Oval 244"/>
            <p:cNvSpPr>
              <a:spLocks noChangeArrowheads="1"/>
            </p:cNvSpPr>
            <p:nvPr/>
          </p:nvSpPr>
          <p:spPr bwMode="auto">
            <a:xfrm>
              <a:off x="666" y="19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4" name="Rectangle 245"/>
            <p:cNvSpPr>
              <a:spLocks noChangeArrowheads="1"/>
            </p:cNvSpPr>
            <p:nvPr/>
          </p:nvSpPr>
          <p:spPr bwMode="auto">
            <a:xfrm>
              <a:off x="642" y="2040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" name="Oval 246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6" name="Rectangle 247"/>
            <p:cNvSpPr>
              <a:spLocks noChangeArrowheads="1"/>
            </p:cNvSpPr>
            <p:nvPr/>
          </p:nvSpPr>
          <p:spPr bwMode="auto">
            <a:xfrm>
              <a:off x="450" y="15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16" name="AutoShape 273"/>
          <p:cNvSpPr>
            <a:spLocks noChangeAspect="1" noChangeArrowheads="1" noTextEdit="1"/>
          </p:cNvSpPr>
          <p:nvPr/>
        </p:nvSpPr>
        <p:spPr bwMode="auto">
          <a:xfrm>
            <a:off x="881699" y="1972600"/>
            <a:ext cx="990600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Arc 274"/>
          <p:cNvSpPr>
            <a:spLocks/>
          </p:cNvSpPr>
          <p:nvPr/>
        </p:nvSpPr>
        <p:spPr bwMode="auto">
          <a:xfrm>
            <a:off x="992824" y="1820200"/>
            <a:ext cx="769938" cy="542926"/>
          </a:xfrm>
          <a:custGeom>
            <a:avLst/>
            <a:gdLst>
              <a:gd name="T0" fmla="*/ 0 w 30647"/>
              <a:gd name="T1" fmla="*/ 0 h 21600"/>
              <a:gd name="T2" fmla="*/ 0 w 30647"/>
              <a:gd name="T3" fmla="*/ 0 h 21600"/>
              <a:gd name="T4" fmla="*/ 0 w 30647"/>
              <a:gd name="T5" fmla="*/ 0 h 21600"/>
              <a:gd name="T6" fmla="*/ 0 60000 65536"/>
              <a:gd name="T7" fmla="*/ 0 60000 65536"/>
              <a:gd name="T8" fmla="*/ 0 60000 65536"/>
              <a:gd name="T9" fmla="*/ 0 w 30647"/>
              <a:gd name="T10" fmla="*/ 0 h 21600"/>
              <a:gd name="T11" fmla="*/ 30647 w 306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47" h="21600" fill="none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</a:path>
              <a:path w="30647" h="21600" stroke="0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  <a:lnTo>
                  <a:pt x="11893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chemeClr val="folHlink"/>
              </a:solidFill>
            </a:endParaRPr>
          </a:p>
        </p:txBody>
      </p:sp>
      <p:grpSp>
        <p:nvGrpSpPr>
          <p:cNvPr id="10" name="Group 292"/>
          <p:cNvGrpSpPr>
            <a:grpSpLocks/>
          </p:cNvGrpSpPr>
          <p:nvPr/>
        </p:nvGrpSpPr>
        <p:grpSpPr bwMode="auto">
          <a:xfrm>
            <a:off x="2224724" y="1143921"/>
            <a:ext cx="1781175" cy="1362075"/>
            <a:chOff x="1278" y="1590"/>
            <a:chExt cx="1122" cy="858"/>
          </a:xfrm>
        </p:grpSpPr>
        <p:sp>
          <p:nvSpPr>
            <p:cNvPr id="1084" name="AutoShape 293"/>
            <p:cNvSpPr>
              <a:spLocks noChangeAspect="1" noChangeArrowheads="1" noTextEdit="1"/>
            </p:cNvSpPr>
            <p:nvPr/>
          </p:nvSpPr>
          <p:spPr bwMode="auto">
            <a:xfrm>
              <a:off x="1278" y="1590"/>
              <a:ext cx="1122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Arc 294"/>
            <p:cNvSpPr>
              <a:spLocks/>
            </p:cNvSpPr>
            <p:nvPr/>
          </p:nvSpPr>
          <p:spPr bwMode="auto">
            <a:xfrm>
              <a:off x="1541" y="1761"/>
              <a:ext cx="113" cy="87"/>
            </a:xfrm>
            <a:custGeom>
              <a:avLst/>
              <a:gdLst>
                <a:gd name="T0" fmla="*/ 0 w 28117"/>
                <a:gd name="T1" fmla="*/ 0 h 21600"/>
                <a:gd name="T2" fmla="*/ 0 w 28117"/>
                <a:gd name="T3" fmla="*/ 0 h 21600"/>
                <a:gd name="T4" fmla="*/ 0 w 28117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17"/>
                <a:gd name="T10" fmla="*/ 0 h 21600"/>
                <a:gd name="T11" fmla="*/ 28117 w 2811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17" h="21600" fill="none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</a:path>
                <a:path w="28117" h="21600" stroke="0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  <a:lnTo>
                    <a:pt x="683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6" name="Oval 295"/>
            <p:cNvSpPr>
              <a:spLocks noChangeArrowheads="1"/>
            </p:cNvSpPr>
            <p:nvPr/>
          </p:nvSpPr>
          <p:spPr bwMode="auto">
            <a:xfrm>
              <a:off x="1434" y="1686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7" name="Line 296"/>
            <p:cNvSpPr>
              <a:spLocks noChangeShapeType="1"/>
            </p:cNvSpPr>
            <p:nvPr/>
          </p:nvSpPr>
          <p:spPr bwMode="auto">
            <a:xfrm flipH="1">
              <a:off x="1386" y="1758"/>
              <a:ext cx="180" cy="61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297"/>
            <p:cNvSpPr>
              <a:spLocks noChangeShapeType="1"/>
            </p:cNvSpPr>
            <p:nvPr/>
          </p:nvSpPr>
          <p:spPr bwMode="auto">
            <a:xfrm>
              <a:off x="1566" y="1758"/>
              <a:ext cx="762" cy="1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298"/>
            <p:cNvSpPr>
              <a:spLocks noChangeShapeType="1"/>
            </p:cNvSpPr>
            <p:nvPr/>
          </p:nvSpPr>
          <p:spPr bwMode="auto">
            <a:xfrm>
              <a:off x="1602" y="1800"/>
              <a:ext cx="30" cy="4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299"/>
            <p:cNvSpPr>
              <a:spLocks noChangeArrowheads="1"/>
            </p:cNvSpPr>
            <p:nvPr/>
          </p:nvSpPr>
          <p:spPr bwMode="auto">
            <a:xfrm>
              <a:off x="1446" y="21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1" name="Rectangle 300"/>
            <p:cNvSpPr>
              <a:spLocks noChangeArrowheads="1"/>
            </p:cNvSpPr>
            <p:nvPr/>
          </p:nvSpPr>
          <p:spPr bwMode="auto">
            <a:xfrm>
              <a:off x="1338" y="20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2" name="Oval 301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3" name="Oval 302"/>
            <p:cNvSpPr>
              <a:spLocks noChangeArrowheads="1"/>
            </p:cNvSpPr>
            <p:nvPr/>
          </p:nvSpPr>
          <p:spPr bwMode="auto">
            <a:xfrm>
              <a:off x="2064" y="186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4" name="Rectangle 303"/>
            <p:cNvSpPr>
              <a:spLocks noChangeArrowheads="1"/>
            </p:cNvSpPr>
            <p:nvPr/>
          </p:nvSpPr>
          <p:spPr bwMode="auto">
            <a:xfrm>
              <a:off x="2124" y="173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5" name="Oval 304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6" name="Oval 305"/>
            <p:cNvSpPr>
              <a:spLocks noChangeArrowheads="1"/>
            </p:cNvSpPr>
            <p:nvPr/>
          </p:nvSpPr>
          <p:spPr bwMode="auto">
            <a:xfrm>
              <a:off x="1764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7" name="Rectangle 306"/>
            <p:cNvSpPr>
              <a:spLocks noChangeArrowheads="1"/>
            </p:cNvSpPr>
            <p:nvPr/>
          </p:nvSpPr>
          <p:spPr bwMode="auto">
            <a:xfrm>
              <a:off x="1764" y="2046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8" name="Oval 307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9" name="Rectangle 308"/>
            <p:cNvSpPr>
              <a:spLocks noChangeArrowheads="1"/>
            </p:cNvSpPr>
            <p:nvPr/>
          </p:nvSpPr>
          <p:spPr bwMode="auto">
            <a:xfrm>
              <a:off x="1452" y="165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309"/>
          <p:cNvGrpSpPr>
            <a:grpSpLocks/>
          </p:cNvGrpSpPr>
          <p:nvPr/>
        </p:nvGrpSpPr>
        <p:grpSpPr bwMode="auto">
          <a:xfrm>
            <a:off x="795709" y="4461194"/>
            <a:ext cx="1985962" cy="350838"/>
            <a:chOff x="1533" y="2586"/>
            <a:chExt cx="1203" cy="221"/>
          </a:xfrm>
        </p:grpSpPr>
        <p:sp>
          <p:nvSpPr>
            <p:cNvPr id="1083" name="Text Box 310"/>
            <p:cNvSpPr txBox="1">
              <a:spLocks noChangeArrowheads="1"/>
            </p:cNvSpPr>
            <p:nvPr/>
          </p:nvSpPr>
          <p:spPr bwMode="auto">
            <a:xfrm>
              <a:off x="1536" y="2592"/>
              <a:ext cx="12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3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183495"/>
                </p:ext>
              </p:extLst>
            </p:nvPr>
          </p:nvGraphicFramePr>
          <p:xfrm>
            <a:off x="1533" y="2586"/>
            <a:ext cx="243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2" name="Equation" r:id="rId2" imgW="253800" imgH="241200" progId="Equation.DSMT4">
                    <p:embed/>
                  </p:oleObj>
                </mc:Choice>
                <mc:Fallback>
                  <p:oleObj name="Equation" r:id="rId2" imgW="253800" imgH="241200" progId="Equation.DSMT4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" y="2586"/>
                          <a:ext cx="243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312"/>
          <p:cNvGrpSpPr>
            <a:grpSpLocks/>
          </p:cNvGrpSpPr>
          <p:nvPr/>
        </p:nvGrpSpPr>
        <p:grpSpPr bwMode="auto">
          <a:xfrm>
            <a:off x="50363" y="4032945"/>
            <a:ext cx="3117851" cy="379413"/>
            <a:chOff x="288" y="2730"/>
            <a:chExt cx="1964" cy="239"/>
          </a:xfrm>
        </p:grpSpPr>
        <p:sp>
          <p:nvSpPr>
            <p:cNvPr id="1082" name="Text Box 313"/>
            <p:cNvSpPr txBox="1">
              <a:spLocks noChangeArrowheads="1"/>
            </p:cNvSpPr>
            <p:nvPr/>
          </p:nvSpPr>
          <p:spPr bwMode="auto">
            <a:xfrm>
              <a:off x="288" y="2736"/>
              <a:ext cx="19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- VD:      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6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9540681"/>
                </p:ext>
              </p:extLst>
            </p:nvPr>
          </p:nvGraphicFramePr>
          <p:xfrm>
            <a:off x="731" y="2730"/>
            <a:ext cx="33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3" name="Equation" r:id="rId4" imgW="342720" imgH="228600" progId="Equation.DSMT4">
                    <p:embed/>
                  </p:oleObj>
                </mc:Choice>
                <mc:Fallback>
                  <p:oleObj name="Equation" r:id="rId4" imgW="342720" imgH="228600" progId="Equation.DSMT4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2730"/>
                          <a:ext cx="33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315"/>
          <p:cNvGrpSpPr>
            <a:grpSpLocks noChangeAspect="1"/>
          </p:cNvGrpSpPr>
          <p:nvPr/>
        </p:nvGrpSpPr>
        <p:grpSpPr bwMode="auto">
          <a:xfrm>
            <a:off x="2405699" y="1477296"/>
            <a:ext cx="1285875" cy="1028700"/>
            <a:chOff x="2323" y="1836"/>
            <a:chExt cx="810" cy="648"/>
          </a:xfrm>
        </p:grpSpPr>
        <p:sp>
          <p:nvSpPr>
            <p:cNvPr id="1080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2323" y="1836"/>
              <a:ext cx="810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Arc 317"/>
            <p:cNvSpPr>
              <a:spLocks/>
            </p:cNvSpPr>
            <p:nvPr/>
          </p:nvSpPr>
          <p:spPr bwMode="auto">
            <a:xfrm>
              <a:off x="2386" y="1911"/>
              <a:ext cx="664" cy="500"/>
            </a:xfrm>
            <a:custGeom>
              <a:avLst/>
              <a:gdLst>
                <a:gd name="T0" fmla="*/ 0 w 41933"/>
                <a:gd name="T1" fmla="*/ 0 h 31565"/>
                <a:gd name="T2" fmla="*/ 0 w 41933"/>
                <a:gd name="T3" fmla="*/ 0 h 31565"/>
                <a:gd name="T4" fmla="*/ 0 w 41933"/>
                <a:gd name="T5" fmla="*/ 0 h 31565"/>
                <a:gd name="T6" fmla="*/ 0 60000 65536"/>
                <a:gd name="T7" fmla="*/ 0 60000 65536"/>
                <a:gd name="T8" fmla="*/ 0 60000 65536"/>
                <a:gd name="T9" fmla="*/ 0 w 41933"/>
                <a:gd name="T10" fmla="*/ 0 h 31565"/>
                <a:gd name="T11" fmla="*/ 41933 w 41933"/>
                <a:gd name="T12" fmla="*/ 31565 h 315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33" h="31565" fill="none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</a:path>
                <a:path w="41933" h="31565" stroke="0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  <a:lnTo>
                    <a:pt x="20333" y="9965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597796" y="705341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292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13a</a:t>
            </a:r>
          </a:p>
        </p:txBody>
      </p:sp>
      <p:sp>
        <p:nvSpPr>
          <p:cNvPr id="8539" name="Text Box 347"/>
          <p:cNvSpPr txBox="1">
            <a:spLocks noChangeArrowheads="1"/>
          </p:cNvSpPr>
          <p:nvPr/>
        </p:nvSpPr>
        <p:spPr bwMode="auto">
          <a:xfrm>
            <a:off x="23294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13b</a:t>
            </a:r>
          </a:p>
        </p:txBody>
      </p:sp>
      <p:sp>
        <p:nvSpPr>
          <p:cNvPr id="1069" name="Rectangle 349"/>
          <p:cNvSpPr>
            <a:spLocks noChangeArrowheads="1"/>
          </p:cNvSpPr>
          <p:nvPr/>
        </p:nvSpPr>
        <p:spPr bwMode="auto">
          <a:xfrm>
            <a:off x="3622518" y="-40554"/>
            <a:ext cx="2667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GÓC NỘI TIẾP</a:t>
            </a:r>
          </a:p>
        </p:txBody>
      </p:sp>
      <p:sp>
        <p:nvSpPr>
          <p:cNvPr id="351" name="Text Box 5">
            <a:extLst>
              <a:ext uri="{FF2B5EF4-FFF2-40B4-BE49-F238E27FC236}">
                <a16:creationId xmlns:a16="http://schemas.microsoft.com/office/drawing/2014/main" id="{101D8667-298F-4EA1-A31B-7FA94A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80" y="2915349"/>
            <a:ext cx="16808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Gãc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néi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tiÕp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352" name="Text Box 8">
            <a:extLst>
              <a:ext uri="{FF2B5EF4-FFF2-40B4-BE49-F238E27FC236}">
                <a16:creationId xmlns:a16="http://schemas.microsoft.com/office/drawing/2014/main" id="{E5458E85-EB1B-42A4-AC6F-D8769295A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164" y="2822261"/>
            <a:ext cx="2696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§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Ønh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n»m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trªn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3" name="Text Box 9">
            <a:extLst>
              <a:ext uri="{FF2B5EF4-FFF2-40B4-BE49-F238E27FC236}">
                <a16:creationId xmlns:a16="http://schemas.microsoft.com/office/drawing/2014/main" id="{76CA162F-2D30-4907-A8AA-5079B587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299" y="3182795"/>
            <a:ext cx="3665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Hai c¹nh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chøa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d©y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đg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trßn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4" name="Line 6">
            <a:extLst>
              <a:ext uri="{FF2B5EF4-FFF2-40B4-BE49-F238E27FC236}">
                <a16:creationId xmlns:a16="http://schemas.microsoft.com/office/drawing/2014/main" id="{4C02F9F7-CE38-4A1B-969A-0C7D1EC5F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9417" y="2976259"/>
            <a:ext cx="204671" cy="112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7">
            <a:extLst>
              <a:ext uri="{FF2B5EF4-FFF2-40B4-BE49-F238E27FC236}">
                <a16:creationId xmlns:a16="http://schemas.microsoft.com/office/drawing/2014/main" id="{65968F97-8A51-4870-9080-F02122922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9844" y="3130408"/>
            <a:ext cx="152507" cy="2324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4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7" grpId="0"/>
      <p:bldP spid="1117" grpId="0" animBg="1"/>
      <p:bldP spid="8538" grpId="0"/>
      <p:bldP spid="8539" grpId="0"/>
      <p:bldP spid="351" grpId="0"/>
      <p:bldP spid="352" grpId="0"/>
      <p:bldP spid="353" grpId="0"/>
      <p:bldP spid="354" grpId="0" animBg="1"/>
      <p:bldP spid="3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066800" y="1066800"/>
            <a:ext cx="1590675" cy="1590675"/>
            <a:chOff x="2880" y="528"/>
            <a:chExt cx="666" cy="666"/>
          </a:xfrm>
        </p:grpSpPr>
        <p:sp>
          <p:nvSpPr>
            <p:cNvPr id="13425" name="AutoShape 8"/>
            <p:cNvSpPr>
              <a:spLocks noChangeAspect="1" noChangeArrowheads="1" noTextEdit="1"/>
            </p:cNvSpPr>
            <p:nvPr/>
          </p:nvSpPr>
          <p:spPr bwMode="auto">
            <a:xfrm>
              <a:off x="2880" y="528"/>
              <a:ext cx="666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Arc 9"/>
            <p:cNvSpPr>
              <a:spLocks/>
            </p:cNvSpPr>
            <p:nvPr/>
          </p:nvSpPr>
          <p:spPr bwMode="auto">
            <a:xfrm>
              <a:off x="3162" y="858"/>
              <a:ext cx="89" cy="72"/>
            </a:xfrm>
            <a:custGeom>
              <a:avLst/>
              <a:gdLst>
                <a:gd name="T0" fmla="*/ 0 w 26737"/>
                <a:gd name="T1" fmla="*/ 0 h 21600"/>
                <a:gd name="T2" fmla="*/ 0 w 26737"/>
                <a:gd name="T3" fmla="*/ 0 h 21600"/>
                <a:gd name="T4" fmla="*/ 0 w 26737"/>
                <a:gd name="T5" fmla="*/ 0 h 21600"/>
                <a:gd name="T6" fmla="*/ 0 60000 65536"/>
                <a:gd name="T7" fmla="*/ 0 60000 65536"/>
                <a:gd name="T8" fmla="*/ 0 60000 65536"/>
                <a:gd name="T9" fmla="*/ 0 w 26737"/>
                <a:gd name="T10" fmla="*/ 0 h 21600"/>
                <a:gd name="T11" fmla="*/ 26737 w 2673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737" h="21600" fill="none" extrusionOk="0">
                  <a:moveTo>
                    <a:pt x="26737" y="17695"/>
                  </a:moveTo>
                  <a:cubicBezTo>
                    <a:pt x="23106" y="20236"/>
                    <a:pt x="18781" y="21599"/>
                    <a:pt x="14350" y="21600"/>
                  </a:cubicBezTo>
                  <a:cubicBezTo>
                    <a:pt x="9059" y="21600"/>
                    <a:pt x="3953" y="19658"/>
                    <a:pt x="-1" y="16144"/>
                  </a:cubicBezTo>
                </a:path>
                <a:path w="26737" h="21600" stroke="0" extrusionOk="0">
                  <a:moveTo>
                    <a:pt x="26737" y="17695"/>
                  </a:moveTo>
                  <a:cubicBezTo>
                    <a:pt x="23106" y="20236"/>
                    <a:pt x="18781" y="21599"/>
                    <a:pt x="14350" y="21600"/>
                  </a:cubicBezTo>
                  <a:cubicBezTo>
                    <a:pt x="9059" y="21600"/>
                    <a:pt x="3953" y="19658"/>
                    <a:pt x="-1" y="16144"/>
                  </a:cubicBezTo>
                  <a:lnTo>
                    <a:pt x="1435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7" name="Oval 10"/>
            <p:cNvSpPr>
              <a:spLocks noChangeArrowheads="1"/>
            </p:cNvSpPr>
            <p:nvPr/>
          </p:nvSpPr>
          <p:spPr bwMode="auto">
            <a:xfrm>
              <a:off x="2940" y="588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8" name="Line 11"/>
            <p:cNvSpPr>
              <a:spLocks noChangeShapeType="1"/>
            </p:cNvSpPr>
            <p:nvPr/>
          </p:nvSpPr>
          <p:spPr bwMode="auto">
            <a:xfrm flipH="1">
              <a:off x="3036" y="858"/>
              <a:ext cx="174" cy="21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Line 12"/>
            <p:cNvSpPr>
              <a:spLocks noChangeShapeType="1"/>
            </p:cNvSpPr>
            <p:nvPr/>
          </p:nvSpPr>
          <p:spPr bwMode="auto">
            <a:xfrm>
              <a:off x="3210" y="858"/>
              <a:ext cx="168" cy="21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Oval 13"/>
            <p:cNvSpPr>
              <a:spLocks noChangeArrowheads="1"/>
            </p:cNvSpPr>
            <p:nvPr/>
          </p:nvSpPr>
          <p:spPr bwMode="auto">
            <a:xfrm>
              <a:off x="3198" y="8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31" name="Rectangle 14"/>
            <p:cNvSpPr>
              <a:spLocks noChangeArrowheads="1"/>
            </p:cNvSpPr>
            <p:nvPr/>
          </p:nvSpPr>
          <p:spPr bwMode="auto">
            <a:xfrm>
              <a:off x="3198" y="750"/>
              <a:ext cx="45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3505200" y="3429000"/>
            <a:ext cx="1676400" cy="1660525"/>
            <a:chOff x="3648" y="528"/>
            <a:chExt cx="672" cy="666"/>
          </a:xfrm>
        </p:grpSpPr>
        <p:sp>
          <p:nvSpPr>
            <p:cNvPr id="13416" name="AutoShape 16"/>
            <p:cNvSpPr>
              <a:spLocks noChangeAspect="1" noChangeArrowheads="1" noTextEdit="1"/>
            </p:cNvSpPr>
            <p:nvPr/>
          </p:nvSpPr>
          <p:spPr bwMode="auto">
            <a:xfrm>
              <a:off x="3648" y="528"/>
              <a:ext cx="672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7" name="Arc 17"/>
            <p:cNvSpPr>
              <a:spLocks/>
            </p:cNvSpPr>
            <p:nvPr/>
          </p:nvSpPr>
          <p:spPr bwMode="auto">
            <a:xfrm>
              <a:off x="3929" y="708"/>
              <a:ext cx="97" cy="84"/>
            </a:xfrm>
            <a:custGeom>
              <a:avLst/>
              <a:gdLst>
                <a:gd name="T0" fmla="*/ 0 w 25010"/>
                <a:gd name="T1" fmla="*/ 0 h 21600"/>
                <a:gd name="T2" fmla="*/ 0 w 25010"/>
                <a:gd name="T3" fmla="*/ 0 h 21600"/>
                <a:gd name="T4" fmla="*/ 0 w 25010"/>
                <a:gd name="T5" fmla="*/ 0 h 21600"/>
                <a:gd name="T6" fmla="*/ 0 60000 65536"/>
                <a:gd name="T7" fmla="*/ 0 60000 65536"/>
                <a:gd name="T8" fmla="*/ 0 60000 65536"/>
                <a:gd name="T9" fmla="*/ 0 w 25010"/>
                <a:gd name="T10" fmla="*/ 0 h 21600"/>
                <a:gd name="T11" fmla="*/ 25010 w 250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010" h="21600" fill="none" extrusionOk="0">
                  <a:moveTo>
                    <a:pt x="25009" y="10883"/>
                  </a:moveTo>
                  <a:cubicBezTo>
                    <a:pt x="21138" y="17519"/>
                    <a:pt x="14034" y="21599"/>
                    <a:pt x="6352" y="21600"/>
                  </a:cubicBezTo>
                  <a:cubicBezTo>
                    <a:pt x="4198" y="21600"/>
                    <a:pt x="2057" y="21278"/>
                    <a:pt x="0" y="20644"/>
                  </a:cubicBezTo>
                </a:path>
                <a:path w="25010" h="21600" stroke="0" extrusionOk="0">
                  <a:moveTo>
                    <a:pt x="25009" y="10883"/>
                  </a:moveTo>
                  <a:cubicBezTo>
                    <a:pt x="21138" y="17519"/>
                    <a:pt x="14034" y="21599"/>
                    <a:pt x="6352" y="21600"/>
                  </a:cubicBezTo>
                  <a:cubicBezTo>
                    <a:pt x="4198" y="21600"/>
                    <a:pt x="2057" y="21278"/>
                    <a:pt x="0" y="20644"/>
                  </a:cubicBezTo>
                  <a:lnTo>
                    <a:pt x="6352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8" name="Oval 18"/>
            <p:cNvSpPr>
              <a:spLocks noChangeArrowheads="1"/>
            </p:cNvSpPr>
            <p:nvPr/>
          </p:nvSpPr>
          <p:spPr bwMode="auto">
            <a:xfrm>
              <a:off x="3708" y="588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9" name="Line 19"/>
            <p:cNvSpPr>
              <a:spLocks noChangeShapeType="1"/>
            </p:cNvSpPr>
            <p:nvPr/>
          </p:nvSpPr>
          <p:spPr bwMode="auto">
            <a:xfrm>
              <a:off x="3954" y="708"/>
              <a:ext cx="294" cy="17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0" name="Line 20"/>
            <p:cNvSpPr>
              <a:spLocks noChangeShapeType="1"/>
            </p:cNvSpPr>
            <p:nvPr/>
          </p:nvSpPr>
          <p:spPr bwMode="auto">
            <a:xfrm flipH="1">
              <a:off x="3828" y="708"/>
              <a:ext cx="126" cy="37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1" name="Line 21"/>
            <p:cNvSpPr>
              <a:spLocks noChangeShapeType="1"/>
            </p:cNvSpPr>
            <p:nvPr/>
          </p:nvSpPr>
          <p:spPr bwMode="auto">
            <a:xfrm>
              <a:off x="3966" y="750"/>
              <a:ext cx="36" cy="6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2" name="Oval 22"/>
            <p:cNvSpPr>
              <a:spLocks noChangeArrowheads="1"/>
            </p:cNvSpPr>
            <p:nvPr/>
          </p:nvSpPr>
          <p:spPr bwMode="auto">
            <a:xfrm>
              <a:off x="3966" y="8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23" name="Rectangle 23"/>
            <p:cNvSpPr>
              <a:spLocks noChangeArrowheads="1"/>
            </p:cNvSpPr>
            <p:nvPr/>
          </p:nvSpPr>
          <p:spPr bwMode="auto">
            <a:xfrm>
              <a:off x="4008" y="870"/>
              <a:ext cx="4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24" name="Oval 24"/>
            <p:cNvSpPr>
              <a:spLocks noChangeArrowheads="1"/>
            </p:cNvSpPr>
            <p:nvPr/>
          </p:nvSpPr>
          <p:spPr bwMode="auto">
            <a:xfrm>
              <a:off x="3942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4" name="Group 25"/>
          <p:cNvGrpSpPr>
            <a:grpSpLocks noChangeAspect="1"/>
          </p:cNvGrpSpPr>
          <p:nvPr/>
        </p:nvGrpSpPr>
        <p:grpSpPr bwMode="auto">
          <a:xfrm>
            <a:off x="6553200" y="4648200"/>
            <a:ext cx="1652588" cy="1828800"/>
            <a:chOff x="4734" y="336"/>
            <a:chExt cx="738" cy="816"/>
          </a:xfrm>
        </p:grpSpPr>
        <p:sp>
          <p:nvSpPr>
            <p:cNvPr id="13407" name="AutoShape 26"/>
            <p:cNvSpPr>
              <a:spLocks noChangeAspect="1" noChangeArrowheads="1" noTextEdit="1"/>
            </p:cNvSpPr>
            <p:nvPr/>
          </p:nvSpPr>
          <p:spPr bwMode="auto">
            <a:xfrm>
              <a:off x="4734" y="336"/>
              <a:ext cx="738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Arc 27"/>
            <p:cNvSpPr>
              <a:spLocks/>
            </p:cNvSpPr>
            <p:nvPr/>
          </p:nvSpPr>
          <p:spPr bwMode="auto">
            <a:xfrm>
              <a:off x="5270" y="408"/>
              <a:ext cx="118" cy="139"/>
            </a:xfrm>
            <a:custGeom>
              <a:avLst/>
              <a:gdLst>
                <a:gd name="T0" fmla="*/ 0 w 17695"/>
                <a:gd name="T1" fmla="*/ 0 h 20901"/>
                <a:gd name="T2" fmla="*/ 0 w 17695"/>
                <a:gd name="T3" fmla="*/ 0 h 20901"/>
                <a:gd name="T4" fmla="*/ 0 w 17695"/>
                <a:gd name="T5" fmla="*/ 0 h 20901"/>
                <a:gd name="T6" fmla="*/ 0 60000 65536"/>
                <a:gd name="T7" fmla="*/ 0 60000 65536"/>
                <a:gd name="T8" fmla="*/ 0 60000 65536"/>
                <a:gd name="T9" fmla="*/ 0 w 17695"/>
                <a:gd name="T10" fmla="*/ 0 h 20901"/>
                <a:gd name="T11" fmla="*/ 17695 w 17695"/>
                <a:gd name="T12" fmla="*/ 20901 h 209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95" h="20901" fill="none" extrusionOk="0">
                  <a:moveTo>
                    <a:pt x="12243" y="20900"/>
                  </a:moveTo>
                  <a:cubicBezTo>
                    <a:pt x="7280" y="19606"/>
                    <a:pt x="2940" y="16588"/>
                    <a:pt x="-1" y="12387"/>
                  </a:cubicBezTo>
                </a:path>
                <a:path w="17695" h="20901" stroke="0" extrusionOk="0">
                  <a:moveTo>
                    <a:pt x="12243" y="20900"/>
                  </a:moveTo>
                  <a:cubicBezTo>
                    <a:pt x="7280" y="19606"/>
                    <a:pt x="2940" y="16588"/>
                    <a:pt x="-1" y="12387"/>
                  </a:cubicBezTo>
                  <a:lnTo>
                    <a:pt x="17695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9" name="Arc 28"/>
            <p:cNvSpPr>
              <a:spLocks/>
            </p:cNvSpPr>
            <p:nvPr/>
          </p:nvSpPr>
          <p:spPr bwMode="auto">
            <a:xfrm>
              <a:off x="5301" y="408"/>
              <a:ext cx="87" cy="104"/>
            </a:xfrm>
            <a:custGeom>
              <a:avLst/>
              <a:gdLst>
                <a:gd name="T0" fmla="*/ 0 w 17418"/>
                <a:gd name="T1" fmla="*/ 0 h 20812"/>
                <a:gd name="T2" fmla="*/ 0 w 17418"/>
                <a:gd name="T3" fmla="*/ 0 h 20812"/>
                <a:gd name="T4" fmla="*/ 0 w 17418"/>
                <a:gd name="T5" fmla="*/ 0 h 20812"/>
                <a:gd name="T6" fmla="*/ 0 60000 65536"/>
                <a:gd name="T7" fmla="*/ 0 60000 65536"/>
                <a:gd name="T8" fmla="*/ 0 60000 65536"/>
                <a:gd name="T9" fmla="*/ 0 w 17418"/>
                <a:gd name="T10" fmla="*/ 0 h 20812"/>
                <a:gd name="T11" fmla="*/ 17418 w 17418"/>
                <a:gd name="T12" fmla="*/ 20812 h 208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418" h="20812" fill="none" extrusionOk="0">
                  <a:moveTo>
                    <a:pt x="11636" y="20812"/>
                  </a:moveTo>
                  <a:cubicBezTo>
                    <a:pt x="6965" y="19514"/>
                    <a:pt x="2866" y="16682"/>
                    <a:pt x="-1" y="12773"/>
                  </a:cubicBezTo>
                </a:path>
                <a:path w="17418" h="20812" stroke="0" extrusionOk="0">
                  <a:moveTo>
                    <a:pt x="11636" y="20812"/>
                  </a:moveTo>
                  <a:cubicBezTo>
                    <a:pt x="6965" y="19514"/>
                    <a:pt x="2866" y="16682"/>
                    <a:pt x="-1" y="12773"/>
                  </a:cubicBezTo>
                  <a:lnTo>
                    <a:pt x="17418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0" name="Oval 29"/>
            <p:cNvSpPr>
              <a:spLocks noChangeArrowheads="1"/>
            </p:cNvSpPr>
            <p:nvPr/>
          </p:nvSpPr>
          <p:spPr bwMode="auto">
            <a:xfrm>
              <a:off x="4806" y="546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1" name="Line 30"/>
            <p:cNvSpPr>
              <a:spLocks noChangeShapeType="1"/>
            </p:cNvSpPr>
            <p:nvPr/>
          </p:nvSpPr>
          <p:spPr bwMode="auto">
            <a:xfrm flipH="1">
              <a:off x="4806" y="408"/>
              <a:ext cx="582" cy="42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Line 31"/>
            <p:cNvSpPr>
              <a:spLocks noChangeShapeType="1"/>
            </p:cNvSpPr>
            <p:nvPr/>
          </p:nvSpPr>
          <p:spPr bwMode="auto">
            <a:xfrm flipH="1">
              <a:off x="5226" y="408"/>
              <a:ext cx="162" cy="63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3" name="Oval 32"/>
            <p:cNvSpPr>
              <a:spLocks noChangeArrowheads="1"/>
            </p:cNvSpPr>
            <p:nvPr/>
          </p:nvSpPr>
          <p:spPr bwMode="auto">
            <a:xfrm>
              <a:off x="5064" y="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14" name="Rectangle 33"/>
            <p:cNvSpPr>
              <a:spLocks noChangeArrowheads="1"/>
            </p:cNvSpPr>
            <p:nvPr/>
          </p:nvSpPr>
          <p:spPr bwMode="auto">
            <a:xfrm>
              <a:off x="5028" y="846"/>
              <a:ext cx="48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15" name="Oval 34"/>
            <p:cNvSpPr>
              <a:spLocks noChangeArrowheads="1"/>
            </p:cNvSpPr>
            <p:nvPr/>
          </p:nvSpPr>
          <p:spPr bwMode="auto">
            <a:xfrm>
              <a:off x="5376" y="3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5" name="Group 35"/>
          <p:cNvGrpSpPr>
            <a:grpSpLocks noChangeAspect="1"/>
          </p:cNvGrpSpPr>
          <p:nvPr/>
        </p:nvGrpSpPr>
        <p:grpSpPr bwMode="auto">
          <a:xfrm>
            <a:off x="838200" y="2819400"/>
            <a:ext cx="2159000" cy="1843088"/>
            <a:chOff x="3648" y="1296"/>
            <a:chExt cx="942" cy="804"/>
          </a:xfrm>
        </p:grpSpPr>
        <p:sp>
          <p:nvSpPr>
            <p:cNvPr id="13397" name="AutoShape 36"/>
            <p:cNvSpPr>
              <a:spLocks noChangeAspect="1" noChangeArrowheads="1" noTextEdit="1"/>
            </p:cNvSpPr>
            <p:nvPr/>
          </p:nvSpPr>
          <p:spPr bwMode="auto">
            <a:xfrm>
              <a:off x="3648" y="1296"/>
              <a:ext cx="942" cy="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8" name="Arc 37"/>
            <p:cNvSpPr>
              <a:spLocks/>
            </p:cNvSpPr>
            <p:nvPr/>
          </p:nvSpPr>
          <p:spPr bwMode="auto">
            <a:xfrm>
              <a:off x="3726" y="1374"/>
              <a:ext cx="148" cy="110"/>
            </a:xfrm>
            <a:custGeom>
              <a:avLst/>
              <a:gdLst>
                <a:gd name="T0" fmla="*/ 0 w 20492"/>
                <a:gd name="T1" fmla="*/ 0 h 15274"/>
                <a:gd name="T2" fmla="*/ 0 w 20492"/>
                <a:gd name="T3" fmla="*/ 0 h 15274"/>
                <a:gd name="T4" fmla="*/ 0 w 20492"/>
                <a:gd name="T5" fmla="*/ 0 h 15274"/>
                <a:gd name="T6" fmla="*/ 0 60000 65536"/>
                <a:gd name="T7" fmla="*/ 0 60000 65536"/>
                <a:gd name="T8" fmla="*/ 0 60000 65536"/>
                <a:gd name="T9" fmla="*/ 0 w 20492"/>
                <a:gd name="T10" fmla="*/ 0 h 15274"/>
                <a:gd name="T11" fmla="*/ 20492 w 20492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92" h="15274" fill="none" extrusionOk="0">
                  <a:moveTo>
                    <a:pt x="20491" y="6830"/>
                  </a:moveTo>
                  <a:cubicBezTo>
                    <a:pt x="19431" y="10011"/>
                    <a:pt x="17644" y="12902"/>
                    <a:pt x="15273" y="15273"/>
                  </a:cubicBezTo>
                </a:path>
                <a:path w="20492" h="15274" stroke="0" extrusionOk="0">
                  <a:moveTo>
                    <a:pt x="20491" y="6830"/>
                  </a:moveTo>
                  <a:cubicBezTo>
                    <a:pt x="19431" y="10011"/>
                    <a:pt x="17644" y="12902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9" name="Oval 38"/>
            <p:cNvSpPr>
              <a:spLocks noChangeArrowheads="1"/>
            </p:cNvSpPr>
            <p:nvPr/>
          </p:nvSpPr>
          <p:spPr bwMode="auto">
            <a:xfrm>
              <a:off x="3774" y="1494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0" name="Line 39"/>
            <p:cNvSpPr>
              <a:spLocks noChangeShapeType="1"/>
            </p:cNvSpPr>
            <p:nvPr/>
          </p:nvSpPr>
          <p:spPr bwMode="auto">
            <a:xfrm>
              <a:off x="3726" y="1374"/>
              <a:ext cx="540" cy="546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1" name="Line 40"/>
            <p:cNvSpPr>
              <a:spLocks noChangeShapeType="1"/>
            </p:cNvSpPr>
            <p:nvPr/>
          </p:nvSpPr>
          <p:spPr bwMode="auto">
            <a:xfrm>
              <a:off x="3726" y="1374"/>
              <a:ext cx="792" cy="25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2" name="Line 41"/>
            <p:cNvSpPr>
              <a:spLocks noChangeShapeType="1"/>
            </p:cNvSpPr>
            <p:nvPr/>
          </p:nvSpPr>
          <p:spPr bwMode="auto">
            <a:xfrm>
              <a:off x="3828" y="1446"/>
              <a:ext cx="48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3" name="Line 42"/>
            <p:cNvSpPr>
              <a:spLocks noChangeShapeType="1"/>
            </p:cNvSpPr>
            <p:nvPr/>
          </p:nvSpPr>
          <p:spPr bwMode="auto">
            <a:xfrm>
              <a:off x="3840" y="1428"/>
              <a:ext cx="48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4" name="Oval 43"/>
            <p:cNvSpPr>
              <a:spLocks noChangeArrowheads="1"/>
            </p:cNvSpPr>
            <p:nvPr/>
          </p:nvSpPr>
          <p:spPr bwMode="auto">
            <a:xfrm>
              <a:off x="4032" y="175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05" name="Rectangle 44"/>
            <p:cNvSpPr>
              <a:spLocks noChangeArrowheads="1"/>
            </p:cNvSpPr>
            <p:nvPr/>
          </p:nvSpPr>
          <p:spPr bwMode="auto">
            <a:xfrm>
              <a:off x="3930" y="1728"/>
              <a:ext cx="47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406" name="Oval 45"/>
            <p:cNvSpPr>
              <a:spLocks noChangeArrowheads="1"/>
            </p:cNvSpPr>
            <p:nvPr/>
          </p:nvSpPr>
          <p:spPr bwMode="auto">
            <a:xfrm>
              <a:off x="3714" y="136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6" name="Group 46"/>
          <p:cNvGrpSpPr>
            <a:grpSpLocks noChangeAspect="1"/>
          </p:cNvGrpSpPr>
          <p:nvPr/>
        </p:nvGrpSpPr>
        <p:grpSpPr bwMode="auto">
          <a:xfrm>
            <a:off x="6477000" y="838200"/>
            <a:ext cx="2476500" cy="2293938"/>
            <a:chOff x="3102" y="2352"/>
            <a:chExt cx="978" cy="906"/>
          </a:xfrm>
        </p:grpSpPr>
        <p:sp>
          <p:nvSpPr>
            <p:cNvPr id="13389" name="AutoShape 47"/>
            <p:cNvSpPr>
              <a:spLocks noChangeAspect="1" noChangeArrowheads="1" noTextEdit="1"/>
            </p:cNvSpPr>
            <p:nvPr/>
          </p:nvSpPr>
          <p:spPr bwMode="auto">
            <a:xfrm>
              <a:off x="3102" y="2352"/>
              <a:ext cx="978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Arc 48"/>
            <p:cNvSpPr>
              <a:spLocks/>
            </p:cNvSpPr>
            <p:nvPr/>
          </p:nvSpPr>
          <p:spPr bwMode="auto">
            <a:xfrm>
              <a:off x="3639" y="2668"/>
              <a:ext cx="93" cy="80"/>
            </a:xfrm>
            <a:custGeom>
              <a:avLst/>
              <a:gdLst>
                <a:gd name="T0" fmla="*/ 0 w 21558"/>
                <a:gd name="T1" fmla="*/ 0 h 17904"/>
                <a:gd name="T2" fmla="*/ 0 w 21558"/>
                <a:gd name="T3" fmla="*/ 0 h 17904"/>
                <a:gd name="T4" fmla="*/ 0 w 21558"/>
                <a:gd name="T5" fmla="*/ 0 h 17904"/>
                <a:gd name="T6" fmla="*/ 0 60000 65536"/>
                <a:gd name="T7" fmla="*/ 0 60000 65536"/>
                <a:gd name="T8" fmla="*/ 0 60000 65536"/>
                <a:gd name="T9" fmla="*/ 0 w 21558"/>
                <a:gd name="T10" fmla="*/ 0 h 17904"/>
                <a:gd name="T11" fmla="*/ 21558 w 21558"/>
                <a:gd name="T12" fmla="*/ 17904 h 179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8" h="17904" fill="none" extrusionOk="0">
                  <a:moveTo>
                    <a:pt x="12083" y="0"/>
                  </a:moveTo>
                  <a:cubicBezTo>
                    <a:pt x="17639" y="3750"/>
                    <a:pt x="21139" y="9867"/>
                    <a:pt x="21557" y="16557"/>
                  </a:cubicBezTo>
                </a:path>
                <a:path w="21558" h="17904" stroke="0" extrusionOk="0">
                  <a:moveTo>
                    <a:pt x="12083" y="0"/>
                  </a:moveTo>
                  <a:cubicBezTo>
                    <a:pt x="17639" y="3750"/>
                    <a:pt x="21139" y="9867"/>
                    <a:pt x="21557" y="16557"/>
                  </a:cubicBezTo>
                  <a:lnTo>
                    <a:pt x="0" y="17904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1" name="Oval 49"/>
            <p:cNvSpPr>
              <a:spLocks noChangeArrowheads="1"/>
            </p:cNvSpPr>
            <p:nvPr/>
          </p:nvSpPr>
          <p:spPr bwMode="auto">
            <a:xfrm>
              <a:off x="3162" y="2652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2" name="Line 50"/>
            <p:cNvSpPr>
              <a:spLocks noChangeShapeType="1"/>
            </p:cNvSpPr>
            <p:nvPr/>
          </p:nvSpPr>
          <p:spPr bwMode="auto">
            <a:xfrm flipH="1">
              <a:off x="3642" y="2718"/>
              <a:ext cx="366" cy="3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Line 51"/>
            <p:cNvSpPr>
              <a:spLocks noChangeShapeType="1"/>
            </p:cNvSpPr>
            <p:nvPr/>
          </p:nvSpPr>
          <p:spPr bwMode="auto">
            <a:xfrm flipH="1">
              <a:off x="3642" y="2424"/>
              <a:ext cx="198" cy="32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4" name="Oval 52"/>
            <p:cNvSpPr>
              <a:spLocks noChangeArrowheads="1"/>
            </p:cNvSpPr>
            <p:nvPr/>
          </p:nvSpPr>
          <p:spPr bwMode="auto">
            <a:xfrm>
              <a:off x="3420" y="29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95" name="Rectangle 53"/>
            <p:cNvSpPr>
              <a:spLocks noChangeArrowheads="1"/>
            </p:cNvSpPr>
            <p:nvPr/>
          </p:nvSpPr>
          <p:spPr bwMode="auto">
            <a:xfrm>
              <a:off x="3318" y="2874"/>
              <a:ext cx="4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96" name="Oval 54"/>
            <p:cNvSpPr>
              <a:spLocks noChangeArrowheads="1"/>
            </p:cNvSpPr>
            <p:nvPr/>
          </p:nvSpPr>
          <p:spPr bwMode="auto">
            <a:xfrm>
              <a:off x="3630" y="273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7" name="Group 55"/>
          <p:cNvGrpSpPr>
            <a:grpSpLocks noChangeAspect="1"/>
          </p:cNvGrpSpPr>
          <p:nvPr/>
        </p:nvGrpSpPr>
        <p:grpSpPr bwMode="auto">
          <a:xfrm>
            <a:off x="3657600" y="4648200"/>
            <a:ext cx="2362200" cy="1858963"/>
            <a:chOff x="4320" y="2496"/>
            <a:chExt cx="960" cy="756"/>
          </a:xfrm>
        </p:grpSpPr>
        <p:sp>
          <p:nvSpPr>
            <p:cNvPr id="13380" name="AutoShape 56"/>
            <p:cNvSpPr>
              <a:spLocks noChangeAspect="1" noChangeArrowheads="1" noTextEdit="1"/>
            </p:cNvSpPr>
            <p:nvPr/>
          </p:nvSpPr>
          <p:spPr bwMode="auto">
            <a:xfrm>
              <a:off x="4320" y="2496"/>
              <a:ext cx="96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1" name="Arc 57"/>
            <p:cNvSpPr>
              <a:spLocks/>
            </p:cNvSpPr>
            <p:nvPr/>
          </p:nvSpPr>
          <p:spPr bwMode="auto">
            <a:xfrm>
              <a:off x="4818" y="2808"/>
              <a:ext cx="172" cy="108"/>
            </a:xfrm>
            <a:custGeom>
              <a:avLst/>
              <a:gdLst>
                <a:gd name="T0" fmla="*/ 0 w 34426"/>
                <a:gd name="T1" fmla="*/ 0 h 21600"/>
                <a:gd name="T2" fmla="*/ 0 w 34426"/>
                <a:gd name="T3" fmla="*/ 0 h 21600"/>
                <a:gd name="T4" fmla="*/ 0 w 34426"/>
                <a:gd name="T5" fmla="*/ 0 h 21600"/>
                <a:gd name="T6" fmla="*/ 0 60000 65536"/>
                <a:gd name="T7" fmla="*/ 0 60000 65536"/>
                <a:gd name="T8" fmla="*/ 0 60000 65536"/>
                <a:gd name="T9" fmla="*/ 0 w 34426"/>
                <a:gd name="T10" fmla="*/ 0 h 21600"/>
                <a:gd name="T11" fmla="*/ 34426 w 344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26" h="21600" fill="none" extrusionOk="0">
                  <a:moveTo>
                    <a:pt x="0" y="14411"/>
                  </a:moveTo>
                  <a:cubicBezTo>
                    <a:pt x="3048" y="5775"/>
                    <a:pt x="11210" y="-1"/>
                    <a:pt x="20369" y="0"/>
                  </a:cubicBezTo>
                  <a:cubicBezTo>
                    <a:pt x="25525" y="0"/>
                    <a:pt x="30511" y="1844"/>
                    <a:pt x="34426" y="5199"/>
                  </a:cubicBezTo>
                </a:path>
                <a:path w="34426" h="21600" stroke="0" extrusionOk="0">
                  <a:moveTo>
                    <a:pt x="0" y="14411"/>
                  </a:moveTo>
                  <a:cubicBezTo>
                    <a:pt x="3048" y="5775"/>
                    <a:pt x="11210" y="-1"/>
                    <a:pt x="20369" y="0"/>
                  </a:cubicBezTo>
                  <a:cubicBezTo>
                    <a:pt x="25525" y="0"/>
                    <a:pt x="30511" y="1844"/>
                    <a:pt x="34426" y="5199"/>
                  </a:cubicBezTo>
                  <a:lnTo>
                    <a:pt x="20369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2" name="Arc 58"/>
            <p:cNvSpPr>
              <a:spLocks/>
            </p:cNvSpPr>
            <p:nvPr/>
          </p:nvSpPr>
          <p:spPr bwMode="auto">
            <a:xfrm>
              <a:off x="4851" y="2838"/>
              <a:ext cx="118" cy="78"/>
            </a:xfrm>
            <a:custGeom>
              <a:avLst/>
              <a:gdLst>
                <a:gd name="T0" fmla="*/ 0 w 33930"/>
                <a:gd name="T1" fmla="*/ 0 h 21600"/>
                <a:gd name="T2" fmla="*/ 0 w 33930"/>
                <a:gd name="T3" fmla="*/ 0 h 21600"/>
                <a:gd name="T4" fmla="*/ 0 w 33930"/>
                <a:gd name="T5" fmla="*/ 0 h 21600"/>
                <a:gd name="T6" fmla="*/ 0 60000 65536"/>
                <a:gd name="T7" fmla="*/ 0 60000 65536"/>
                <a:gd name="T8" fmla="*/ 0 60000 65536"/>
                <a:gd name="T9" fmla="*/ 0 w 33930"/>
                <a:gd name="T10" fmla="*/ 0 h 21600"/>
                <a:gd name="T11" fmla="*/ 33930 w 339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930" h="21600" fill="none" extrusionOk="0">
                  <a:moveTo>
                    <a:pt x="0" y="15248"/>
                  </a:moveTo>
                  <a:cubicBezTo>
                    <a:pt x="2788" y="6184"/>
                    <a:pt x="11162" y="-1"/>
                    <a:pt x="20645" y="0"/>
                  </a:cubicBezTo>
                  <a:cubicBezTo>
                    <a:pt x="25458" y="0"/>
                    <a:pt x="30134" y="1607"/>
                    <a:pt x="33929" y="4568"/>
                  </a:cubicBezTo>
                </a:path>
                <a:path w="33930" h="21600" stroke="0" extrusionOk="0">
                  <a:moveTo>
                    <a:pt x="0" y="15248"/>
                  </a:moveTo>
                  <a:cubicBezTo>
                    <a:pt x="2788" y="6184"/>
                    <a:pt x="11162" y="-1"/>
                    <a:pt x="20645" y="0"/>
                  </a:cubicBezTo>
                  <a:cubicBezTo>
                    <a:pt x="25458" y="0"/>
                    <a:pt x="30134" y="1607"/>
                    <a:pt x="33929" y="4568"/>
                  </a:cubicBezTo>
                  <a:lnTo>
                    <a:pt x="20645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3" name="Oval 59"/>
            <p:cNvSpPr>
              <a:spLocks noChangeArrowheads="1"/>
            </p:cNvSpPr>
            <p:nvPr/>
          </p:nvSpPr>
          <p:spPr bwMode="auto">
            <a:xfrm>
              <a:off x="4380" y="2646"/>
              <a:ext cx="546" cy="546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4" name="Line 60"/>
            <p:cNvSpPr>
              <a:spLocks noChangeShapeType="1"/>
            </p:cNvSpPr>
            <p:nvPr/>
          </p:nvSpPr>
          <p:spPr bwMode="auto">
            <a:xfrm flipH="1">
              <a:off x="4920" y="2568"/>
              <a:ext cx="288" cy="34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5" name="Line 61"/>
            <p:cNvSpPr>
              <a:spLocks noChangeShapeType="1"/>
            </p:cNvSpPr>
            <p:nvPr/>
          </p:nvSpPr>
          <p:spPr bwMode="auto">
            <a:xfrm>
              <a:off x="4440" y="2748"/>
              <a:ext cx="480" cy="16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Oval 62"/>
            <p:cNvSpPr>
              <a:spLocks noChangeArrowheads="1"/>
            </p:cNvSpPr>
            <p:nvPr/>
          </p:nvSpPr>
          <p:spPr bwMode="auto">
            <a:xfrm>
              <a:off x="4638" y="29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87" name="Rectangle 63"/>
            <p:cNvSpPr>
              <a:spLocks noChangeArrowheads="1"/>
            </p:cNvSpPr>
            <p:nvPr/>
          </p:nvSpPr>
          <p:spPr bwMode="auto">
            <a:xfrm>
              <a:off x="4536" y="2898"/>
              <a:ext cx="4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88" name="Oval 64"/>
            <p:cNvSpPr>
              <a:spLocks noChangeArrowheads="1"/>
            </p:cNvSpPr>
            <p:nvPr/>
          </p:nvSpPr>
          <p:spPr bwMode="auto">
            <a:xfrm>
              <a:off x="4908" y="29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grpSp>
        <p:nvGrpSpPr>
          <p:cNvPr id="8" name="Group 122"/>
          <p:cNvGrpSpPr>
            <a:grpSpLocks/>
          </p:cNvGrpSpPr>
          <p:nvPr/>
        </p:nvGrpSpPr>
        <p:grpSpPr bwMode="auto">
          <a:xfrm>
            <a:off x="1219200" y="5029200"/>
            <a:ext cx="1285875" cy="1471613"/>
            <a:chOff x="1014" y="3186"/>
            <a:chExt cx="930" cy="1096"/>
          </a:xfrm>
        </p:grpSpPr>
        <p:sp>
          <p:nvSpPr>
            <p:cNvPr id="13368" name="Arc 67"/>
            <p:cNvSpPr>
              <a:spLocks/>
            </p:cNvSpPr>
            <p:nvPr/>
          </p:nvSpPr>
          <p:spPr bwMode="auto">
            <a:xfrm>
              <a:off x="1188" y="3318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9" name="Oval 68"/>
            <p:cNvSpPr>
              <a:spLocks noChangeArrowheads="1"/>
            </p:cNvSpPr>
            <p:nvPr/>
          </p:nvSpPr>
          <p:spPr bwMode="auto">
            <a:xfrm>
              <a:off x="1014" y="321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0" name="Line 69"/>
            <p:cNvSpPr>
              <a:spLocks noChangeShapeType="1"/>
            </p:cNvSpPr>
            <p:nvPr/>
          </p:nvSpPr>
          <p:spPr bwMode="auto">
            <a:xfrm flipH="1">
              <a:off x="1164" y="3318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Line 70"/>
            <p:cNvSpPr>
              <a:spLocks noChangeShapeType="1"/>
            </p:cNvSpPr>
            <p:nvPr/>
          </p:nvSpPr>
          <p:spPr bwMode="auto">
            <a:xfrm>
              <a:off x="1194" y="3318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Oval 73"/>
            <p:cNvSpPr>
              <a:spLocks noChangeArrowheads="1"/>
            </p:cNvSpPr>
            <p:nvPr/>
          </p:nvSpPr>
          <p:spPr bwMode="auto">
            <a:xfrm>
              <a:off x="1464" y="3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3" name="Rectangle 74"/>
            <p:cNvSpPr>
              <a:spLocks noChangeArrowheads="1"/>
            </p:cNvSpPr>
            <p:nvPr/>
          </p:nvSpPr>
          <p:spPr bwMode="auto">
            <a:xfrm>
              <a:off x="1524" y="3564"/>
              <a:ext cx="7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4" name="Oval 75"/>
            <p:cNvSpPr>
              <a:spLocks noChangeArrowheads="1"/>
            </p:cNvSpPr>
            <p:nvPr/>
          </p:nvSpPr>
          <p:spPr bwMode="auto">
            <a:xfrm>
              <a:off x="1182" y="33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5" name="Rectangle 76"/>
            <p:cNvSpPr>
              <a:spLocks noChangeArrowheads="1"/>
            </p:cNvSpPr>
            <p:nvPr/>
          </p:nvSpPr>
          <p:spPr bwMode="auto">
            <a:xfrm>
              <a:off x="1104" y="3186"/>
              <a:ext cx="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6" name="Oval 77"/>
            <p:cNvSpPr>
              <a:spLocks noChangeArrowheads="1"/>
            </p:cNvSpPr>
            <p:nvPr/>
          </p:nvSpPr>
          <p:spPr bwMode="auto">
            <a:xfrm>
              <a:off x="1152" y="40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7" name="Rectangle 78"/>
            <p:cNvSpPr>
              <a:spLocks noChangeArrowheads="1"/>
            </p:cNvSpPr>
            <p:nvPr/>
          </p:nvSpPr>
          <p:spPr bwMode="auto">
            <a:xfrm>
              <a:off x="1068" y="4020"/>
              <a:ext cx="7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78" name="Oval 79"/>
            <p:cNvSpPr>
              <a:spLocks noChangeArrowheads="1"/>
            </p:cNvSpPr>
            <p:nvPr/>
          </p:nvSpPr>
          <p:spPr bwMode="auto">
            <a:xfrm>
              <a:off x="1584" y="41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79" name="Rectangle 80"/>
            <p:cNvSpPr>
              <a:spLocks noChangeArrowheads="1"/>
            </p:cNvSpPr>
            <p:nvPr/>
          </p:nvSpPr>
          <p:spPr bwMode="auto">
            <a:xfrm>
              <a:off x="1590" y="4146"/>
              <a:ext cx="8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298" name="AutoShape 82"/>
          <p:cNvSpPr>
            <a:spLocks noChangeAspect="1" noChangeArrowheads="1" noTextEdit="1"/>
          </p:cNvSpPr>
          <p:nvPr/>
        </p:nvSpPr>
        <p:spPr bwMode="auto">
          <a:xfrm>
            <a:off x="4800600" y="3429000"/>
            <a:ext cx="18478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121"/>
          <p:cNvGrpSpPr>
            <a:grpSpLocks/>
          </p:cNvGrpSpPr>
          <p:nvPr/>
        </p:nvGrpSpPr>
        <p:grpSpPr bwMode="auto">
          <a:xfrm>
            <a:off x="3810000" y="1295400"/>
            <a:ext cx="1531938" cy="1425575"/>
            <a:chOff x="929" y="1890"/>
            <a:chExt cx="1021" cy="1002"/>
          </a:xfrm>
        </p:grpSpPr>
        <p:sp>
          <p:nvSpPr>
            <p:cNvPr id="13357" name="Arc 83"/>
            <p:cNvSpPr>
              <a:spLocks/>
            </p:cNvSpPr>
            <p:nvPr/>
          </p:nvSpPr>
          <p:spPr bwMode="auto">
            <a:xfrm>
              <a:off x="1104" y="2094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8" name="Oval 84"/>
            <p:cNvSpPr>
              <a:spLocks noChangeArrowheads="1"/>
            </p:cNvSpPr>
            <p:nvPr/>
          </p:nvSpPr>
          <p:spPr bwMode="auto">
            <a:xfrm>
              <a:off x="1020" y="1962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9" name="Line 85"/>
            <p:cNvSpPr>
              <a:spLocks noChangeShapeType="1"/>
            </p:cNvSpPr>
            <p:nvPr/>
          </p:nvSpPr>
          <p:spPr bwMode="auto">
            <a:xfrm flipH="1">
              <a:off x="1026" y="2106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Line 86"/>
            <p:cNvSpPr>
              <a:spLocks noChangeShapeType="1"/>
            </p:cNvSpPr>
            <p:nvPr/>
          </p:nvSpPr>
          <p:spPr bwMode="auto">
            <a:xfrm flipH="1">
              <a:off x="1140" y="2034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Oval 90"/>
            <p:cNvSpPr>
              <a:spLocks noChangeArrowheads="1"/>
            </p:cNvSpPr>
            <p:nvPr/>
          </p:nvSpPr>
          <p:spPr bwMode="auto">
            <a:xfrm>
              <a:off x="1470" y="24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2" name="Oval 91"/>
            <p:cNvSpPr>
              <a:spLocks noChangeArrowheads="1"/>
            </p:cNvSpPr>
            <p:nvPr/>
          </p:nvSpPr>
          <p:spPr bwMode="auto">
            <a:xfrm>
              <a:off x="1128" y="20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3" name="Rectangle 92"/>
            <p:cNvSpPr>
              <a:spLocks noChangeArrowheads="1"/>
            </p:cNvSpPr>
            <p:nvPr/>
          </p:nvSpPr>
          <p:spPr bwMode="auto">
            <a:xfrm>
              <a:off x="1048" y="2004"/>
              <a:ext cx="6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64" name="Oval 93"/>
            <p:cNvSpPr>
              <a:spLocks noChangeArrowheads="1"/>
            </p:cNvSpPr>
            <p:nvPr/>
          </p:nvSpPr>
          <p:spPr bwMode="auto">
            <a:xfrm>
              <a:off x="1014" y="249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5" name="Rectangle 94"/>
            <p:cNvSpPr>
              <a:spLocks noChangeArrowheads="1"/>
            </p:cNvSpPr>
            <p:nvPr/>
          </p:nvSpPr>
          <p:spPr bwMode="auto">
            <a:xfrm>
              <a:off x="929" y="2448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66" name="Oval 95"/>
            <p:cNvSpPr>
              <a:spLocks noChangeArrowheads="1"/>
            </p:cNvSpPr>
            <p:nvPr/>
          </p:nvSpPr>
          <p:spPr bwMode="auto">
            <a:xfrm>
              <a:off x="1716" y="202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67" name="Rectangle 96"/>
            <p:cNvSpPr>
              <a:spLocks noChangeArrowheads="1"/>
            </p:cNvSpPr>
            <p:nvPr/>
          </p:nvSpPr>
          <p:spPr bwMode="auto">
            <a:xfrm>
              <a:off x="1697" y="1890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" name="Group 120"/>
          <p:cNvGrpSpPr>
            <a:grpSpLocks/>
          </p:cNvGrpSpPr>
          <p:nvPr/>
        </p:nvGrpSpPr>
        <p:grpSpPr bwMode="auto">
          <a:xfrm>
            <a:off x="6477000" y="3581400"/>
            <a:ext cx="1485900" cy="1409700"/>
            <a:chOff x="912" y="486"/>
            <a:chExt cx="1050" cy="1056"/>
          </a:xfrm>
        </p:grpSpPr>
        <p:sp>
          <p:nvSpPr>
            <p:cNvPr id="13344" name="AutoShape 101"/>
            <p:cNvSpPr>
              <a:spLocks noChangeAspect="1" noChangeArrowheads="1" noTextEdit="1"/>
            </p:cNvSpPr>
            <p:nvPr/>
          </p:nvSpPr>
          <p:spPr bwMode="auto">
            <a:xfrm>
              <a:off x="912" y="486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Arc 104"/>
            <p:cNvSpPr>
              <a:spLocks/>
            </p:cNvSpPr>
            <p:nvPr/>
          </p:nvSpPr>
          <p:spPr bwMode="auto">
            <a:xfrm>
              <a:off x="1116" y="678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46" name="Oval 105"/>
            <p:cNvSpPr>
              <a:spLocks noChangeArrowheads="1"/>
            </p:cNvSpPr>
            <p:nvPr/>
          </p:nvSpPr>
          <p:spPr bwMode="auto">
            <a:xfrm>
              <a:off x="972" y="54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47" name="Line 106"/>
            <p:cNvSpPr>
              <a:spLocks noChangeShapeType="1"/>
            </p:cNvSpPr>
            <p:nvPr/>
          </p:nvSpPr>
          <p:spPr bwMode="auto">
            <a:xfrm>
              <a:off x="1116" y="678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107"/>
            <p:cNvSpPr>
              <a:spLocks noChangeShapeType="1"/>
            </p:cNvSpPr>
            <p:nvPr/>
          </p:nvSpPr>
          <p:spPr bwMode="auto">
            <a:xfrm>
              <a:off x="1116" y="678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Oval 109"/>
            <p:cNvSpPr>
              <a:spLocks noChangeArrowheads="1"/>
            </p:cNvSpPr>
            <p:nvPr/>
          </p:nvSpPr>
          <p:spPr bwMode="auto">
            <a:xfrm>
              <a:off x="1422" y="9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0" name="Rectangle 110"/>
            <p:cNvSpPr>
              <a:spLocks noChangeArrowheads="1"/>
            </p:cNvSpPr>
            <p:nvPr/>
          </p:nvSpPr>
          <p:spPr bwMode="auto">
            <a:xfrm>
              <a:off x="1344" y="996"/>
              <a:ext cx="7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1" name="Oval 111"/>
            <p:cNvSpPr>
              <a:spLocks noChangeArrowheads="1"/>
            </p:cNvSpPr>
            <p:nvPr/>
          </p:nvSpPr>
          <p:spPr bwMode="auto">
            <a:xfrm>
              <a:off x="1104" y="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2" name="Rectangle 112"/>
            <p:cNvSpPr>
              <a:spLocks noChangeArrowheads="1"/>
            </p:cNvSpPr>
            <p:nvPr/>
          </p:nvSpPr>
          <p:spPr bwMode="auto">
            <a:xfrm>
              <a:off x="1032" y="564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3" name="Oval 113"/>
            <p:cNvSpPr>
              <a:spLocks noChangeArrowheads="1"/>
            </p:cNvSpPr>
            <p:nvPr/>
          </p:nvSpPr>
          <p:spPr bwMode="auto">
            <a:xfrm>
              <a:off x="1746" y="132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4" name="Rectangle 114"/>
            <p:cNvSpPr>
              <a:spLocks noChangeArrowheads="1"/>
            </p:cNvSpPr>
            <p:nvPr/>
          </p:nvSpPr>
          <p:spPr bwMode="auto">
            <a:xfrm>
              <a:off x="1806" y="1368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55" name="Oval 115"/>
            <p:cNvSpPr>
              <a:spLocks noChangeArrowheads="1"/>
            </p:cNvSpPr>
            <p:nvPr/>
          </p:nvSpPr>
          <p:spPr bwMode="auto">
            <a:xfrm>
              <a:off x="1770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56" name="Rectangle 116"/>
            <p:cNvSpPr>
              <a:spLocks noChangeArrowheads="1"/>
            </p:cNvSpPr>
            <p:nvPr/>
          </p:nvSpPr>
          <p:spPr bwMode="auto">
            <a:xfrm>
              <a:off x="1818" y="612"/>
              <a:ext cx="7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339" name="Rectangle 123"/>
          <p:cNvSpPr>
            <a:spLocks noChangeArrowheads="1"/>
          </p:cNvSpPr>
          <p:nvPr/>
        </p:nvSpPr>
        <p:spPr bwMode="auto">
          <a:xfrm>
            <a:off x="381000" y="1752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H1</a:t>
            </a:r>
          </a:p>
        </p:txBody>
      </p:sp>
      <p:sp>
        <p:nvSpPr>
          <p:cNvPr id="9340" name="Rectangle 124"/>
          <p:cNvSpPr>
            <a:spLocks noChangeArrowheads="1"/>
          </p:cNvSpPr>
          <p:nvPr/>
        </p:nvSpPr>
        <p:spPr bwMode="auto">
          <a:xfrm>
            <a:off x="3200400" y="19050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H2</a:t>
            </a:r>
          </a:p>
        </p:txBody>
      </p:sp>
      <p:sp>
        <p:nvSpPr>
          <p:cNvPr id="9341" name="Rectangle 125"/>
          <p:cNvSpPr>
            <a:spLocks noChangeArrowheads="1"/>
          </p:cNvSpPr>
          <p:nvPr/>
        </p:nvSpPr>
        <p:spPr bwMode="auto">
          <a:xfrm>
            <a:off x="6019800" y="1981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H3</a:t>
            </a:r>
          </a:p>
        </p:txBody>
      </p:sp>
      <p:sp>
        <p:nvSpPr>
          <p:cNvPr id="9342" name="Rectangle 126"/>
          <p:cNvSpPr>
            <a:spLocks noChangeArrowheads="1"/>
          </p:cNvSpPr>
          <p:nvPr/>
        </p:nvSpPr>
        <p:spPr bwMode="auto">
          <a:xfrm>
            <a:off x="457200" y="4038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H4</a:t>
            </a:r>
          </a:p>
        </p:txBody>
      </p:sp>
      <p:sp>
        <p:nvSpPr>
          <p:cNvPr id="9343" name="Rectangle 127"/>
          <p:cNvSpPr>
            <a:spLocks noChangeArrowheads="1"/>
          </p:cNvSpPr>
          <p:nvPr/>
        </p:nvSpPr>
        <p:spPr bwMode="auto">
          <a:xfrm>
            <a:off x="30480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H5</a:t>
            </a:r>
          </a:p>
        </p:txBody>
      </p:sp>
      <p:sp>
        <p:nvSpPr>
          <p:cNvPr id="9344" name="Rectangle 128"/>
          <p:cNvSpPr>
            <a:spLocks noChangeArrowheads="1"/>
          </p:cNvSpPr>
          <p:nvPr/>
        </p:nvSpPr>
        <p:spPr bwMode="auto">
          <a:xfrm>
            <a:off x="60198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H6</a:t>
            </a:r>
          </a:p>
        </p:txBody>
      </p:sp>
      <p:sp>
        <p:nvSpPr>
          <p:cNvPr id="9345" name="Rectangle 129"/>
          <p:cNvSpPr>
            <a:spLocks noChangeArrowheads="1"/>
          </p:cNvSpPr>
          <p:nvPr/>
        </p:nvSpPr>
        <p:spPr bwMode="auto">
          <a:xfrm>
            <a:off x="609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H7</a:t>
            </a:r>
          </a:p>
        </p:txBody>
      </p:sp>
      <p:sp>
        <p:nvSpPr>
          <p:cNvPr id="9346" name="Rectangle 130"/>
          <p:cNvSpPr>
            <a:spLocks noChangeArrowheads="1"/>
          </p:cNvSpPr>
          <p:nvPr/>
        </p:nvSpPr>
        <p:spPr bwMode="auto">
          <a:xfrm>
            <a:off x="3276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H8</a:t>
            </a:r>
          </a:p>
        </p:txBody>
      </p:sp>
      <p:sp>
        <p:nvSpPr>
          <p:cNvPr id="9347" name="Rectangle 131"/>
          <p:cNvSpPr>
            <a:spLocks noChangeArrowheads="1"/>
          </p:cNvSpPr>
          <p:nvPr/>
        </p:nvSpPr>
        <p:spPr bwMode="auto">
          <a:xfrm>
            <a:off x="6172200" y="5943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H9</a:t>
            </a:r>
          </a:p>
        </p:txBody>
      </p:sp>
      <p:sp>
        <p:nvSpPr>
          <p:cNvPr id="9348" name="Rectangle 132"/>
          <p:cNvSpPr>
            <a:spLocks noChangeArrowheads="1"/>
          </p:cNvSpPr>
          <p:nvPr/>
        </p:nvSpPr>
        <p:spPr bwMode="auto">
          <a:xfrm>
            <a:off x="457200" y="228600"/>
            <a:ext cx="723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?.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9354" name="Rectangle 138"/>
          <p:cNvSpPr>
            <a:spLocks noChangeArrowheads="1"/>
          </p:cNvSpPr>
          <p:nvPr/>
        </p:nvSpPr>
        <p:spPr bwMode="auto">
          <a:xfrm>
            <a:off x="381000" y="1752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H1</a:t>
            </a:r>
          </a:p>
        </p:txBody>
      </p:sp>
      <p:sp>
        <p:nvSpPr>
          <p:cNvPr id="9355" name="Rectangle 139"/>
          <p:cNvSpPr>
            <a:spLocks noChangeArrowheads="1"/>
          </p:cNvSpPr>
          <p:nvPr/>
        </p:nvSpPr>
        <p:spPr bwMode="auto">
          <a:xfrm>
            <a:off x="3200400" y="19050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H2</a:t>
            </a:r>
          </a:p>
        </p:txBody>
      </p:sp>
      <p:sp>
        <p:nvSpPr>
          <p:cNvPr id="9356" name="Rectangle 140"/>
          <p:cNvSpPr>
            <a:spLocks noChangeArrowheads="1"/>
          </p:cNvSpPr>
          <p:nvPr/>
        </p:nvSpPr>
        <p:spPr bwMode="auto">
          <a:xfrm>
            <a:off x="457200" y="40386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</a:rPr>
              <a:t>H4</a:t>
            </a:r>
          </a:p>
        </p:txBody>
      </p:sp>
      <p:sp>
        <p:nvSpPr>
          <p:cNvPr id="9357" name="Rectangle 141"/>
          <p:cNvSpPr>
            <a:spLocks noChangeArrowheads="1"/>
          </p:cNvSpPr>
          <p:nvPr/>
        </p:nvSpPr>
        <p:spPr bwMode="auto">
          <a:xfrm>
            <a:off x="6019800" y="41148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H6</a:t>
            </a:r>
          </a:p>
        </p:txBody>
      </p:sp>
      <p:sp>
        <p:nvSpPr>
          <p:cNvPr id="9358" name="Rectangle 142"/>
          <p:cNvSpPr>
            <a:spLocks noChangeArrowheads="1"/>
          </p:cNvSpPr>
          <p:nvPr/>
        </p:nvSpPr>
        <p:spPr bwMode="auto">
          <a:xfrm>
            <a:off x="609600" y="58674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anose="02020603050405020304" pitchFamily="18" charset="0"/>
              </a:rPr>
              <a:t>H7</a:t>
            </a:r>
          </a:p>
        </p:txBody>
      </p:sp>
    </p:spTree>
    <p:extLst>
      <p:ext uri="{BB962C8B-B14F-4D97-AF65-F5344CB8AC3E}">
        <p14:creationId xmlns:p14="http://schemas.microsoft.com/office/powerpoint/2010/main" val="9516447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9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9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9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9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9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9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9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9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9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8" grpId="0" animBg="1"/>
      <p:bldP spid="9339" grpId="0" animBg="1"/>
      <p:bldP spid="9340" grpId="0" animBg="1"/>
      <p:bldP spid="9341" grpId="0" animBg="1"/>
      <p:bldP spid="9341" grpId="1" animBg="1"/>
      <p:bldP spid="9342" grpId="0" animBg="1"/>
      <p:bldP spid="9343" grpId="0" animBg="1"/>
      <p:bldP spid="9343" grpId="1" animBg="1"/>
      <p:bldP spid="9344" grpId="0" animBg="1"/>
      <p:bldP spid="9345" grpId="0" animBg="1"/>
      <p:bldP spid="9346" grpId="0" animBg="1"/>
      <p:bldP spid="9346" grpId="1" animBg="1"/>
      <p:bldP spid="9347" grpId="0" animBg="1"/>
      <p:bldP spid="9347" grpId="1" animBg="1"/>
      <p:bldP spid="9348" grpId="0"/>
      <p:bldP spid="9354" grpId="0" animBg="1"/>
      <p:bldP spid="9354" grpId="1" animBg="1"/>
      <p:bldP spid="9355" grpId="0" animBg="1"/>
      <p:bldP spid="9355" grpId="1" animBg="1"/>
      <p:bldP spid="9356" grpId="0" animBg="1"/>
      <p:bldP spid="9356" grpId="1" animBg="1"/>
      <p:bldP spid="9357" grpId="0" animBg="1"/>
      <p:bldP spid="9357" grpId="1" animBg="1"/>
      <p:bldP spid="9358" grpId="0" animBg="1"/>
      <p:bldP spid="93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219200" y="5029200"/>
            <a:ext cx="1285875" cy="1471613"/>
            <a:chOff x="1014" y="3186"/>
            <a:chExt cx="930" cy="1096"/>
          </a:xfrm>
        </p:grpSpPr>
        <p:sp>
          <p:nvSpPr>
            <p:cNvPr id="14370" name="Arc 61"/>
            <p:cNvSpPr>
              <a:spLocks/>
            </p:cNvSpPr>
            <p:nvPr/>
          </p:nvSpPr>
          <p:spPr bwMode="auto">
            <a:xfrm>
              <a:off x="1188" y="3318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1" name="Oval 62"/>
            <p:cNvSpPr>
              <a:spLocks noChangeArrowheads="1"/>
            </p:cNvSpPr>
            <p:nvPr/>
          </p:nvSpPr>
          <p:spPr bwMode="auto">
            <a:xfrm>
              <a:off x="1014" y="321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2" name="Line 63"/>
            <p:cNvSpPr>
              <a:spLocks noChangeShapeType="1"/>
            </p:cNvSpPr>
            <p:nvPr/>
          </p:nvSpPr>
          <p:spPr bwMode="auto">
            <a:xfrm flipH="1">
              <a:off x="1164" y="3318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64"/>
            <p:cNvSpPr>
              <a:spLocks noChangeShapeType="1"/>
            </p:cNvSpPr>
            <p:nvPr/>
          </p:nvSpPr>
          <p:spPr bwMode="auto">
            <a:xfrm>
              <a:off x="1194" y="3318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Oval 65"/>
            <p:cNvSpPr>
              <a:spLocks noChangeArrowheads="1"/>
            </p:cNvSpPr>
            <p:nvPr/>
          </p:nvSpPr>
          <p:spPr bwMode="auto">
            <a:xfrm>
              <a:off x="1464" y="3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5" name="Rectangle 66"/>
            <p:cNvSpPr>
              <a:spLocks noChangeArrowheads="1"/>
            </p:cNvSpPr>
            <p:nvPr/>
          </p:nvSpPr>
          <p:spPr bwMode="auto">
            <a:xfrm>
              <a:off x="1524" y="3564"/>
              <a:ext cx="7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6" name="Oval 67"/>
            <p:cNvSpPr>
              <a:spLocks noChangeArrowheads="1"/>
            </p:cNvSpPr>
            <p:nvPr/>
          </p:nvSpPr>
          <p:spPr bwMode="auto">
            <a:xfrm>
              <a:off x="1182" y="33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7" name="Rectangle 68"/>
            <p:cNvSpPr>
              <a:spLocks noChangeArrowheads="1"/>
            </p:cNvSpPr>
            <p:nvPr/>
          </p:nvSpPr>
          <p:spPr bwMode="auto">
            <a:xfrm>
              <a:off x="1104" y="3186"/>
              <a:ext cx="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8" name="Oval 69"/>
            <p:cNvSpPr>
              <a:spLocks noChangeArrowheads="1"/>
            </p:cNvSpPr>
            <p:nvPr/>
          </p:nvSpPr>
          <p:spPr bwMode="auto">
            <a:xfrm>
              <a:off x="1152" y="40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79" name="Rectangle 70"/>
            <p:cNvSpPr>
              <a:spLocks noChangeArrowheads="1"/>
            </p:cNvSpPr>
            <p:nvPr/>
          </p:nvSpPr>
          <p:spPr bwMode="auto">
            <a:xfrm>
              <a:off x="1068" y="4020"/>
              <a:ext cx="79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0" name="Oval 71"/>
            <p:cNvSpPr>
              <a:spLocks noChangeArrowheads="1"/>
            </p:cNvSpPr>
            <p:nvPr/>
          </p:nvSpPr>
          <p:spPr bwMode="auto">
            <a:xfrm>
              <a:off x="1584" y="411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81" name="Rectangle 72"/>
            <p:cNvSpPr>
              <a:spLocks noChangeArrowheads="1"/>
            </p:cNvSpPr>
            <p:nvPr/>
          </p:nvSpPr>
          <p:spPr bwMode="auto">
            <a:xfrm>
              <a:off x="1590" y="4146"/>
              <a:ext cx="8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581400" y="3124200"/>
            <a:ext cx="1531938" cy="1425575"/>
            <a:chOff x="929" y="1890"/>
            <a:chExt cx="1021" cy="1002"/>
          </a:xfrm>
        </p:grpSpPr>
        <p:sp>
          <p:nvSpPr>
            <p:cNvPr id="14359" name="Arc 75"/>
            <p:cNvSpPr>
              <a:spLocks/>
            </p:cNvSpPr>
            <p:nvPr/>
          </p:nvSpPr>
          <p:spPr bwMode="auto">
            <a:xfrm>
              <a:off x="1104" y="2094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0" name="Oval 76"/>
            <p:cNvSpPr>
              <a:spLocks noChangeArrowheads="1"/>
            </p:cNvSpPr>
            <p:nvPr/>
          </p:nvSpPr>
          <p:spPr bwMode="auto">
            <a:xfrm>
              <a:off x="1020" y="1962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1" name="Line 77"/>
            <p:cNvSpPr>
              <a:spLocks noChangeShapeType="1"/>
            </p:cNvSpPr>
            <p:nvPr/>
          </p:nvSpPr>
          <p:spPr bwMode="auto">
            <a:xfrm flipH="1">
              <a:off x="1026" y="2106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78"/>
            <p:cNvSpPr>
              <a:spLocks noChangeShapeType="1"/>
            </p:cNvSpPr>
            <p:nvPr/>
          </p:nvSpPr>
          <p:spPr bwMode="auto">
            <a:xfrm flipH="1">
              <a:off x="1140" y="2034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Oval 79"/>
            <p:cNvSpPr>
              <a:spLocks noChangeArrowheads="1"/>
            </p:cNvSpPr>
            <p:nvPr/>
          </p:nvSpPr>
          <p:spPr bwMode="auto">
            <a:xfrm>
              <a:off x="1470" y="24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4" name="Oval 80"/>
            <p:cNvSpPr>
              <a:spLocks noChangeArrowheads="1"/>
            </p:cNvSpPr>
            <p:nvPr/>
          </p:nvSpPr>
          <p:spPr bwMode="auto">
            <a:xfrm>
              <a:off x="1128" y="20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5" name="Rectangle 81"/>
            <p:cNvSpPr>
              <a:spLocks noChangeArrowheads="1"/>
            </p:cNvSpPr>
            <p:nvPr/>
          </p:nvSpPr>
          <p:spPr bwMode="auto">
            <a:xfrm>
              <a:off x="1048" y="2004"/>
              <a:ext cx="6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6" name="Oval 82"/>
            <p:cNvSpPr>
              <a:spLocks noChangeArrowheads="1"/>
            </p:cNvSpPr>
            <p:nvPr/>
          </p:nvSpPr>
          <p:spPr bwMode="auto">
            <a:xfrm>
              <a:off x="1014" y="249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7" name="Rectangle 83"/>
            <p:cNvSpPr>
              <a:spLocks noChangeArrowheads="1"/>
            </p:cNvSpPr>
            <p:nvPr/>
          </p:nvSpPr>
          <p:spPr bwMode="auto">
            <a:xfrm>
              <a:off x="929" y="2448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8" name="Oval 84"/>
            <p:cNvSpPr>
              <a:spLocks noChangeArrowheads="1"/>
            </p:cNvSpPr>
            <p:nvPr/>
          </p:nvSpPr>
          <p:spPr bwMode="auto">
            <a:xfrm>
              <a:off x="1716" y="202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69" name="Rectangle 85"/>
            <p:cNvSpPr>
              <a:spLocks noChangeArrowheads="1"/>
            </p:cNvSpPr>
            <p:nvPr/>
          </p:nvSpPr>
          <p:spPr bwMode="auto">
            <a:xfrm>
              <a:off x="1697" y="1890"/>
              <a:ext cx="7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0" name="Group 86"/>
          <p:cNvGrpSpPr>
            <a:grpSpLocks/>
          </p:cNvGrpSpPr>
          <p:nvPr/>
        </p:nvGrpSpPr>
        <p:grpSpPr bwMode="auto">
          <a:xfrm>
            <a:off x="6562725" y="1414463"/>
            <a:ext cx="1485900" cy="1409700"/>
            <a:chOff x="912" y="486"/>
            <a:chExt cx="1050" cy="1056"/>
          </a:xfrm>
        </p:grpSpPr>
        <p:sp>
          <p:nvSpPr>
            <p:cNvPr id="14346" name="AutoShape 87"/>
            <p:cNvSpPr>
              <a:spLocks noChangeAspect="1" noChangeArrowheads="1" noTextEdit="1"/>
            </p:cNvSpPr>
            <p:nvPr/>
          </p:nvSpPr>
          <p:spPr bwMode="auto">
            <a:xfrm>
              <a:off x="912" y="486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Arc 88"/>
            <p:cNvSpPr>
              <a:spLocks/>
            </p:cNvSpPr>
            <p:nvPr/>
          </p:nvSpPr>
          <p:spPr bwMode="auto">
            <a:xfrm>
              <a:off x="1116" y="678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48" name="Oval 89"/>
            <p:cNvSpPr>
              <a:spLocks noChangeArrowheads="1"/>
            </p:cNvSpPr>
            <p:nvPr/>
          </p:nvSpPr>
          <p:spPr bwMode="auto">
            <a:xfrm>
              <a:off x="972" y="54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49" name="Line 90"/>
            <p:cNvSpPr>
              <a:spLocks noChangeShapeType="1"/>
            </p:cNvSpPr>
            <p:nvPr/>
          </p:nvSpPr>
          <p:spPr bwMode="auto">
            <a:xfrm>
              <a:off x="1116" y="678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91"/>
            <p:cNvSpPr>
              <a:spLocks noChangeShapeType="1"/>
            </p:cNvSpPr>
            <p:nvPr/>
          </p:nvSpPr>
          <p:spPr bwMode="auto">
            <a:xfrm>
              <a:off x="1116" y="678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Oval 92"/>
            <p:cNvSpPr>
              <a:spLocks noChangeArrowheads="1"/>
            </p:cNvSpPr>
            <p:nvPr/>
          </p:nvSpPr>
          <p:spPr bwMode="auto">
            <a:xfrm>
              <a:off x="1422" y="9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2" name="Rectangle 93"/>
            <p:cNvSpPr>
              <a:spLocks noChangeArrowheads="1"/>
            </p:cNvSpPr>
            <p:nvPr/>
          </p:nvSpPr>
          <p:spPr bwMode="auto">
            <a:xfrm>
              <a:off x="1344" y="996"/>
              <a:ext cx="7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3" name="Oval 94"/>
            <p:cNvSpPr>
              <a:spLocks noChangeArrowheads="1"/>
            </p:cNvSpPr>
            <p:nvPr/>
          </p:nvSpPr>
          <p:spPr bwMode="auto">
            <a:xfrm>
              <a:off x="1104" y="6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4" name="Rectangle 95"/>
            <p:cNvSpPr>
              <a:spLocks noChangeArrowheads="1"/>
            </p:cNvSpPr>
            <p:nvPr/>
          </p:nvSpPr>
          <p:spPr bwMode="auto">
            <a:xfrm>
              <a:off x="1032" y="564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5" name="Oval 96"/>
            <p:cNvSpPr>
              <a:spLocks noChangeArrowheads="1"/>
            </p:cNvSpPr>
            <p:nvPr/>
          </p:nvSpPr>
          <p:spPr bwMode="auto">
            <a:xfrm>
              <a:off x="1746" y="132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6" name="Rectangle 97"/>
            <p:cNvSpPr>
              <a:spLocks noChangeArrowheads="1"/>
            </p:cNvSpPr>
            <p:nvPr/>
          </p:nvSpPr>
          <p:spPr bwMode="auto">
            <a:xfrm>
              <a:off x="1806" y="1368"/>
              <a:ext cx="77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7" name="Oval 98"/>
            <p:cNvSpPr>
              <a:spLocks noChangeArrowheads="1"/>
            </p:cNvSpPr>
            <p:nvPr/>
          </p:nvSpPr>
          <p:spPr bwMode="auto">
            <a:xfrm>
              <a:off x="1770" y="69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358" name="Rectangle 99"/>
            <p:cNvSpPr>
              <a:spLocks noChangeArrowheads="1"/>
            </p:cNvSpPr>
            <p:nvPr/>
          </p:nvSpPr>
          <p:spPr bwMode="auto">
            <a:xfrm>
              <a:off x="1818" y="612"/>
              <a:ext cx="78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27789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0.31632 -0.00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16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0.57968 -0.007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76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249"/>
          <p:cNvSpPr>
            <a:spLocks noChangeShapeType="1"/>
          </p:cNvSpPr>
          <p:nvPr/>
        </p:nvSpPr>
        <p:spPr bwMode="auto">
          <a:xfrm>
            <a:off x="4876800" y="600859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253"/>
          <p:cNvSpPr txBox="1">
            <a:spLocks noChangeArrowheads="1"/>
          </p:cNvSpPr>
          <p:nvPr/>
        </p:nvSpPr>
        <p:spPr bwMode="auto">
          <a:xfrm>
            <a:off x="76200" y="762000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8447" name="Text Box 255"/>
          <p:cNvSpPr txBox="1">
            <a:spLocks noChangeArrowheads="1"/>
          </p:cNvSpPr>
          <p:nvPr/>
        </p:nvSpPr>
        <p:spPr bwMode="auto">
          <a:xfrm>
            <a:off x="46747" y="3577116"/>
            <a:ext cx="5479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30" name="AutoShape 232"/>
          <p:cNvSpPr>
            <a:spLocks noChangeAspect="1" noChangeArrowheads="1" noTextEdit="1"/>
          </p:cNvSpPr>
          <p:nvPr/>
        </p:nvSpPr>
        <p:spPr bwMode="auto">
          <a:xfrm>
            <a:off x="634049" y="1039146"/>
            <a:ext cx="13906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233"/>
          <p:cNvGrpSpPr>
            <a:grpSpLocks/>
          </p:cNvGrpSpPr>
          <p:nvPr/>
        </p:nvGrpSpPr>
        <p:grpSpPr bwMode="auto">
          <a:xfrm>
            <a:off x="729299" y="1134396"/>
            <a:ext cx="1195388" cy="1333500"/>
            <a:chOff x="336" y="1584"/>
            <a:chExt cx="753" cy="840"/>
          </a:xfrm>
        </p:grpSpPr>
        <p:sp>
          <p:nvSpPr>
            <p:cNvPr id="1133" name="Arc 234"/>
            <p:cNvSpPr>
              <a:spLocks/>
            </p:cNvSpPr>
            <p:nvPr/>
          </p:nvSpPr>
          <p:spPr bwMode="auto">
            <a:xfrm>
              <a:off x="533" y="1698"/>
              <a:ext cx="82" cy="102"/>
            </a:xfrm>
            <a:custGeom>
              <a:avLst/>
              <a:gdLst>
                <a:gd name="T0" fmla="*/ 0 w 17275"/>
                <a:gd name="T1" fmla="*/ 0 h 21600"/>
                <a:gd name="T2" fmla="*/ 0 w 17275"/>
                <a:gd name="T3" fmla="*/ 0 h 21600"/>
                <a:gd name="T4" fmla="*/ 0 w 17275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75"/>
                <a:gd name="T10" fmla="*/ 0 h 21600"/>
                <a:gd name="T11" fmla="*/ 17275 w 1727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75" h="21600" fill="none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</a:path>
                <a:path w="17275" h="21600" stroke="0" extrusionOk="0">
                  <a:moveTo>
                    <a:pt x="17274" y="15922"/>
                  </a:moveTo>
                  <a:cubicBezTo>
                    <a:pt x="13290" y="19574"/>
                    <a:pt x="8083" y="21599"/>
                    <a:pt x="2679" y="21600"/>
                  </a:cubicBezTo>
                  <a:cubicBezTo>
                    <a:pt x="1783" y="21600"/>
                    <a:pt x="888" y="21544"/>
                    <a:pt x="-1" y="21433"/>
                  </a:cubicBezTo>
                  <a:lnTo>
                    <a:pt x="2679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4" name="Oval 235"/>
            <p:cNvSpPr>
              <a:spLocks noChangeArrowheads="1"/>
            </p:cNvSpPr>
            <p:nvPr/>
          </p:nvSpPr>
          <p:spPr bwMode="auto">
            <a:xfrm>
              <a:off x="336" y="1668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5" name="Line 236"/>
            <p:cNvSpPr>
              <a:spLocks noChangeShapeType="1"/>
            </p:cNvSpPr>
            <p:nvPr/>
          </p:nvSpPr>
          <p:spPr bwMode="auto">
            <a:xfrm flipH="1">
              <a:off x="480" y="1698"/>
              <a:ext cx="66" cy="72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237"/>
            <p:cNvSpPr>
              <a:spLocks noChangeShapeType="1"/>
            </p:cNvSpPr>
            <p:nvPr/>
          </p:nvSpPr>
          <p:spPr bwMode="auto">
            <a:xfrm>
              <a:off x="546" y="1698"/>
              <a:ext cx="528" cy="58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Oval 238"/>
            <p:cNvSpPr>
              <a:spLocks noChangeArrowheads="1"/>
            </p:cNvSpPr>
            <p:nvPr/>
          </p:nvSpPr>
          <p:spPr bwMode="auto">
            <a:xfrm>
              <a:off x="960" y="216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38" name="Rectangle 239"/>
            <p:cNvSpPr>
              <a:spLocks noChangeArrowheads="1"/>
            </p:cNvSpPr>
            <p:nvPr/>
          </p:nvSpPr>
          <p:spPr bwMode="auto">
            <a:xfrm>
              <a:off x="1020" y="211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39" name="Oval 240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0" name="Oval 241"/>
            <p:cNvSpPr>
              <a:spLocks noChangeArrowheads="1"/>
            </p:cNvSpPr>
            <p:nvPr/>
          </p:nvSpPr>
          <p:spPr bwMode="auto">
            <a:xfrm>
              <a:off x="480" y="228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1" name="Rectangle 242"/>
            <p:cNvSpPr>
              <a:spLocks noChangeArrowheads="1"/>
            </p:cNvSpPr>
            <p:nvPr/>
          </p:nvSpPr>
          <p:spPr bwMode="auto">
            <a:xfrm>
              <a:off x="372" y="228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2" name="Oval 243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3" name="Oval 244"/>
            <p:cNvSpPr>
              <a:spLocks noChangeArrowheads="1"/>
            </p:cNvSpPr>
            <p:nvPr/>
          </p:nvSpPr>
          <p:spPr bwMode="auto">
            <a:xfrm>
              <a:off x="666" y="199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4" name="Rectangle 245"/>
            <p:cNvSpPr>
              <a:spLocks noChangeArrowheads="1"/>
            </p:cNvSpPr>
            <p:nvPr/>
          </p:nvSpPr>
          <p:spPr bwMode="auto">
            <a:xfrm>
              <a:off x="642" y="2040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45" name="Oval 246"/>
            <p:cNvSpPr>
              <a:spLocks noChangeArrowheads="1"/>
            </p:cNvSpPr>
            <p:nvPr/>
          </p:nvSpPr>
          <p:spPr bwMode="auto">
            <a:xfrm>
              <a:off x="534" y="168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146" name="Rectangle 247"/>
            <p:cNvSpPr>
              <a:spLocks noChangeArrowheads="1"/>
            </p:cNvSpPr>
            <p:nvPr/>
          </p:nvSpPr>
          <p:spPr bwMode="auto">
            <a:xfrm>
              <a:off x="450" y="15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116" name="AutoShape 273"/>
          <p:cNvSpPr>
            <a:spLocks noChangeAspect="1" noChangeArrowheads="1" noTextEdit="1"/>
          </p:cNvSpPr>
          <p:nvPr/>
        </p:nvSpPr>
        <p:spPr bwMode="auto">
          <a:xfrm>
            <a:off x="881699" y="1972600"/>
            <a:ext cx="990600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Arc 274"/>
          <p:cNvSpPr>
            <a:spLocks/>
          </p:cNvSpPr>
          <p:nvPr/>
        </p:nvSpPr>
        <p:spPr bwMode="auto">
          <a:xfrm>
            <a:off x="992824" y="1820200"/>
            <a:ext cx="769938" cy="542926"/>
          </a:xfrm>
          <a:custGeom>
            <a:avLst/>
            <a:gdLst>
              <a:gd name="T0" fmla="*/ 0 w 30647"/>
              <a:gd name="T1" fmla="*/ 0 h 21600"/>
              <a:gd name="T2" fmla="*/ 0 w 30647"/>
              <a:gd name="T3" fmla="*/ 0 h 21600"/>
              <a:gd name="T4" fmla="*/ 0 w 30647"/>
              <a:gd name="T5" fmla="*/ 0 h 21600"/>
              <a:gd name="T6" fmla="*/ 0 60000 65536"/>
              <a:gd name="T7" fmla="*/ 0 60000 65536"/>
              <a:gd name="T8" fmla="*/ 0 60000 65536"/>
              <a:gd name="T9" fmla="*/ 0 w 30647"/>
              <a:gd name="T10" fmla="*/ 0 h 21600"/>
              <a:gd name="T11" fmla="*/ 30647 w 3064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47" h="21600" fill="none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</a:path>
              <a:path w="30647" h="21600" stroke="0" extrusionOk="0">
                <a:moveTo>
                  <a:pt x="30646" y="10716"/>
                </a:moveTo>
                <a:cubicBezTo>
                  <a:pt x="26801" y="17446"/>
                  <a:pt x="19644" y="21599"/>
                  <a:pt x="11893" y="21600"/>
                </a:cubicBezTo>
                <a:cubicBezTo>
                  <a:pt x="7664" y="21600"/>
                  <a:pt x="3529" y="20359"/>
                  <a:pt x="0" y="18030"/>
                </a:cubicBezTo>
                <a:lnTo>
                  <a:pt x="11893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chemeClr val="folHlink"/>
              </a:solidFill>
            </a:endParaRPr>
          </a:p>
        </p:txBody>
      </p:sp>
      <p:grpSp>
        <p:nvGrpSpPr>
          <p:cNvPr id="10" name="Group 292"/>
          <p:cNvGrpSpPr>
            <a:grpSpLocks/>
          </p:cNvGrpSpPr>
          <p:nvPr/>
        </p:nvGrpSpPr>
        <p:grpSpPr bwMode="auto">
          <a:xfrm>
            <a:off x="2224724" y="1143921"/>
            <a:ext cx="1781175" cy="1362075"/>
            <a:chOff x="1278" y="1590"/>
            <a:chExt cx="1122" cy="858"/>
          </a:xfrm>
        </p:grpSpPr>
        <p:sp>
          <p:nvSpPr>
            <p:cNvPr id="1084" name="AutoShape 293"/>
            <p:cNvSpPr>
              <a:spLocks noChangeAspect="1" noChangeArrowheads="1" noTextEdit="1"/>
            </p:cNvSpPr>
            <p:nvPr/>
          </p:nvSpPr>
          <p:spPr bwMode="auto">
            <a:xfrm>
              <a:off x="1278" y="1590"/>
              <a:ext cx="1122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Arc 294"/>
            <p:cNvSpPr>
              <a:spLocks/>
            </p:cNvSpPr>
            <p:nvPr/>
          </p:nvSpPr>
          <p:spPr bwMode="auto">
            <a:xfrm>
              <a:off x="1541" y="1761"/>
              <a:ext cx="113" cy="87"/>
            </a:xfrm>
            <a:custGeom>
              <a:avLst/>
              <a:gdLst>
                <a:gd name="T0" fmla="*/ 0 w 28117"/>
                <a:gd name="T1" fmla="*/ 0 h 21600"/>
                <a:gd name="T2" fmla="*/ 0 w 28117"/>
                <a:gd name="T3" fmla="*/ 0 h 21600"/>
                <a:gd name="T4" fmla="*/ 0 w 28117"/>
                <a:gd name="T5" fmla="*/ 0 h 21600"/>
                <a:gd name="T6" fmla="*/ 0 60000 65536"/>
                <a:gd name="T7" fmla="*/ 0 60000 65536"/>
                <a:gd name="T8" fmla="*/ 0 60000 65536"/>
                <a:gd name="T9" fmla="*/ 0 w 28117"/>
                <a:gd name="T10" fmla="*/ 0 h 21600"/>
                <a:gd name="T11" fmla="*/ 28117 w 2811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17" h="21600" fill="none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</a:path>
                <a:path w="28117" h="21600" stroke="0" extrusionOk="0">
                  <a:moveTo>
                    <a:pt x="28116" y="3669"/>
                  </a:moveTo>
                  <a:cubicBezTo>
                    <a:pt x="26330" y="14030"/>
                    <a:pt x="17344" y="21599"/>
                    <a:pt x="6831" y="21600"/>
                  </a:cubicBezTo>
                  <a:cubicBezTo>
                    <a:pt x="4509" y="21600"/>
                    <a:pt x="2202" y="21225"/>
                    <a:pt x="0" y="20491"/>
                  </a:cubicBezTo>
                  <a:lnTo>
                    <a:pt x="683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6" name="Oval 295"/>
            <p:cNvSpPr>
              <a:spLocks noChangeArrowheads="1"/>
            </p:cNvSpPr>
            <p:nvPr/>
          </p:nvSpPr>
          <p:spPr bwMode="auto">
            <a:xfrm>
              <a:off x="1434" y="1686"/>
              <a:ext cx="690" cy="69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87" name="Line 296"/>
            <p:cNvSpPr>
              <a:spLocks noChangeShapeType="1"/>
            </p:cNvSpPr>
            <p:nvPr/>
          </p:nvSpPr>
          <p:spPr bwMode="auto">
            <a:xfrm flipH="1">
              <a:off x="1386" y="1758"/>
              <a:ext cx="180" cy="61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297"/>
            <p:cNvSpPr>
              <a:spLocks noChangeShapeType="1"/>
            </p:cNvSpPr>
            <p:nvPr/>
          </p:nvSpPr>
          <p:spPr bwMode="auto">
            <a:xfrm>
              <a:off x="1566" y="1758"/>
              <a:ext cx="762" cy="1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298"/>
            <p:cNvSpPr>
              <a:spLocks noChangeShapeType="1"/>
            </p:cNvSpPr>
            <p:nvPr/>
          </p:nvSpPr>
          <p:spPr bwMode="auto">
            <a:xfrm>
              <a:off x="1602" y="1800"/>
              <a:ext cx="30" cy="4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Oval 299"/>
            <p:cNvSpPr>
              <a:spLocks noChangeArrowheads="1"/>
            </p:cNvSpPr>
            <p:nvPr/>
          </p:nvSpPr>
          <p:spPr bwMode="auto">
            <a:xfrm>
              <a:off x="1446" y="213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1" name="Rectangle 300"/>
            <p:cNvSpPr>
              <a:spLocks noChangeArrowheads="1"/>
            </p:cNvSpPr>
            <p:nvPr/>
          </p:nvSpPr>
          <p:spPr bwMode="auto">
            <a:xfrm>
              <a:off x="1338" y="20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2" name="Oval 301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3" name="Oval 302"/>
            <p:cNvSpPr>
              <a:spLocks noChangeArrowheads="1"/>
            </p:cNvSpPr>
            <p:nvPr/>
          </p:nvSpPr>
          <p:spPr bwMode="auto">
            <a:xfrm>
              <a:off x="2064" y="186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4" name="Rectangle 303"/>
            <p:cNvSpPr>
              <a:spLocks noChangeArrowheads="1"/>
            </p:cNvSpPr>
            <p:nvPr/>
          </p:nvSpPr>
          <p:spPr bwMode="auto">
            <a:xfrm>
              <a:off x="2124" y="173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5" name="Oval 304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6" name="Oval 305"/>
            <p:cNvSpPr>
              <a:spLocks noChangeArrowheads="1"/>
            </p:cNvSpPr>
            <p:nvPr/>
          </p:nvSpPr>
          <p:spPr bwMode="auto">
            <a:xfrm>
              <a:off x="1764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7" name="Rectangle 306"/>
            <p:cNvSpPr>
              <a:spLocks noChangeArrowheads="1"/>
            </p:cNvSpPr>
            <p:nvPr/>
          </p:nvSpPr>
          <p:spPr bwMode="auto">
            <a:xfrm>
              <a:off x="1764" y="2046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98" name="Oval 307"/>
            <p:cNvSpPr>
              <a:spLocks noChangeArrowheads="1"/>
            </p:cNvSpPr>
            <p:nvPr/>
          </p:nvSpPr>
          <p:spPr bwMode="auto">
            <a:xfrm>
              <a:off x="1554" y="17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099" name="Rectangle 308"/>
            <p:cNvSpPr>
              <a:spLocks noChangeArrowheads="1"/>
            </p:cNvSpPr>
            <p:nvPr/>
          </p:nvSpPr>
          <p:spPr bwMode="auto">
            <a:xfrm>
              <a:off x="1452" y="165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309"/>
          <p:cNvGrpSpPr>
            <a:grpSpLocks/>
          </p:cNvGrpSpPr>
          <p:nvPr/>
        </p:nvGrpSpPr>
        <p:grpSpPr bwMode="auto">
          <a:xfrm>
            <a:off x="795709" y="4461194"/>
            <a:ext cx="1985962" cy="350838"/>
            <a:chOff x="1533" y="2586"/>
            <a:chExt cx="1203" cy="221"/>
          </a:xfrm>
        </p:grpSpPr>
        <p:sp>
          <p:nvSpPr>
            <p:cNvPr id="1083" name="Text Box 310"/>
            <p:cNvSpPr txBox="1">
              <a:spLocks noChangeArrowheads="1"/>
            </p:cNvSpPr>
            <p:nvPr/>
          </p:nvSpPr>
          <p:spPr bwMode="auto">
            <a:xfrm>
              <a:off x="1536" y="2592"/>
              <a:ext cx="120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3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6793308"/>
                </p:ext>
              </p:extLst>
            </p:nvPr>
          </p:nvGraphicFramePr>
          <p:xfrm>
            <a:off x="1533" y="2586"/>
            <a:ext cx="243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5" name="Equation" r:id="rId3" imgW="253800" imgH="241200" progId="Equation.DSMT4">
                    <p:embed/>
                  </p:oleObj>
                </mc:Choice>
                <mc:Fallback>
                  <p:oleObj name="Equation" r:id="rId3" imgW="253800" imgH="241200" progId="Equation.DSMT4">
                    <p:embed/>
                    <p:pic>
                      <p:nvPicPr>
                        <p:cNvPr id="0" name="Picture 3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" y="2586"/>
                          <a:ext cx="243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312"/>
          <p:cNvGrpSpPr>
            <a:grpSpLocks/>
          </p:cNvGrpSpPr>
          <p:nvPr/>
        </p:nvGrpSpPr>
        <p:grpSpPr bwMode="auto">
          <a:xfrm>
            <a:off x="50363" y="4032945"/>
            <a:ext cx="3117851" cy="379413"/>
            <a:chOff x="288" y="2730"/>
            <a:chExt cx="1964" cy="239"/>
          </a:xfrm>
        </p:grpSpPr>
        <p:sp>
          <p:nvSpPr>
            <p:cNvPr id="1082" name="Text Box 313"/>
            <p:cNvSpPr txBox="1">
              <a:spLocks noChangeArrowheads="1"/>
            </p:cNvSpPr>
            <p:nvPr/>
          </p:nvSpPr>
          <p:spPr bwMode="auto">
            <a:xfrm>
              <a:off x="288" y="2736"/>
              <a:ext cx="19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- VD:           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1026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560554"/>
                </p:ext>
              </p:extLst>
            </p:nvPr>
          </p:nvGraphicFramePr>
          <p:xfrm>
            <a:off x="731" y="2730"/>
            <a:ext cx="33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6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0" name="Picture 3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" y="2730"/>
                          <a:ext cx="33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315"/>
          <p:cNvGrpSpPr>
            <a:grpSpLocks noChangeAspect="1"/>
          </p:cNvGrpSpPr>
          <p:nvPr/>
        </p:nvGrpSpPr>
        <p:grpSpPr bwMode="auto">
          <a:xfrm>
            <a:off x="2405699" y="1477296"/>
            <a:ext cx="1285875" cy="1028700"/>
            <a:chOff x="2323" y="1836"/>
            <a:chExt cx="810" cy="648"/>
          </a:xfrm>
        </p:grpSpPr>
        <p:sp>
          <p:nvSpPr>
            <p:cNvPr id="1080" name="AutoShape 316"/>
            <p:cNvSpPr>
              <a:spLocks noChangeAspect="1" noChangeArrowheads="1" noTextEdit="1"/>
            </p:cNvSpPr>
            <p:nvPr/>
          </p:nvSpPr>
          <p:spPr bwMode="auto">
            <a:xfrm>
              <a:off x="2323" y="1836"/>
              <a:ext cx="810" cy="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Arc 317"/>
            <p:cNvSpPr>
              <a:spLocks/>
            </p:cNvSpPr>
            <p:nvPr/>
          </p:nvSpPr>
          <p:spPr bwMode="auto">
            <a:xfrm>
              <a:off x="2386" y="1911"/>
              <a:ext cx="664" cy="500"/>
            </a:xfrm>
            <a:custGeom>
              <a:avLst/>
              <a:gdLst>
                <a:gd name="T0" fmla="*/ 0 w 41933"/>
                <a:gd name="T1" fmla="*/ 0 h 31565"/>
                <a:gd name="T2" fmla="*/ 0 w 41933"/>
                <a:gd name="T3" fmla="*/ 0 h 31565"/>
                <a:gd name="T4" fmla="*/ 0 w 41933"/>
                <a:gd name="T5" fmla="*/ 0 h 31565"/>
                <a:gd name="T6" fmla="*/ 0 60000 65536"/>
                <a:gd name="T7" fmla="*/ 0 60000 65536"/>
                <a:gd name="T8" fmla="*/ 0 60000 65536"/>
                <a:gd name="T9" fmla="*/ 0 w 41933"/>
                <a:gd name="T10" fmla="*/ 0 h 31565"/>
                <a:gd name="T11" fmla="*/ 41933 w 41933"/>
                <a:gd name="T12" fmla="*/ 31565 h 315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933" h="31565" fill="none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</a:path>
                <a:path w="41933" h="31565" stroke="0" extrusionOk="0">
                  <a:moveTo>
                    <a:pt x="39496" y="0"/>
                  </a:moveTo>
                  <a:cubicBezTo>
                    <a:pt x="41097" y="3077"/>
                    <a:pt x="41933" y="6495"/>
                    <a:pt x="41933" y="9965"/>
                  </a:cubicBezTo>
                  <a:cubicBezTo>
                    <a:pt x="41933" y="21894"/>
                    <a:pt x="32262" y="31565"/>
                    <a:pt x="20333" y="31565"/>
                  </a:cubicBezTo>
                  <a:cubicBezTo>
                    <a:pt x="11213" y="31565"/>
                    <a:pt x="3077" y="25838"/>
                    <a:pt x="0" y="17253"/>
                  </a:cubicBezTo>
                  <a:lnTo>
                    <a:pt x="20333" y="9965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1043" name="Picture 318" descr="han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597796" y="705341"/>
            <a:ext cx="382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292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13a</a:t>
            </a:r>
          </a:p>
        </p:txBody>
      </p:sp>
      <p:sp>
        <p:nvSpPr>
          <p:cNvPr id="8539" name="Text Box 347"/>
          <p:cNvSpPr txBox="1">
            <a:spLocks noChangeArrowheads="1"/>
          </p:cNvSpPr>
          <p:nvPr/>
        </p:nvSpPr>
        <p:spPr bwMode="auto">
          <a:xfrm>
            <a:off x="2329499" y="242979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Hình 13b</a:t>
            </a:r>
          </a:p>
        </p:txBody>
      </p:sp>
      <p:sp>
        <p:nvSpPr>
          <p:cNvPr id="351" name="Text Box 5">
            <a:extLst>
              <a:ext uri="{FF2B5EF4-FFF2-40B4-BE49-F238E27FC236}">
                <a16:creationId xmlns:a16="http://schemas.microsoft.com/office/drawing/2014/main" id="{101D8667-298F-4EA1-A31B-7FA94A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80" y="2915349"/>
            <a:ext cx="16808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Góc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nội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tiếp</a:t>
            </a:r>
            <a:endParaRPr lang="en-US" altLang="en-US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352" name="Text Box 8">
            <a:extLst>
              <a:ext uri="{FF2B5EF4-FFF2-40B4-BE49-F238E27FC236}">
                <a16:creationId xmlns:a16="http://schemas.microsoft.com/office/drawing/2014/main" id="{E5458E85-EB1B-42A4-AC6F-D8769295A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164" y="2822261"/>
            <a:ext cx="2696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Cạnh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nằm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trên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đường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tròn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3" name="Text Box 9">
            <a:extLst>
              <a:ext uri="{FF2B5EF4-FFF2-40B4-BE49-F238E27FC236}">
                <a16:creationId xmlns:a16="http://schemas.microsoft.com/office/drawing/2014/main" id="{76CA162F-2D30-4907-A8AA-5079B587D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299" y="3182795"/>
            <a:ext cx="3665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Hai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cạnh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chứa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hai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" panose="020B7200000000000000" pitchFamily="34" charset="0"/>
              </a:rPr>
              <a:t>dây</a:t>
            </a:r>
            <a:r>
              <a:rPr lang="en-US" altLang="en-US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của</a:t>
            </a:r>
            <a:r>
              <a:rPr lang="en-US" altLang="en-US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anose="020B7200000000000000" pitchFamily="34" charset="0"/>
              </a:rPr>
              <a:t>đtròn</a:t>
            </a:r>
            <a:endParaRPr lang="en-US" altLang="en-US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354" name="Line 6">
            <a:extLst>
              <a:ext uri="{FF2B5EF4-FFF2-40B4-BE49-F238E27FC236}">
                <a16:creationId xmlns:a16="http://schemas.microsoft.com/office/drawing/2014/main" id="{4C02F9F7-CE38-4A1B-969A-0C7D1EC5F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9417" y="2976259"/>
            <a:ext cx="204671" cy="112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7">
            <a:extLst>
              <a:ext uri="{FF2B5EF4-FFF2-40B4-BE49-F238E27FC236}">
                <a16:creationId xmlns:a16="http://schemas.microsoft.com/office/drawing/2014/main" id="{65968F97-8A51-4870-9080-F02122922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9844" y="3130408"/>
            <a:ext cx="152507" cy="2324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156">
            <a:extLst>
              <a:ext uri="{FF2B5EF4-FFF2-40B4-BE49-F238E27FC236}">
                <a16:creationId xmlns:a16="http://schemas.microsoft.com/office/drawing/2014/main" id="{E0E92C0E-C4E3-4F18-86E8-D5E6E9116FEF}"/>
              </a:ext>
            </a:extLst>
          </p:cNvPr>
          <p:cNvGrpSpPr>
            <a:grpSpLocks/>
          </p:cNvGrpSpPr>
          <p:nvPr/>
        </p:nvGrpSpPr>
        <p:grpSpPr bwMode="auto">
          <a:xfrm>
            <a:off x="110831" y="4986337"/>
            <a:ext cx="4325938" cy="923925"/>
            <a:chOff x="0" y="1193"/>
            <a:chExt cx="2725" cy="582"/>
          </a:xfrm>
          <a:solidFill>
            <a:srgbClr val="FFC000"/>
          </a:solidFill>
        </p:grpSpPr>
        <p:sp>
          <p:nvSpPr>
            <p:cNvPr id="62" name="Oval 73">
              <a:extLst>
                <a:ext uri="{FF2B5EF4-FFF2-40B4-BE49-F238E27FC236}">
                  <a16:creationId xmlns:a16="http://schemas.microsoft.com/office/drawing/2014/main" id="{9B3A6F75-208D-4086-B620-656D377C9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00"/>
              <a:ext cx="192" cy="192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?2</a:t>
              </a: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id="{52958492-B1D9-4379-82F5-5442A083E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1193"/>
              <a:ext cx="2519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Bằng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dụng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cụ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hãy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so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nội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tiếp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với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cung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bị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chắn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BC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trong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mỗi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hình</a:t>
              </a:r>
              <a:r>
                <a:rPr lang="en-US" altLang="en-US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64" name="Object 75">
              <a:extLst>
                <a:ext uri="{FF2B5EF4-FFF2-40B4-BE49-F238E27FC236}">
                  <a16:creationId xmlns:a16="http://schemas.microsoft.com/office/drawing/2014/main" id="{D93F63F9-40E8-4C98-A416-C1573C838F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259378"/>
                </p:ext>
              </p:extLst>
            </p:nvPr>
          </p:nvGraphicFramePr>
          <p:xfrm>
            <a:off x="1104" y="1375"/>
            <a:ext cx="336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7" name="Equation" r:id="rId8" imgW="393480" imgH="253800" progId="Equation.DSMT4">
                    <p:embed/>
                  </p:oleObj>
                </mc:Choice>
                <mc:Fallback>
                  <p:oleObj name="Equation" r:id="rId8" imgW="393480" imgH="253800" progId="Equation.DSMT4">
                    <p:embed/>
                    <p:pic>
                      <p:nvPicPr>
                        <p:cNvPr id="0" name="Picture 3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375"/>
                          <a:ext cx="336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0" name="Group 2">
            <a:extLst>
              <a:ext uri="{FF2B5EF4-FFF2-40B4-BE49-F238E27FC236}">
                <a16:creationId xmlns:a16="http://schemas.microsoft.com/office/drawing/2014/main" id="{4205DAC2-84AD-4E87-AC98-701B2A99D1B3}"/>
              </a:ext>
            </a:extLst>
          </p:cNvPr>
          <p:cNvGrpSpPr>
            <a:grpSpLocks/>
          </p:cNvGrpSpPr>
          <p:nvPr/>
        </p:nvGrpSpPr>
        <p:grpSpPr bwMode="auto">
          <a:xfrm rot="8304976">
            <a:off x="5765183" y="392113"/>
            <a:ext cx="3429000" cy="2274887"/>
            <a:chOff x="288" y="2407"/>
            <a:chExt cx="2160" cy="1433"/>
          </a:xfrm>
        </p:grpSpPr>
        <p:pic>
          <p:nvPicPr>
            <p:cNvPr id="201" name="Picture 3" descr="thuoc moidodo[1]">
              <a:extLst>
                <a:ext uri="{FF2B5EF4-FFF2-40B4-BE49-F238E27FC236}">
                  <a16:creationId xmlns:a16="http://schemas.microsoft.com/office/drawing/2014/main" id="{A37218C1-18C7-4A57-BB40-E2BD852216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2" name="Picture 4">
              <a:extLst>
                <a:ext uri="{FF2B5EF4-FFF2-40B4-BE49-F238E27FC236}">
                  <a16:creationId xmlns:a16="http://schemas.microsoft.com/office/drawing/2014/main" id="{25A79ACF-4E29-4332-ABBD-73943AC4E3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3" name="Group 5">
            <a:extLst>
              <a:ext uri="{FF2B5EF4-FFF2-40B4-BE49-F238E27FC236}">
                <a16:creationId xmlns:a16="http://schemas.microsoft.com/office/drawing/2014/main" id="{9957295D-312D-48C2-A86D-CBACD125F8DF}"/>
              </a:ext>
            </a:extLst>
          </p:cNvPr>
          <p:cNvGrpSpPr>
            <a:grpSpLocks/>
          </p:cNvGrpSpPr>
          <p:nvPr/>
        </p:nvGrpSpPr>
        <p:grpSpPr bwMode="auto">
          <a:xfrm rot="7822552">
            <a:off x="5885040" y="2482056"/>
            <a:ext cx="3429000" cy="2274887"/>
            <a:chOff x="288" y="2407"/>
            <a:chExt cx="2160" cy="1433"/>
          </a:xfrm>
        </p:grpSpPr>
        <p:pic>
          <p:nvPicPr>
            <p:cNvPr id="204" name="Picture 6" descr="thuoc moidodo[1]">
              <a:extLst>
                <a:ext uri="{FF2B5EF4-FFF2-40B4-BE49-F238E27FC236}">
                  <a16:creationId xmlns:a16="http://schemas.microsoft.com/office/drawing/2014/main" id="{9538BAE9-D6F1-4CAA-A7E7-CA137E943F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" name="Picture 7">
              <a:extLst>
                <a:ext uri="{FF2B5EF4-FFF2-40B4-BE49-F238E27FC236}">
                  <a16:creationId xmlns:a16="http://schemas.microsoft.com/office/drawing/2014/main" id="{94FBAFE6-512F-4C67-ABBB-81168FA777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6" name="Group 8">
            <a:extLst>
              <a:ext uri="{FF2B5EF4-FFF2-40B4-BE49-F238E27FC236}">
                <a16:creationId xmlns:a16="http://schemas.microsoft.com/office/drawing/2014/main" id="{E2E75509-ADAD-4B1C-9F76-7E8571DBFCB5}"/>
              </a:ext>
            </a:extLst>
          </p:cNvPr>
          <p:cNvGrpSpPr>
            <a:grpSpLocks/>
          </p:cNvGrpSpPr>
          <p:nvPr/>
        </p:nvGrpSpPr>
        <p:grpSpPr bwMode="auto">
          <a:xfrm rot="10675046">
            <a:off x="5993783" y="2819400"/>
            <a:ext cx="3429000" cy="2274888"/>
            <a:chOff x="288" y="2407"/>
            <a:chExt cx="2160" cy="1433"/>
          </a:xfrm>
        </p:grpSpPr>
        <p:pic>
          <p:nvPicPr>
            <p:cNvPr id="207" name="Picture 9" descr="thuoc moidodo[1]">
              <a:extLst>
                <a:ext uri="{FF2B5EF4-FFF2-40B4-BE49-F238E27FC236}">
                  <a16:creationId xmlns:a16="http://schemas.microsoft.com/office/drawing/2014/main" id="{3656F367-5E9E-4FAC-A8B2-7CCD5C1E3A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" name="Picture 10">
              <a:extLst>
                <a:ext uri="{FF2B5EF4-FFF2-40B4-BE49-F238E27FC236}">
                  <a16:creationId xmlns:a16="http://schemas.microsoft.com/office/drawing/2014/main" id="{F084BDF6-47BF-4774-A9D5-7BE099D709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9" name="Group 11">
            <a:extLst>
              <a:ext uri="{FF2B5EF4-FFF2-40B4-BE49-F238E27FC236}">
                <a16:creationId xmlns:a16="http://schemas.microsoft.com/office/drawing/2014/main" id="{6E1B0DDD-A35C-4273-B93B-EDC0B12CABC7}"/>
              </a:ext>
            </a:extLst>
          </p:cNvPr>
          <p:cNvGrpSpPr>
            <a:grpSpLocks/>
          </p:cNvGrpSpPr>
          <p:nvPr/>
        </p:nvGrpSpPr>
        <p:grpSpPr bwMode="auto">
          <a:xfrm rot="4638003">
            <a:off x="6951840" y="2710656"/>
            <a:ext cx="3429000" cy="2274887"/>
            <a:chOff x="288" y="2407"/>
            <a:chExt cx="2160" cy="1433"/>
          </a:xfrm>
        </p:grpSpPr>
        <p:pic>
          <p:nvPicPr>
            <p:cNvPr id="210" name="Picture 12" descr="thuoc moidodo[1]">
              <a:extLst>
                <a:ext uri="{FF2B5EF4-FFF2-40B4-BE49-F238E27FC236}">
                  <a16:creationId xmlns:a16="http://schemas.microsoft.com/office/drawing/2014/main" id="{2A9B9417-DB29-44AC-A12C-832C0EE174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" name="Picture 13">
              <a:extLst>
                <a:ext uri="{FF2B5EF4-FFF2-40B4-BE49-F238E27FC236}">
                  <a16:creationId xmlns:a16="http://schemas.microsoft.com/office/drawing/2014/main" id="{223585CE-738C-42B7-A037-33B7510DEB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2" name="Group 14">
            <a:extLst>
              <a:ext uri="{FF2B5EF4-FFF2-40B4-BE49-F238E27FC236}">
                <a16:creationId xmlns:a16="http://schemas.microsoft.com/office/drawing/2014/main" id="{BA6CD7FF-31B8-4281-977F-0A57C66FFFB4}"/>
              </a:ext>
            </a:extLst>
          </p:cNvPr>
          <p:cNvGrpSpPr>
            <a:grpSpLocks/>
          </p:cNvGrpSpPr>
          <p:nvPr/>
        </p:nvGrpSpPr>
        <p:grpSpPr bwMode="auto">
          <a:xfrm rot="2816397">
            <a:off x="6570840" y="3853656"/>
            <a:ext cx="3429000" cy="2274887"/>
            <a:chOff x="288" y="2407"/>
            <a:chExt cx="2160" cy="1433"/>
          </a:xfrm>
        </p:grpSpPr>
        <p:pic>
          <p:nvPicPr>
            <p:cNvPr id="213" name="Picture 15" descr="thuoc moidodo[1]">
              <a:extLst>
                <a:ext uri="{FF2B5EF4-FFF2-40B4-BE49-F238E27FC236}">
                  <a16:creationId xmlns:a16="http://schemas.microsoft.com/office/drawing/2014/main" id="{DC918190-08EA-49C2-9793-CAB1ED2A70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" name="Picture 16">
              <a:extLst>
                <a:ext uri="{FF2B5EF4-FFF2-40B4-BE49-F238E27FC236}">
                  <a16:creationId xmlns:a16="http://schemas.microsoft.com/office/drawing/2014/main" id="{FFE63B3C-C15E-40FB-993A-6692C4BDDD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" name="Group 17">
            <a:extLst>
              <a:ext uri="{FF2B5EF4-FFF2-40B4-BE49-F238E27FC236}">
                <a16:creationId xmlns:a16="http://schemas.microsoft.com/office/drawing/2014/main" id="{78BA2024-036A-4149-9EA5-B355C461D07C}"/>
              </a:ext>
            </a:extLst>
          </p:cNvPr>
          <p:cNvGrpSpPr>
            <a:grpSpLocks/>
          </p:cNvGrpSpPr>
          <p:nvPr/>
        </p:nvGrpSpPr>
        <p:grpSpPr bwMode="auto">
          <a:xfrm rot="12559257">
            <a:off x="5841383" y="4583113"/>
            <a:ext cx="3429000" cy="2274887"/>
            <a:chOff x="288" y="2407"/>
            <a:chExt cx="2160" cy="1433"/>
          </a:xfrm>
        </p:grpSpPr>
        <p:pic>
          <p:nvPicPr>
            <p:cNvPr id="216" name="Picture 18" descr="thuoc moidodo[1]">
              <a:extLst>
                <a:ext uri="{FF2B5EF4-FFF2-40B4-BE49-F238E27FC236}">
                  <a16:creationId xmlns:a16="http://schemas.microsoft.com/office/drawing/2014/main" id="{EEEA9F3B-8AB1-46B8-9DC4-4F561CB5F2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7" name="Picture 19">
              <a:extLst>
                <a:ext uri="{FF2B5EF4-FFF2-40B4-BE49-F238E27FC236}">
                  <a16:creationId xmlns:a16="http://schemas.microsoft.com/office/drawing/2014/main" id="{A6B432BB-8AF9-479E-A268-1F5A5AC07D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8" name="Group 20">
            <a:extLst>
              <a:ext uri="{FF2B5EF4-FFF2-40B4-BE49-F238E27FC236}">
                <a16:creationId xmlns:a16="http://schemas.microsoft.com/office/drawing/2014/main" id="{F20F5C02-74B1-4AC8-B397-757A72D33F9D}"/>
              </a:ext>
            </a:extLst>
          </p:cNvPr>
          <p:cNvGrpSpPr>
            <a:grpSpLocks/>
          </p:cNvGrpSpPr>
          <p:nvPr/>
        </p:nvGrpSpPr>
        <p:grpSpPr bwMode="auto">
          <a:xfrm>
            <a:off x="6679583" y="-141288"/>
            <a:ext cx="3429000" cy="2274888"/>
            <a:chOff x="288" y="2407"/>
            <a:chExt cx="2160" cy="1433"/>
          </a:xfrm>
        </p:grpSpPr>
        <p:pic>
          <p:nvPicPr>
            <p:cNvPr id="219" name="Picture 21" descr="thuoc moidodo[1]">
              <a:extLst>
                <a:ext uri="{FF2B5EF4-FFF2-40B4-BE49-F238E27FC236}">
                  <a16:creationId xmlns:a16="http://schemas.microsoft.com/office/drawing/2014/main" id="{9F42460F-C149-4525-93E7-4329CD4D04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86328">
              <a:off x="288" y="2407"/>
              <a:ext cx="2160" cy="1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" name="Picture 22">
              <a:extLst>
                <a:ext uri="{FF2B5EF4-FFF2-40B4-BE49-F238E27FC236}">
                  <a16:creationId xmlns:a16="http://schemas.microsoft.com/office/drawing/2014/main" id="{F3923251-B9AA-407D-B3BA-5CDFF23DE9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197"/>
              <a:ext cx="528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1" name="Group 35">
            <a:extLst>
              <a:ext uri="{FF2B5EF4-FFF2-40B4-BE49-F238E27FC236}">
                <a16:creationId xmlns:a16="http://schemas.microsoft.com/office/drawing/2014/main" id="{75FE8BE5-F6AE-4099-99C7-9A562666A731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143000"/>
            <a:ext cx="2209800" cy="447675"/>
            <a:chOff x="2928" y="1200"/>
            <a:chExt cx="1392" cy="282"/>
          </a:xfrm>
        </p:grpSpPr>
        <p:graphicFrame>
          <p:nvGraphicFramePr>
            <p:cNvPr id="222" name="Object 36">
              <a:extLst>
                <a:ext uri="{FF2B5EF4-FFF2-40B4-BE49-F238E27FC236}">
                  <a16:creationId xmlns:a16="http://schemas.microsoft.com/office/drawing/2014/main" id="{C18A2A7F-6DCA-47BF-B403-321D4B857D7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3706498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8" name="Equation" r:id="rId12" imgW="469800" imgH="228600" progId="Equation.DSMT4">
                    <p:embed/>
                  </p:oleObj>
                </mc:Choice>
                <mc:Fallback>
                  <p:oleObj name="Equation" r:id="rId12" imgW="469800" imgH="228600" progId="Equation.DSMT4">
                    <p:embed/>
                    <p:pic>
                      <p:nvPicPr>
                        <p:cNvPr id="0" name="Picture 3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3" name="Text Box 37">
              <a:extLst>
                <a:ext uri="{FF2B5EF4-FFF2-40B4-BE49-F238E27FC236}">
                  <a16:creationId xmlns:a16="http://schemas.microsoft.com/office/drawing/2014/main" id="{44FE1E12-7F65-402B-B7AC-EEC80EC9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sp>
        <p:nvSpPr>
          <p:cNvPr id="224" name="Text Box 38">
            <a:extLst>
              <a:ext uri="{FF2B5EF4-FFF2-40B4-BE49-F238E27FC236}">
                <a16:creationId xmlns:a16="http://schemas.microsoft.com/office/drawing/2014/main" id="{301083E2-9A5F-473E-A32B-01D782C8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1572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43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25" name="Group 39">
            <a:extLst>
              <a:ext uri="{FF2B5EF4-FFF2-40B4-BE49-F238E27FC236}">
                <a16:creationId xmlns:a16="http://schemas.microsoft.com/office/drawing/2014/main" id="{AD4FF79E-E87D-464B-96AB-618AAD15DBC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46308" y="609600"/>
            <a:ext cx="1666875" cy="1676400"/>
            <a:chOff x="4374" y="384"/>
            <a:chExt cx="1050" cy="1056"/>
          </a:xfrm>
        </p:grpSpPr>
        <p:sp>
          <p:nvSpPr>
            <p:cNvPr id="226" name="AutoShape 40">
              <a:extLst>
                <a:ext uri="{FF2B5EF4-FFF2-40B4-BE49-F238E27FC236}">
                  <a16:creationId xmlns:a16="http://schemas.microsoft.com/office/drawing/2014/main" id="{36B8C25F-8E38-4356-9F8C-C70D5AE8BBF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374" y="384"/>
              <a:ext cx="105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Arc 41">
              <a:extLst>
                <a:ext uri="{FF2B5EF4-FFF2-40B4-BE49-F238E27FC236}">
                  <a16:creationId xmlns:a16="http://schemas.microsoft.com/office/drawing/2014/main" id="{69AEDB77-1316-41D0-9956-98403CBA5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58"/>
              <a:ext cx="72" cy="96"/>
            </a:xfrm>
            <a:custGeom>
              <a:avLst/>
              <a:gdLst>
                <a:gd name="T0" fmla="*/ 0 w 21600"/>
                <a:gd name="T1" fmla="*/ 0 h 28700"/>
                <a:gd name="T2" fmla="*/ 0 w 21600"/>
                <a:gd name="T3" fmla="*/ 0 h 28700"/>
                <a:gd name="T4" fmla="*/ 0 w 21600"/>
                <a:gd name="T5" fmla="*/ 0 h 287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8700"/>
                <a:gd name="T11" fmla="*/ 21600 w 21600"/>
                <a:gd name="T12" fmla="*/ 28700 h 287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8700" fill="none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</a:path>
                <a:path w="21600" h="28700" stroke="0" extrusionOk="0">
                  <a:moveTo>
                    <a:pt x="16144" y="-1"/>
                  </a:moveTo>
                  <a:cubicBezTo>
                    <a:pt x="19658" y="3953"/>
                    <a:pt x="21600" y="9059"/>
                    <a:pt x="21600" y="14350"/>
                  </a:cubicBezTo>
                  <a:cubicBezTo>
                    <a:pt x="21600" y="19640"/>
                    <a:pt x="19658" y="24746"/>
                    <a:pt x="16144" y="28700"/>
                  </a:cubicBezTo>
                  <a:lnTo>
                    <a:pt x="0" y="1435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8" name="Arc 42">
              <a:extLst>
                <a:ext uri="{FF2B5EF4-FFF2-40B4-BE49-F238E27FC236}">
                  <a16:creationId xmlns:a16="http://schemas.microsoft.com/office/drawing/2014/main" id="{49C1926A-783E-4415-964B-F8D185BD2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841"/>
              <a:ext cx="96" cy="130"/>
            </a:xfrm>
            <a:custGeom>
              <a:avLst/>
              <a:gdLst>
                <a:gd name="T0" fmla="*/ 0 w 21600"/>
                <a:gd name="T1" fmla="*/ 0 h 29192"/>
                <a:gd name="T2" fmla="*/ 0 w 21600"/>
                <a:gd name="T3" fmla="*/ 0 h 29192"/>
                <a:gd name="T4" fmla="*/ 0 w 21600"/>
                <a:gd name="T5" fmla="*/ 0 h 29192"/>
                <a:gd name="T6" fmla="*/ 0 60000 65536"/>
                <a:gd name="T7" fmla="*/ 0 60000 65536"/>
                <a:gd name="T8" fmla="*/ 0 60000 65536"/>
                <a:gd name="T9" fmla="*/ 0 w 21600"/>
                <a:gd name="T10" fmla="*/ 0 h 29192"/>
                <a:gd name="T11" fmla="*/ 21600 w 21600"/>
                <a:gd name="T12" fmla="*/ 29192 h 29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9192" fill="none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</a:path>
                <a:path w="21600" h="29192" stroke="0" extrusionOk="0">
                  <a:moveTo>
                    <a:pt x="15922" y="0"/>
                  </a:moveTo>
                  <a:cubicBezTo>
                    <a:pt x="19574" y="3984"/>
                    <a:pt x="21600" y="9191"/>
                    <a:pt x="21600" y="14596"/>
                  </a:cubicBezTo>
                  <a:cubicBezTo>
                    <a:pt x="21600" y="20000"/>
                    <a:pt x="19574" y="25207"/>
                    <a:pt x="15922" y="29191"/>
                  </a:cubicBezTo>
                  <a:lnTo>
                    <a:pt x="0" y="14596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29" name="Arc 43">
              <a:extLst>
                <a:ext uri="{FF2B5EF4-FFF2-40B4-BE49-F238E27FC236}">
                  <a16:creationId xmlns:a16="http://schemas.microsoft.com/office/drawing/2014/main" id="{7ECBB65B-F7FA-42A8-903F-3ABC2700A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" y="576"/>
              <a:ext cx="120" cy="85"/>
            </a:xfrm>
            <a:custGeom>
              <a:avLst/>
              <a:gdLst>
                <a:gd name="T0" fmla="*/ 0 w 21573"/>
                <a:gd name="T1" fmla="*/ 0 h 15274"/>
                <a:gd name="T2" fmla="*/ 0 w 21573"/>
                <a:gd name="T3" fmla="*/ 0 h 15274"/>
                <a:gd name="T4" fmla="*/ 0 w 21573"/>
                <a:gd name="T5" fmla="*/ 0 h 15274"/>
                <a:gd name="T6" fmla="*/ 0 60000 65536"/>
                <a:gd name="T7" fmla="*/ 0 60000 65536"/>
                <a:gd name="T8" fmla="*/ 0 60000 65536"/>
                <a:gd name="T9" fmla="*/ 0 w 21573"/>
                <a:gd name="T10" fmla="*/ 0 h 15274"/>
                <a:gd name="T11" fmla="*/ 21573 w 21573"/>
                <a:gd name="T12" fmla="*/ 15274 h 152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3" h="15274" fill="none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</a:path>
                <a:path w="21573" h="15274" stroke="0" extrusionOk="0">
                  <a:moveTo>
                    <a:pt x="21573" y="1079"/>
                  </a:moveTo>
                  <a:cubicBezTo>
                    <a:pt x="21305" y="6427"/>
                    <a:pt x="19060" y="11486"/>
                    <a:pt x="15273" y="152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0" name="Oval 44">
              <a:extLst>
                <a:ext uri="{FF2B5EF4-FFF2-40B4-BE49-F238E27FC236}">
                  <a16:creationId xmlns:a16="http://schemas.microsoft.com/office/drawing/2014/main" id="{CCCF1D1E-3118-4B6A-AB67-0827FC9B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444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1" name="Line 45">
              <a:extLst>
                <a:ext uri="{FF2B5EF4-FFF2-40B4-BE49-F238E27FC236}">
                  <a16:creationId xmlns:a16="http://schemas.microsoft.com/office/drawing/2014/main" id="{FB1B7808-F16D-4302-8C04-FAC467A831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42" cy="66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46">
              <a:extLst>
                <a:ext uri="{FF2B5EF4-FFF2-40B4-BE49-F238E27FC236}">
                  <a16:creationId xmlns:a16="http://schemas.microsoft.com/office/drawing/2014/main" id="{8E2BB44E-7D91-464E-A2D5-6B07DF4C7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576"/>
              <a:ext cx="666" cy="3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47">
              <a:extLst>
                <a:ext uri="{FF2B5EF4-FFF2-40B4-BE49-F238E27FC236}">
                  <a16:creationId xmlns:a16="http://schemas.microsoft.com/office/drawing/2014/main" id="{AE80DD82-9325-4A43-9D0C-F26F0E9FF3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96" y="606"/>
              <a:ext cx="348" cy="3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Oval 48">
              <a:extLst>
                <a:ext uri="{FF2B5EF4-FFF2-40B4-BE49-F238E27FC236}">
                  <a16:creationId xmlns:a16="http://schemas.microsoft.com/office/drawing/2014/main" id="{D5027006-701E-430E-92C6-3B564C21A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4" y="8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5" name="Rectangle 49">
              <a:extLst>
                <a:ext uri="{FF2B5EF4-FFF2-40B4-BE49-F238E27FC236}">
                  <a16:creationId xmlns:a16="http://schemas.microsoft.com/office/drawing/2014/main" id="{45953C11-DE90-4935-80D5-7945AF57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" y="894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8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6" name="Oval 50">
              <a:extLst>
                <a:ext uri="{FF2B5EF4-FFF2-40B4-BE49-F238E27FC236}">
                  <a16:creationId xmlns:a16="http://schemas.microsoft.com/office/drawing/2014/main" id="{BB116D0E-78A6-4836-9406-E08E5709D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" y="56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7" name="Rectangle 51">
              <a:extLst>
                <a:ext uri="{FF2B5EF4-FFF2-40B4-BE49-F238E27FC236}">
                  <a16:creationId xmlns:a16="http://schemas.microsoft.com/office/drawing/2014/main" id="{EDB19FE4-94E8-486F-ACF4-D5BAC5ED2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462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8" name="Oval 52">
              <a:extLst>
                <a:ext uri="{FF2B5EF4-FFF2-40B4-BE49-F238E27FC236}">
                  <a16:creationId xmlns:a16="http://schemas.microsoft.com/office/drawing/2014/main" id="{483CABA9-3E44-45D2-9BC5-6C31CAA82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122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39" name="Rectangle 53">
              <a:extLst>
                <a:ext uri="{FF2B5EF4-FFF2-40B4-BE49-F238E27FC236}">
                  <a16:creationId xmlns:a16="http://schemas.microsoft.com/office/drawing/2014/main" id="{AC5525C6-D9E4-408D-99D3-5215F4171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126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0" name="Oval 54">
              <a:extLst>
                <a:ext uri="{FF2B5EF4-FFF2-40B4-BE49-F238E27FC236}">
                  <a16:creationId xmlns:a16="http://schemas.microsoft.com/office/drawing/2014/main" id="{D1BDAAF7-38DE-4273-8032-FBF67CD13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5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1" name="Rectangle 55">
              <a:extLst>
                <a:ext uri="{FF2B5EF4-FFF2-40B4-BE49-F238E27FC236}">
                  <a16:creationId xmlns:a16="http://schemas.microsoft.com/office/drawing/2014/main" id="{B06597FF-BD43-4822-AA9D-AC7E29A49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51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2" name="Group 56">
            <a:extLst>
              <a:ext uri="{FF2B5EF4-FFF2-40B4-BE49-F238E27FC236}">
                <a16:creationId xmlns:a16="http://schemas.microsoft.com/office/drawing/2014/main" id="{6B0BDC91-9BAC-4AB9-9B91-A75551194E3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89183" y="4648200"/>
            <a:ext cx="1666875" cy="1895475"/>
            <a:chOff x="4464" y="2928"/>
            <a:chExt cx="1050" cy="1194"/>
          </a:xfrm>
        </p:grpSpPr>
        <p:sp>
          <p:nvSpPr>
            <p:cNvPr id="243" name="AutoShape 57">
              <a:extLst>
                <a:ext uri="{FF2B5EF4-FFF2-40B4-BE49-F238E27FC236}">
                  <a16:creationId xmlns:a16="http://schemas.microsoft.com/office/drawing/2014/main" id="{4EBA606A-0AAF-49E7-80A3-2DFA4EFDF32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464" y="2928"/>
              <a:ext cx="1050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Arc 58">
              <a:extLst>
                <a:ext uri="{FF2B5EF4-FFF2-40B4-BE49-F238E27FC236}">
                  <a16:creationId xmlns:a16="http://schemas.microsoft.com/office/drawing/2014/main" id="{B897F8BE-77FB-4B5B-A718-DE3E88C0F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8" y="3120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5" name="Oval 59">
              <a:extLst>
                <a:ext uri="{FF2B5EF4-FFF2-40B4-BE49-F238E27FC236}">
                  <a16:creationId xmlns:a16="http://schemas.microsoft.com/office/drawing/2014/main" id="{C50EE5E2-5D27-4E2C-A53C-39ACBA375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" y="3018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46" name="Line 60">
              <a:extLst>
                <a:ext uri="{FF2B5EF4-FFF2-40B4-BE49-F238E27FC236}">
                  <a16:creationId xmlns:a16="http://schemas.microsoft.com/office/drawing/2014/main" id="{6DA17AE3-62BC-42B4-BC49-8A18C0AB8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120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61">
              <a:extLst>
                <a:ext uri="{FF2B5EF4-FFF2-40B4-BE49-F238E27FC236}">
                  <a16:creationId xmlns:a16="http://schemas.microsoft.com/office/drawing/2014/main" id="{2F249745-D67B-43BA-86F4-52C5E0B25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120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Line 62">
              <a:extLst>
                <a:ext uri="{FF2B5EF4-FFF2-40B4-BE49-F238E27FC236}">
                  <a16:creationId xmlns:a16="http://schemas.microsoft.com/office/drawing/2014/main" id="{BCFF1CDA-5A8C-472B-B967-E3691B887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4" y="3480"/>
              <a:ext cx="312" cy="336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Line 63">
              <a:extLst>
                <a:ext uri="{FF2B5EF4-FFF2-40B4-BE49-F238E27FC236}">
                  <a16:creationId xmlns:a16="http://schemas.microsoft.com/office/drawing/2014/main" id="{029E4D14-4622-4DC2-87B6-FEBFEC45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6" y="3480"/>
              <a:ext cx="120" cy="44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Oval 64">
              <a:extLst>
                <a:ext uri="{FF2B5EF4-FFF2-40B4-BE49-F238E27FC236}">
                  <a16:creationId xmlns:a16="http://schemas.microsoft.com/office/drawing/2014/main" id="{C60E860D-2C7B-47D8-8057-2DFA2B75B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4" y="34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1" name="Rectangle 65">
              <a:extLst>
                <a:ext uri="{FF2B5EF4-FFF2-40B4-BE49-F238E27FC236}">
                  <a16:creationId xmlns:a16="http://schemas.microsoft.com/office/drawing/2014/main" id="{68CD74C8-D8E3-48A4-ACC6-E180438DB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4" y="3366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2" name="Oval 66">
              <a:extLst>
                <a:ext uri="{FF2B5EF4-FFF2-40B4-BE49-F238E27FC236}">
                  <a16:creationId xmlns:a16="http://schemas.microsoft.com/office/drawing/2014/main" id="{E47E337D-E50D-4A24-9067-F2919F878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2" y="31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3" name="Rectangle 67">
              <a:extLst>
                <a:ext uri="{FF2B5EF4-FFF2-40B4-BE49-F238E27FC236}">
                  <a16:creationId xmlns:a16="http://schemas.microsoft.com/office/drawing/2014/main" id="{806B7825-5F3F-44EE-A1DC-D0E60310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2988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4" name="Oval 68">
              <a:extLst>
                <a:ext uri="{FF2B5EF4-FFF2-40B4-BE49-F238E27FC236}">
                  <a16:creationId xmlns:a16="http://schemas.microsoft.com/office/drawing/2014/main" id="{DAA24901-BEBB-4A0D-B583-33F30C0A7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3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5" name="Rectangle 69">
              <a:extLst>
                <a:ext uri="{FF2B5EF4-FFF2-40B4-BE49-F238E27FC236}">
                  <a16:creationId xmlns:a16="http://schemas.microsoft.com/office/drawing/2014/main" id="{3DBA4D54-2107-4732-9427-D5DBD972E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382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" name="Oval 70">
              <a:extLst>
                <a:ext uri="{FF2B5EF4-FFF2-40B4-BE49-F238E27FC236}">
                  <a16:creationId xmlns:a16="http://schemas.microsoft.com/office/drawing/2014/main" id="{5186E016-44D3-4A5D-956F-7523B22BB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9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257" name="Rectangle 71">
              <a:extLst>
                <a:ext uri="{FF2B5EF4-FFF2-40B4-BE49-F238E27FC236}">
                  <a16:creationId xmlns:a16="http://schemas.microsoft.com/office/drawing/2014/main" id="{F0C34924-A9F8-4AA0-8C68-1498D8CFE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394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8" name="Group 76">
            <a:extLst>
              <a:ext uri="{FF2B5EF4-FFF2-40B4-BE49-F238E27FC236}">
                <a16:creationId xmlns:a16="http://schemas.microsoft.com/office/drawing/2014/main" id="{CFC12BC4-8E44-40B0-AD4F-92F02B83394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355972"/>
            <a:ext cx="2057400" cy="454024"/>
            <a:chOff x="1104" y="1961"/>
            <a:chExt cx="1296" cy="286"/>
          </a:xfrm>
        </p:grpSpPr>
        <p:graphicFrame>
          <p:nvGraphicFramePr>
            <p:cNvPr id="259" name="Object 77">
              <a:extLst>
                <a:ext uri="{FF2B5EF4-FFF2-40B4-BE49-F238E27FC236}">
                  <a16:creationId xmlns:a16="http://schemas.microsoft.com/office/drawing/2014/main" id="{1333B8AE-B240-45DB-8BCB-D5E46D400E5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130502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59" name="Equation" r:id="rId14" imgW="380880" imgH="241200" progId="Equation.DSMT4">
                    <p:embed/>
                  </p:oleObj>
                </mc:Choice>
                <mc:Fallback>
                  <p:oleObj name="Equation" r:id="rId14" imgW="380880" imgH="241200" progId="Equation.DSMT4">
                    <p:embed/>
                    <p:pic>
                      <p:nvPicPr>
                        <p:cNvPr id="0" name="Picture 3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0" name="Text Box 78">
              <a:extLst>
                <a:ext uri="{FF2B5EF4-FFF2-40B4-BE49-F238E27FC236}">
                  <a16:creationId xmlns:a16="http://schemas.microsoft.com/office/drawing/2014/main" id="{F9C4B048-7DF4-403B-B4B6-4BCA55CEA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1" name="Group 79">
            <a:extLst>
              <a:ext uri="{FF2B5EF4-FFF2-40B4-BE49-F238E27FC236}">
                <a16:creationId xmlns:a16="http://schemas.microsoft.com/office/drawing/2014/main" id="{00A0E3AA-1C7B-4828-BC9F-161A0D863007}"/>
              </a:ext>
            </a:extLst>
          </p:cNvPr>
          <p:cNvGrpSpPr>
            <a:grpSpLocks/>
          </p:cNvGrpSpPr>
          <p:nvPr/>
        </p:nvGrpSpPr>
        <p:grpSpPr bwMode="auto">
          <a:xfrm>
            <a:off x="4953001" y="5500696"/>
            <a:ext cx="2057400" cy="442913"/>
            <a:chOff x="1104" y="1968"/>
            <a:chExt cx="1296" cy="279"/>
          </a:xfrm>
        </p:grpSpPr>
        <p:graphicFrame>
          <p:nvGraphicFramePr>
            <p:cNvPr id="262" name="Object 80">
              <a:extLst>
                <a:ext uri="{FF2B5EF4-FFF2-40B4-BE49-F238E27FC236}">
                  <a16:creationId xmlns:a16="http://schemas.microsoft.com/office/drawing/2014/main" id="{4683451C-2D25-427C-8FF1-1FAB03DB0D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1968"/>
            <a:ext cx="48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0" name="Equation" r:id="rId16" imgW="381000" imgH="228600" progId="Equation.DSMT4">
                    <p:embed/>
                  </p:oleObj>
                </mc:Choice>
                <mc:Fallback>
                  <p:oleObj name="Equation" r:id="rId16" imgW="381000" imgH="228600" progId="Equation.DSMT4">
                    <p:embed/>
                    <p:pic>
                      <p:nvPicPr>
                        <p:cNvPr id="0" name="Picture 3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8"/>
                          <a:ext cx="480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3" name="Text Box 81">
              <a:extLst>
                <a:ext uri="{FF2B5EF4-FFF2-40B4-BE49-F238E27FC236}">
                  <a16:creationId xmlns:a16="http://schemas.microsoft.com/office/drawing/2014/main" id="{5FF23598-97DC-412C-8A4B-679D77A27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4" name="Group 82">
            <a:extLst>
              <a:ext uri="{FF2B5EF4-FFF2-40B4-BE49-F238E27FC236}">
                <a16:creationId xmlns:a16="http://schemas.microsoft.com/office/drawing/2014/main" id="{79DBACA7-0AC2-4F45-BC79-DF6341761E14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589091"/>
            <a:ext cx="2057400" cy="454026"/>
            <a:chOff x="1104" y="1961"/>
            <a:chExt cx="1296" cy="286"/>
          </a:xfrm>
        </p:grpSpPr>
        <p:graphicFrame>
          <p:nvGraphicFramePr>
            <p:cNvPr id="265" name="Object 83">
              <a:extLst>
                <a:ext uri="{FF2B5EF4-FFF2-40B4-BE49-F238E27FC236}">
                  <a16:creationId xmlns:a16="http://schemas.microsoft.com/office/drawing/2014/main" id="{CBCE37AA-8C5D-4FD7-B391-AD096044E88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0254156"/>
                </p:ext>
              </p:extLst>
            </p:nvPr>
          </p:nvGraphicFramePr>
          <p:xfrm>
            <a:off x="1296" y="1961"/>
            <a:ext cx="48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1" name="Equation" r:id="rId18" imgW="380880" imgH="241200" progId="Equation.DSMT4">
                    <p:embed/>
                  </p:oleObj>
                </mc:Choice>
                <mc:Fallback>
                  <p:oleObj name="Equation" r:id="rId18" imgW="380880" imgH="241200" progId="Equation.DSMT4">
                    <p:embed/>
                    <p:pic>
                      <p:nvPicPr>
                        <p:cNvPr id="0" name="Picture 3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961"/>
                          <a:ext cx="48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" name="Text Box 84">
              <a:extLst>
                <a:ext uri="{FF2B5EF4-FFF2-40B4-BE49-F238E27FC236}">
                  <a16:creationId xmlns:a16="http://schemas.microsoft.com/office/drawing/2014/main" id="{E206A681-EA1E-407F-BC3E-0AB4038EB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016"/>
              <a:ext cx="12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………..</a:t>
              </a:r>
            </a:p>
          </p:txBody>
        </p:sp>
      </p:grpSp>
      <p:grpSp>
        <p:nvGrpSpPr>
          <p:cNvPr id="267" name="Group 85">
            <a:extLst>
              <a:ext uri="{FF2B5EF4-FFF2-40B4-BE49-F238E27FC236}">
                <a16:creationId xmlns:a16="http://schemas.microsoft.com/office/drawing/2014/main" id="{8A252635-2B68-48ED-AC3C-9694F33760F0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2905125"/>
            <a:ext cx="2209800" cy="447675"/>
            <a:chOff x="2928" y="1200"/>
            <a:chExt cx="1392" cy="282"/>
          </a:xfrm>
        </p:grpSpPr>
        <p:graphicFrame>
          <p:nvGraphicFramePr>
            <p:cNvPr id="268" name="Object 86">
              <a:extLst>
                <a:ext uri="{FF2B5EF4-FFF2-40B4-BE49-F238E27FC236}">
                  <a16:creationId xmlns:a16="http://schemas.microsoft.com/office/drawing/2014/main" id="{8B04AE1A-C108-48CF-91E1-716B3DE90A9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0751403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2" name="Equation" r:id="rId20" imgW="469800" imgH="228600" progId="Equation.DSMT4">
                    <p:embed/>
                  </p:oleObj>
                </mc:Choice>
                <mc:Fallback>
                  <p:oleObj name="Equation" r:id="rId20" imgW="469800" imgH="228600" progId="Equation.DSMT4">
                    <p:embed/>
                    <p:pic>
                      <p:nvPicPr>
                        <p:cNvPr id="0" name="Picture 3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9" name="Text Box 87">
              <a:extLst>
                <a:ext uri="{FF2B5EF4-FFF2-40B4-BE49-F238E27FC236}">
                  <a16:creationId xmlns:a16="http://schemas.microsoft.com/office/drawing/2014/main" id="{F48D023F-32D3-4335-B703-C09B3EECBE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24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grpSp>
        <p:nvGrpSpPr>
          <p:cNvPr id="270" name="Group 88">
            <a:extLst>
              <a:ext uri="{FF2B5EF4-FFF2-40B4-BE49-F238E27FC236}">
                <a16:creationId xmlns:a16="http://schemas.microsoft.com/office/drawing/2014/main" id="{554B14D2-0CE7-4898-BF66-CC5BD942297E}"/>
              </a:ext>
            </a:extLst>
          </p:cNvPr>
          <p:cNvGrpSpPr>
            <a:grpSpLocks/>
          </p:cNvGrpSpPr>
          <p:nvPr/>
        </p:nvGrpSpPr>
        <p:grpSpPr bwMode="auto">
          <a:xfrm>
            <a:off x="4613799" y="4293715"/>
            <a:ext cx="2209800" cy="1117600"/>
            <a:chOff x="2752" y="778"/>
            <a:chExt cx="1392" cy="704"/>
          </a:xfrm>
        </p:grpSpPr>
        <p:graphicFrame>
          <p:nvGraphicFramePr>
            <p:cNvPr id="271" name="Object 89">
              <a:extLst>
                <a:ext uri="{FF2B5EF4-FFF2-40B4-BE49-F238E27FC236}">
                  <a16:creationId xmlns:a16="http://schemas.microsoft.com/office/drawing/2014/main" id="{CE74FFB6-3E6B-4DD9-835D-A531617ACBF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854070"/>
                </p:ext>
              </p:extLst>
            </p:nvPr>
          </p:nvGraphicFramePr>
          <p:xfrm>
            <a:off x="3072" y="1200"/>
            <a:ext cx="62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3" name="Equation" r:id="rId22" imgW="469800" imgH="228600" progId="Equation.DSMT4">
                    <p:embed/>
                  </p:oleObj>
                </mc:Choice>
                <mc:Fallback>
                  <p:oleObj name="Equation" r:id="rId22" imgW="469800" imgH="228600" progId="Equation.DSMT4">
                    <p:embed/>
                    <p:pic>
                      <p:nvPicPr>
                        <p:cNvPr id="0" name="Picture 3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1200"/>
                          <a:ext cx="624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2" name="Text Box 90">
              <a:extLst>
                <a:ext uri="{FF2B5EF4-FFF2-40B4-BE49-F238E27FC236}">
                  <a16:creationId xmlns:a16="http://schemas.microsoft.com/office/drawing/2014/main" id="{B90E00A1-F287-4BA4-A0D9-3385113B7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2" y="778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       …………</a:t>
              </a:r>
            </a:p>
          </p:txBody>
        </p:sp>
      </p:grpSp>
      <p:sp>
        <p:nvSpPr>
          <p:cNvPr id="273" name="Text Box 91">
            <a:extLst>
              <a:ext uri="{FF2B5EF4-FFF2-40B4-BE49-F238E27FC236}">
                <a16:creationId xmlns:a16="http://schemas.microsoft.com/office/drawing/2014/main" id="{31B30808-90BA-4CF3-B1C8-9038DC87C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098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114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4" name="Text Box 92">
            <a:extLst>
              <a:ext uri="{FF2B5EF4-FFF2-40B4-BE49-F238E27FC236}">
                <a16:creationId xmlns:a16="http://schemas.microsoft.com/office/drawing/2014/main" id="{29FECF9C-50EE-47DC-AC81-30D5A0A0B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043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29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5" name="Text Box 93">
            <a:extLst>
              <a:ext uri="{FF2B5EF4-FFF2-40B4-BE49-F238E27FC236}">
                <a16:creationId xmlns:a16="http://schemas.microsoft.com/office/drawing/2014/main" id="{BD02D6AB-3F38-4C40-93C2-3FFFBE58A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14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86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" name="Text Box 94">
            <a:extLst>
              <a:ext uri="{FF2B5EF4-FFF2-40B4-BE49-F238E27FC236}">
                <a16:creationId xmlns:a16="http://schemas.microsoft.com/office/drawing/2014/main" id="{AF3D4B7E-59ED-48C4-9EB7-834F64E16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3670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228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7" name="Text Box 95">
            <a:extLst>
              <a:ext uri="{FF2B5EF4-FFF2-40B4-BE49-F238E27FC236}">
                <a16:creationId xmlns:a16="http://schemas.microsoft.com/office/drawing/2014/main" id="{18E41AA2-5845-4929-A0C0-0CDB6716E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5006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8" name="Text Box 96">
            <a:extLst>
              <a:ext uri="{FF2B5EF4-FFF2-40B4-BE49-F238E27FC236}">
                <a16:creationId xmlns:a16="http://schemas.microsoft.com/office/drawing/2014/main" id="{7C357DE3-7D42-490C-9658-4F807BF35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0783" y="1995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43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9" name="Text Box 97">
            <a:extLst>
              <a:ext uri="{FF2B5EF4-FFF2-40B4-BE49-F238E27FC236}">
                <a16:creationId xmlns:a16="http://schemas.microsoft.com/office/drawing/2014/main" id="{6D31A33A-AFF1-41D9-9F30-0DAE46881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0783" y="152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86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" name="Text Box 98">
            <a:extLst>
              <a:ext uri="{FF2B5EF4-FFF2-40B4-BE49-F238E27FC236}">
                <a16:creationId xmlns:a16="http://schemas.microsoft.com/office/drawing/2014/main" id="{2967DA9A-897B-40FF-8099-AE3B3CC0C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983" y="6096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29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1" name="Text Box 99">
            <a:extLst>
              <a:ext uri="{FF2B5EF4-FFF2-40B4-BE49-F238E27FC236}">
                <a16:creationId xmlns:a16="http://schemas.microsoft.com/office/drawing/2014/main" id="{561FB968-A484-4309-B6B6-43BE85900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183" y="64150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82" name="Group 100">
            <a:extLst>
              <a:ext uri="{FF2B5EF4-FFF2-40B4-BE49-F238E27FC236}">
                <a16:creationId xmlns:a16="http://schemas.microsoft.com/office/drawing/2014/main" id="{F6A0C6F4-03AA-4165-A2B3-AB303D7FB202}"/>
              </a:ext>
            </a:extLst>
          </p:cNvPr>
          <p:cNvGrpSpPr>
            <a:grpSpLocks/>
          </p:cNvGrpSpPr>
          <p:nvPr/>
        </p:nvGrpSpPr>
        <p:grpSpPr bwMode="auto">
          <a:xfrm>
            <a:off x="4839492" y="2093913"/>
            <a:ext cx="2819400" cy="504825"/>
            <a:chOff x="864" y="3666"/>
            <a:chExt cx="1776" cy="318"/>
          </a:xfrm>
        </p:grpSpPr>
        <p:sp>
          <p:nvSpPr>
            <p:cNvPr id="283" name="Text Box 101">
              <a:extLst>
                <a:ext uri="{FF2B5EF4-FFF2-40B4-BE49-F238E27FC236}">
                  <a16:creationId xmlns:a16="http://schemas.microsoft.com/office/drawing/2014/main" id="{63A13E48-7F92-45E2-82DF-27FB35071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    .  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4" name="Object 102">
              <a:extLst>
                <a:ext uri="{FF2B5EF4-FFF2-40B4-BE49-F238E27FC236}">
                  <a16:creationId xmlns:a16="http://schemas.microsoft.com/office/drawing/2014/main" id="{BDAF846F-83CA-49BC-8A16-401D9C97890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3689584"/>
                </p:ext>
              </p:extLst>
            </p:nvPr>
          </p:nvGraphicFramePr>
          <p:xfrm>
            <a:off x="1176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4" name="Equation" r:id="rId24" imgW="393480" imgH="228600" progId="Equation.DSMT4">
                    <p:embed/>
                  </p:oleObj>
                </mc:Choice>
                <mc:Fallback>
                  <p:oleObj name="Equation" r:id="rId24" imgW="393480" imgH="228600" progId="Equation.DSMT4">
                    <p:embed/>
                    <p:pic>
                      <p:nvPicPr>
                        <p:cNvPr id="0" name="Picture 3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5" name="Object 103">
              <a:extLst>
                <a:ext uri="{FF2B5EF4-FFF2-40B4-BE49-F238E27FC236}">
                  <a16:creationId xmlns:a16="http://schemas.microsoft.com/office/drawing/2014/main" id="{A2D0A2A3-197D-4171-80FA-06DC9908BAE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4337868"/>
                </p:ext>
              </p:extLst>
            </p:nvPr>
          </p:nvGraphicFramePr>
          <p:xfrm>
            <a:off x="1990" y="3666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5" name="Equation" r:id="rId26" imgW="253800" imgH="241200" progId="Equation.DSMT4">
                    <p:embed/>
                  </p:oleObj>
                </mc:Choice>
                <mc:Fallback>
                  <p:oleObj name="Equation" r:id="rId26" imgW="253800" imgH="241200" progId="Equation.DSMT4">
                    <p:embed/>
                    <p:pic>
                      <p:nvPicPr>
                        <p:cNvPr id="0" name="Picture 3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66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" name="Group 104">
            <a:extLst>
              <a:ext uri="{FF2B5EF4-FFF2-40B4-BE49-F238E27FC236}">
                <a16:creationId xmlns:a16="http://schemas.microsoft.com/office/drawing/2014/main" id="{C25505DE-5872-4614-9B08-EBD5A4815668}"/>
              </a:ext>
            </a:extLst>
          </p:cNvPr>
          <p:cNvGrpSpPr>
            <a:grpSpLocks/>
          </p:cNvGrpSpPr>
          <p:nvPr/>
        </p:nvGrpSpPr>
        <p:grpSpPr bwMode="auto">
          <a:xfrm>
            <a:off x="4883479" y="3709994"/>
            <a:ext cx="2819400" cy="496888"/>
            <a:chOff x="864" y="3671"/>
            <a:chExt cx="1776" cy="313"/>
          </a:xfrm>
        </p:grpSpPr>
        <p:sp>
          <p:nvSpPr>
            <p:cNvPr id="287" name="Text Box 105">
              <a:extLst>
                <a:ext uri="{FF2B5EF4-FFF2-40B4-BE49-F238E27FC236}">
                  <a16:creationId xmlns:a16="http://schemas.microsoft.com/office/drawing/2014/main" id="{A3F9FCF5-47A4-4297-A224-8150F42FE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88" name="Object 106">
              <a:extLst>
                <a:ext uri="{FF2B5EF4-FFF2-40B4-BE49-F238E27FC236}">
                  <a16:creationId xmlns:a16="http://schemas.microsoft.com/office/drawing/2014/main" id="{631BA09E-0547-4577-B3FA-C6F5E070938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482765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6" name="Equation" r:id="rId28" imgW="393480" imgH="228600" progId="Equation.DSMT4">
                    <p:embed/>
                  </p:oleObj>
                </mc:Choice>
                <mc:Fallback>
                  <p:oleObj name="Equation" r:id="rId28" imgW="393480" imgH="228600" progId="Equation.DSMT4">
                    <p:embed/>
                    <p:pic>
                      <p:nvPicPr>
                        <p:cNvPr id="0" name="Picture 3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9" name="Object 107">
              <a:extLst>
                <a:ext uri="{FF2B5EF4-FFF2-40B4-BE49-F238E27FC236}">
                  <a16:creationId xmlns:a16="http://schemas.microsoft.com/office/drawing/2014/main" id="{B5E3CA45-6CAB-405C-9E51-8E43C7CD9F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0960307"/>
                </p:ext>
              </p:extLst>
            </p:nvPr>
          </p:nvGraphicFramePr>
          <p:xfrm>
            <a:off x="2072" y="3671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7" name="Equation" r:id="rId30" imgW="253800" imgH="241200" progId="Equation.DSMT4">
                    <p:embed/>
                  </p:oleObj>
                </mc:Choice>
                <mc:Fallback>
                  <p:oleObj name="Equation" r:id="rId30" imgW="253800" imgH="241200" progId="Equation.DSMT4">
                    <p:embed/>
                    <p:pic>
                      <p:nvPicPr>
                        <p:cNvPr id="0" name="Picture 3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2" y="3671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0" name="Group 108">
            <a:extLst>
              <a:ext uri="{FF2B5EF4-FFF2-40B4-BE49-F238E27FC236}">
                <a16:creationId xmlns:a16="http://schemas.microsoft.com/office/drawing/2014/main" id="{35C973E6-4054-41B9-81BB-4B305CBC8B5E}"/>
              </a:ext>
            </a:extLst>
          </p:cNvPr>
          <p:cNvGrpSpPr>
            <a:grpSpLocks/>
          </p:cNvGrpSpPr>
          <p:nvPr/>
        </p:nvGrpSpPr>
        <p:grpSpPr bwMode="auto">
          <a:xfrm>
            <a:off x="4926983" y="5811664"/>
            <a:ext cx="2819400" cy="531813"/>
            <a:chOff x="864" y="3649"/>
            <a:chExt cx="1776" cy="335"/>
          </a:xfrm>
        </p:grpSpPr>
        <p:sp>
          <p:nvSpPr>
            <p:cNvPr id="291" name="Text Box 109">
              <a:extLst>
                <a:ext uri="{FF2B5EF4-FFF2-40B4-BE49-F238E27FC236}">
                  <a16:creationId xmlns:a16="http://schemas.microsoft.com/office/drawing/2014/main" id="{DE9530DA-F080-4B79-AD9D-6FF519E1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744"/>
              <a:ext cx="17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  .……….</a:t>
              </a:r>
              <a:r>
                <a:rPr lang="en-US" altLang="en-US" dirty="0" err="1">
                  <a:solidFill>
                    <a:srgbClr val="000099"/>
                  </a:solidFill>
                  <a:latin typeface="Times New Roman" panose="02020603050405020304" pitchFamily="18" charset="0"/>
                </a:rPr>
                <a:t>sđ</a:t>
              </a:r>
              <a:r>
                <a:rPr lang="en-US" altLang="en-US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graphicFrame>
          <p:nvGraphicFramePr>
            <p:cNvPr id="292" name="Object 110">
              <a:extLst>
                <a:ext uri="{FF2B5EF4-FFF2-40B4-BE49-F238E27FC236}">
                  <a16:creationId xmlns:a16="http://schemas.microsoft.com/office/drawing/2014/main" id="{B763A7F6-2095-43A9-B136-9361B424FD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0287120"/>
                </p:ext>
              </p:extLst>
            </p:nvPr>
          </p:nvGraphicFramePr>
          <p:xfrm>
            <a:off x="1200" y="3696"/>
            <a:ext cx="43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8" name="Equation" r:id="rId32" imgW="393480" imgH="228600" progId="Equation.DSMT4">
                    <p:embed/>
                  </p:oleObj>
                </mc:Choice>
                <mc:Fallback>
                  <p:oleObj name="Equation" r:id="rId32" imgW="393480" imgH="228600" progId="Equation.DSMT4">
                    <p:embed/>
                    <p:pic>
                      <p:nvPicPr>
                        <p:cNvPr id="0" name="Picture 3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96"/>
                          <a:ext cx="43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3" name="Object 111">
              <a:extLst>
                <a:ext uri="{FF2B5EF4-FFF2-40B4-BE49-F238E27FC236}">
                  <a16:creationId xmlns:a16="http://schemas.microsoft.com/office/drawing/2014/main" id="{1600C332-A89D-423C-8E7F-52E8F5E75AF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130262"/>
                </p:ext>
              </p:extLst>
            </p:nvPr>
          </p:nvGraphicFramePr>
          <p:xfrm>
            <a:off x="1990" y="3649"/>
            <a:ext cx="432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69" name="Equation" r:id="rId34" imgW="253800" imgH="241200" progId="Equation.DSMT4">
                    <p:embed/>
                  </p:oleObj>
                </mc:Choice>
                <mc:Fallback>
                  <p:oleObj name="Equation" r:id="rId34" imgW="253800" imgH="241200" progId="Equation.DSMT4">
                    <p:embed/>
                    <p:pic>
                      <p:nvPicPr>
                        <p:cNvPr id="0" name="Picture 3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0" y="3649"/>
                          <a:ext cx="432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4" name="Text Box 121">
            <a:extLst>
              <a:ext uri="{FF2B5EF4-FFF2-40B4-BE49-F238E27FC236}">
                <a16:creationId xmlns:a16="http://schemas.microsoft.com/office/drawing/2014/main" id="{49956FC2-D168-46E4-A9CD-F2E09F5E6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2814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114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" name="Text Box 122">
            <a:extLst>
              <a:ext uri="{FF2B5EF4-FFF2-40B4-BE49-F238E27FC236}">
                <a16:creationId xmlns:a16="http://schemas.microsoft.com/office/drawing/2014/main" id="{B54BD830-08D6-489D-A4E7-CC1C478C6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4432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126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" name="Text Box 123">
            <a:extLst>
              <a:ext uri="{FF2B5EF4-FFF2-40B4-BE49-F238E27FC236}">
                <a16:creationId xmlns:a16="http://schemas.microsoft.com/office/drawing/2014/main" id="{9E8516FA-CDEE-4DFE-A203-1D64F15F0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983" y="4191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102</a:t>
            </a:r>
            <a:r>
              <a:rPr lang="en-US" altLang="en-US" b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" name="Line 124">
            <a:extLst>
              <a:ext uri="{FF2B5EF4-FFF2-40B4-BE49-F238E27FC236}">
                <a16:creationId xmlns:a16="http://schemas.microsoft.com/office/drawing/2014/main" id="{1AEA11F8-ACD7-4B89-922F-4044E3B1FD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08383" y="304800"/>
            <a:ext cx="685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Line 125">
            <a:extLst>
              <a:ext uri="{FF2B5EF4-FFF2-40B4-BE49-F238E27FC236}">
                <a16:creationId xmlns:a16="http://schemas.microsoft.com/office/drawing/2014/main" id="{649EAA8B-524F-4077-B152-81221F70D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9783" y="1752600"/>
            <a:ext cx="666750" cy="674016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9" name="Group 126">
            <a:extLst>
              <a:ext uri="{FF2B5EF4-FFF2-40B4-BE49-F238E27FC236}">
                <a16:creationId xmlns:a16="http://schemas.microsoft.com/office/drawing/2014/main" id="{CD6C303B-7004-4870-8A83-5C1F42166E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17733" y="2590800"/>
            <a:ext cx="1847850" cy="1781175"/>
            <a:chOff x="1248" y="1824"/>
            <a:chExt cx="1164" cy="1122"/>
          </a:xfrm>
        </p:grpSpPr>
        <p:sp>
          <p:nvSpPr>
            <p:cNvPr id="300" name="AutoShape 127">
              <a:extLst>
                <a:ext uri="{FF2B5EF4-FFF2-40B4-BE49-F238E27FC236}">
                  <a16:creationId xmlns:a16="http://schemas.microsoft.com/office/drawing/2014/main" id="{E7E864F1-4E0C-4D5C-86B2-0E521E4A96A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48" y="1824"/>
              <a:ext cx="1164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Arc 128">
              <a:extLst>
                <a:ext uri="{FF2B5EF4-FFF2-40B4-BE49-F238E27FC236}">
                  <a16:creationId xmlns:a16="http://schemas.microsoft.com/office/drawing/2014/main" id="{9068BD8E-1586-4005-B25C-2A3C4D66C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2088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2" name="Oval 129">
              <a:extLst>
                <a:ext uri="{FF2B5EF4-FFF2-40B4-BE49-F238E27FC236}">
                  <a16:creationId xmlns:a16="http://schemas.microsoft.com/office/drawing/2014/main" id="{51E63059-4FE9-42C9-BB43-46C48AF7F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2" y="195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3" name="Line 130">
              <a:extLst>
                <a:ext uri="{FF2B5EF4-FFF2-40B4-BE49-F238E27FC236}">
                  <a16:creationId xmlns:a16="http://schemas.microsoft.com/office/drawing/2014/main" id="{934F918A-C29F-41D7-BB47-8CC6A0AC5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100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Line 131">
              <a:extLst>
                <a:ext uri="{FF2B5EF4-FFF2-40B4-BE49-F238E27FC236}">
                  <a16:creationId xmlns:a16="http://schemas.microsoft.com/office/drawing/2014/main" id="{6406D313-EEBA-44D2-B4E5-2256FA256D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2" y="2028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32">
              <a:extLst>
                <a:ext uri="{FF2B5EF4-FFF2-40B4-BE49-F238E27FC236}">
                  <a16:creationId xmlns:a16="http://schemas.microsoft.com/office/drawing/2014/main" id="{0C89CED1-244E-45A7-B485-97982125A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" y="2418"/>
              <a:ext cx="456" cy="7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133">
              <a:extLst>
                <a:ext uri="{FF2B5EF4-FFF2-40B4-BE49-F238E27FC236}">
                  <a16:creationId xmlns:a16="http://schemas.microsoft.com/office/drawing/2014/main" id="{6ABEB127-BD23-4E41-B983-866AD1FCF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2" y="2100"/>
              <a:ext cx="684" cy="63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Line 134">
              <a:extLst>
                <a:ext uri="{FF2B5EF4-FFF2-40B4-BE49-F238E27FC236}">
                  <a16:creationId xmlns:a16="http://schemas.microsoft.com/office/drawing/2014/main" id="{FF0F31E3-3735-4835-AB5F-7BFFBE0D96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4" y="2028"/>
              <a:ext cx="246" cy="39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Oval 135">
              <a:extLst>
                <a:ext uri="{FF2B5EF4-FFF2-40B4-BE49-F238E27FC236}">
                  <a16:creationId xmlns:a16="http://schemas.microsoft.com/office/drawing/2014/main" id="{4BD20D82-E8BC-4F10-A031-9DA4B9860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4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09" name="Oval 136">
              <a:extLst>
                <a:ext uri="{FF2B5EF4-FFF2-40B4-BE49-F238E27FC236}">
                  <a16:creationId xmlns:a16="http://schemas.microsoft.com/office/drawing/2014/main" id="{F6DDCAC8-8846-46A0-BD6A-3BECB25F9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" y="208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0" name="Rectangle 137">
              <a:extLst>
                <a:ext uri="{FF2B5EF4-FFF2-40B4-BE49-F238E27FC236}">
                  <a16:creationId xmlns:a16="http://schemas.microsoft.com/office/drawing/2014/main" id="{87B4CD27-8D61-4418-8781-8A3173AC2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199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1" name="Oval 138">
              <a:extLst>
                <a:ext uri="{FF2B5EF4-FFF2-40B4-BE49-F238E27FC236}">
                  <a16:creationId xmlns:a16="http://schemas.microsoft.com/office/drawing/2014/main" id="{65F920B1-71DF-40F9-B168-01B583B5C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248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2" name="Rectangle 139">
              <a:extLst>
                <a:ext uri="{FF2B5EF4-FFF2-40B4-BE49-F238E27FC236}">
                  <a16:creationId xmlns:a16="http://schemas.microsoft.com/office/drawing/2014/main" id="{CA5FD510-7DC6-4B38-873E-D0037746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" y="244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3" name="Oval 140">
              <a:extLst>
                <a:ext uri="{FF2B5EF4-FFF2-40B4-BE49-F238E27FC236}">
                  <a16:creationId xmlns:a16="http://schemas.microsoft.com/office/drawing/2014/main" id="{01CE6FD3-606B-4DE6-9F54-750E88425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8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4" name="Rectangle 141">
              <a:extLst>
                <a:ext uri="{FF2B5EF4-FFF2-40B4-BE49-F238E27FC236}">
                  <a16:creationId xmlns:a16="http://schemas.microsoft.com/office/drawing/2014/main" id="{E4255086-AEC2-47B9-9EA0-08C9C230C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" y="18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5" name="Oval 142">
              <a:extLst>
                <a:ext uri="{FF2B5EF4-FFF2-40B4-BE49-F238E27FC236}">
                  <a16:creationId xmlns:a16="http://schemas.microsoft.com/office/drawing/2014/main" id="{EEBB0F63-1B76-4373-8EC0-40E35F6D5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" y="271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6" name="Rectangle 143">
              <a:extLst>
                <a:ext uri="{FF2B5EF4-FFF2-40B4-BE49-F238E27FC236}">
                  <a16:creationId xmlns:a16="http://schemas.microsoft.com/office/drawing/2014/main" id="{D6D07032-8DB9-4A94-A9B2-CD8216D79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76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D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17" name="Freeform 144">
            <a:extLst>
              <a:ext uri="{FF2B5EF4-FFF2-40B4-BE49-F238E27FC236}">
                <a16:creationId xmlns:a16="http://schemas.microsoft.com/office/drawing/2014/main" id="{932109D7-C97F-4305-92EF-D9924080F5A1}"/>
              </a:ext>
            </a:extLst>
          </p:cNvPr>
          <p:cNvSpPr>
            <a:spLocks/>
          </p:cNvSpPr>
          <p:nvPr/>
        </p:nvSpPr>
        <p:spPr bwMode="auto">
          <a:xfrm>
            <a:off x="7022483" y="3505200"/>
            <a:ext cx="419100" cy="1206500"/>
          </a:xfrm>
          <a:custGeom>
            <a:avLst/>
            <a:gdLst>
              <a:gd name="T0" fmla="*/ 2147483647 w 264"/>
              <a:gd name="T1" fmla="*/ 0 h 760"/>
              <a:gd name="T2" fmla="*/ 0 w 264"/>
              <a:gd name="T3" fmla="*/ 2147483647 h 760"/>
              <a:gd name="T4" fmla="*/ 0 60000 65536"/>
              <a:gd name="T5" fmla="*/ 0 60000 65536"/>
              <a:gd name="T6" fmla="*/ 0 w 264"/>
              <a:gd name="T7" fmla="*/ 0 h 760"/>
              <a:gd name="T8" fmla="*/ 264 w 264"/>
              <a:gd name="T9" fmla="*/ 760 h 7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" h="760">
                <a:moveTo>
                  <a:pt x="264" y="0"/>
                </a:moveTo>
                <a:lnTo>
                  <a:pt x="0" y="76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318" name="Freeform 145">
            <a:extLst>
              <a:ext uri="{FF2B5EF4-FFF2-40B4-BE49-F238E27FC236}">
                <a16:creationId xmlns:a16="http://schemas.microsoft.com/office/drawing/2014/main" id="{C2523B55-0842-4F05-B45C-1033131F3CD8}"/>
              </a:ext>
            </a:extLst>
          </p:cNvPr>
          <p:cNvSpPr>
            <a:spLocks/>
          </p:cNvSpPr>
          <p:nvPr/>
        </p:nvSpPr>
        <p:spPr bwMode="auto">
          <a:xfrm>
            <a:off x="6460508" y="3581400"/>
            <a:ext cx="1285875" cy="257175"/>
          </a:xfrm>
          <a:custGeom>
            <a:avLst/>
            <a:gdLst>
              <a:gd name="T0" fmla="*/ 2147483647 w 810"/>
              <a:gd name="T1" fmla="*/ 0 h 162"/>
              <a:gd name="T2" fmla="*/ 0 w 810"/>
              <a:gd name="T3" fmla="*/ 2147483647 h 162"/>
              <a:gd name="T4" fmla="*/ 0 60000 65536"/>
              <a:gd name="T5" fmla="*/ 0 60000 65536"/>
              <a:gd name="T6" fmla="*/ 0 w 810"/>
              <a:gd name="T7" fmla="*/ 0 h 162"/>
              <a:gd name="T8" fmla="*/ 810 w 810"/>
              <a:gd name="T9" fmla="*/ 162 h 1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0" h="162">
                <a:moveTo>
                  <a:pt x="810" y="0"/>
                </a:moveTo>
                <a:lnTo>
                  <a:pt x="0" y="162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319" name="Line 146">
            <a:extLst>
              <a:ext uri="{FF2B5EF4-FFF2-40B4-BE49-F238E27FC236}">
                <a16:creationId xmlns:a16="http://schemas.microsoft.com/office/drawing/2014/main" id="{D1F700C0-0B06-4B31-8C74-AFAE4ED2E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8383" y="3886200"/>
            <a:ext cx="8382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147">
            <a:extLst>
              <a:ext uri="{FF2B5EF4-FFF2-40B4-BE49-F238E27FC236}">
                <a16:creationId xmlns:a16="http://schemas.microsoft.com/office/drawing/2014/main" id="{405E0B0A-9AB0-481E-BA04-4AC8A66A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27383" y="58674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Freeform 148">
            <a:extLst>
              <a:ext uri="{FF2B5EF4-FFF2-40B4-BE49-F238E27FC236}">
                <a16:creationId xmlns:a16="http://schemas.microsoft.com/office/drawing/2014/main" id="{26D8BC30-BFD5-4E85-AF3C-3C5123FBFCED}"/>
              </a:ext>
            </a:extLst>
          </p:cNvPr>
          <p:cNvSpPr>
            <a:spLocks/>
          </p:cNvSpPr>
          <p:nvPr/>
        </p:nvSpPr>
        <p:spPr bwMode="auto">
          <a:xfrm>
            <a:off x="7289183" y="5810250"/>
            <a:ext cx="552450" cy="666750"/>
          </a:xfrm>
          <a:custGeom>
            <a:avLst/>
            <a:gdLst>
              <a:gd name="T0" fmla="*/ 2147483647 w 348"/>
              <a:gd name="T1" fmla="*/ 0 h 420"/>
              <a:gd name="T2" fmla="*/ 0 w 348"/>
              <a:gd name="T3" fmla="*/ 2147483647 h 420"/>
              <a:gd name="T4" fmla="*/ 0 60000 65536"/>
              <a:gd name="T5" fmla="*/ 0 60000 65536"/>
              <a:gd name="T6" fmla="*/ 0 w 348"/>
              <a:gd name="T7" fmla="*/ 0 h 420"/>
              <a:gd name="T8" fmla="*/ 348 w 348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8" h="420">
                <a:moveTo>
                  <a:pt x="348" y="0"/>
                </a:moveTo>
                <a:lnTo>
                  <a:pt x="0" y="42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grpSp>
        <p:nvGrpSpPr>
          <p:cNvPr id="322" name="Group 149">
            <a:extLst>
              <a:ext uri="{FF2B5EF4-FFF2-40B4-BE49-F238E27FC236}">
                <a16:creationId xmlns:a16="http://schemas.microsoft.com/office/drawing/2014/main" id="{8AAC84E1-896A-44B1-A23A-65A8268ED53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03583" y="838200"/>
            <a:ext cx="314325" cy="352425"/>
            <a:chOff x="1728" y="2049"/>
            <a:chExt cx="198" cy="222"/>
          </a:xfrm>
        </p:grpSpPr>
        <p:sp>
          <p:nvSpPr>
            <p:cNvPr id="323" name="AutoShape 150">
              <a:extLst>
                <a:ext uri="{FF2B5EF4-FFF2-40B4-BE49-F238E27FC236}">
                  <a16:creationId xmlns:a16="http://schemas.microsoft.com/office/drawing/2014/main" id="{6B63C28D-66CD-43A9-A306-1F4BAF91660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28" y="2049"/>
              <a:ext cx="180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Arc 151">
              <a:extLst>
                <a:ext uri="{FF2B5EF4-FFF2-40B4-BE49-F238E27FC236}">
                  <a16:creationId xmlns:a16="http://schemas.microsoft.com/office/drawing/2014/main" id="{DEFF951E-1774-41DD-A14B-55C839D7C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0" y="2115"/>
              <a:ext cx="126" cy="86"/>
            </a:xfrm>
            <a:custGeom>
              <a:avLst/>
              <a:gdLst>
                <a:gd name="T0" fmla="*/ 0 w 21576"/>
                <a:gd name="T1" fmla="*/ 0 h 14738"/>
                <a:gd name="T2" fmla="*/ 0 w 21576"/>
                <a:gd name="T3" fmla="*/ 0 h 14738"/>
                <a:gd name="T4" fmla="*/ 0 w 21576"/>
                <a:gd name="T5" fmla="*/ 0 h 14738"/>
                <a:gd name="T6" fmla="*/ 0 60000 65536"/>
                <a:gd name="T7" fmla="*/ 0 60000 65536"/>
                <a:gd name="T8" fmla="*/ 0 60000 65536"/>
                <a:gd name="T9" fmla="*/ 0 w 21576"/>
                <a:gd name="T10" fmla="*/ 0 h 14738"/>
                <a:gd name="T11" fmla="*/ 21576 w 21576"/>
                <a:gd name="T12" fmla="*/ 14738 h 147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6" h="14738" fill="none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</a:path>
                <a:path w="21576" h="14738" stroke="0" extrusionOk="0">
                  <a:moveTo>
                    <a:pt x="5785" y="14737"/>
                  </a:moveTo>
                  <a:cubicBezTo>
                    <a:pt x="2293" y="10997"/>
                    <a:pt x="243" y="6138"/>
                    <a:pt x="0" y="1026"/>
                  </a:cubicBezTo>
                  <a:lnTo>
                    <a:pt x="21576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sp>
        <p:nvSpPr>
          <p:cNvPr id="325" name="Rectangle 152">
            <a:extLst>
              <a:ext uri="{FF2B5EF4-FFF2-40B4-BE49-F238E27FC236}">
                <a16:creationId xmlns:a16="http://schemas.microsoft.com/office/drawing/2014/main" id="{2F4D24EE-C1B0-4665-ACFD-B1229EEF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521" y="3276600"/>
            <a:ext cx="1190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6" name="Group 118">
            <a:extLst>
              <a:ext uri="{FF2B5EF4-FFF2-40B4-BE49-F238E27FC236}">
                <a16:creationId xmlns:a16="http://schemas.microsoft.com/office/drawing/2014/main" id="{8727B203-6A4F-421D-8E1B-B91F0DFAEAE7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3738565"/>
            <a:ext cx="990600" cy="655638"/>
            <a:chOff x="1488" y="2259"/>
            <a:chExt cx="624" cy="413"/>
          </a:xfrm>
        </p:grpSpPr>
        <p:sp>
          <p:nvSpPr>
            <p:cNvPr id="327" name="Text Box 119">
              <a:extLst>
                <a:ext uri="{FF2B5EF4-FFF2-40B4-BE49-F238E27FC236}">
                  <a16:creationId xmlns:a16="http://schemas.microsoft.com/office/drawing/2014/main" id="{28DD3D16-9EA2-433C-91E9-D3978463F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</a:t>
              </a:r>
            </a:p>
          </p:txBody>
        </p:sp>
        <p:graphicFrame>
          <p:nvGraphicFramePr>
            <p:cNvPr id="328" name="Object 120">
              <a:extLst>
                <a:ext uri="{FF2B5EF4-FFF2-40B4-BE49-F238E27FC236}">
                  <a16:creationId xmlns:a16="http://schemas.microsoft.com/office/drawing/2014/main" id="{F498EFAD-7203-47AE-AF29-076C7F6A974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9786334"/>
                </p:ext>
              </p:extLst>
            </p:nvPr>
          </p:nvGraphicFramePr>
          <p:xfrm>
            <a:off x="1680" y="2259"/>
            <a:ext cx="202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70" name="Equation" r:id="rId36" imgW="152334" imgH="393529" progId="Equation.DSMT4">
                    <p:embed/>
                  </p:oleObj>
                </mc:Choice>
                <mc:Fallback>
                  <p:oleObj name="Equation" r:id="rId36" imgW="152334" imgH="393529" progId="Equation.DSMT4">
                    <p:embed/>
                    <p:pic>
                      <p:nvPicPr>
                        <p:cNvPr id="0" name="Picture 3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259"/>
                          <a:ext cx="202" cy="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9" name="Group 118">
            <a:extLst>
              <a:ext uri="{FF2B5EF4-FFF2-40B4-BE49-F238E27FC236}">
                <a16:creationId xmlns:a16="http://schemas.microsoft.com/office/drawing/2014/main" id="{D2C74CEC-F5CE-4889-A04A-82301DB8E886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791200"/>
            <a:ext cx="990600" cy="736600"/>
            <a:chOff x="1536" y="2208"/>
            <a:chExt cx="624" cy="464"/>
          </a:xfrm>
        </p:grpSpPr>
        <p:sp>
          <p:nvSpPr>
            <p:cNvPr id="330" name="Text Box 119">
              <a:extLst>
                <a:ext uri="{FF2B5EF4-FFF2-40B4-BE49-F238E27FC236}">
                  <a16:creationId xmlns:a16="http://schemas.microsoft.com/office/drawing/2014/main" id="{2E2D8C2E-2FCD-4C4C-8C9F-D420E9E28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 </a:t>
              </a:r>
            </a:p>
          </p:txBody>
        </p:sp>
        <p:graphicFrame>
          <p:nvGraphicFramePr>
            <p:cNvPr id="331" name="Object 151">
              <a:extLst>
                <a:ext uri="{FF2B5EF4-FFF2-40B4-BE49-F238E27FC236}">
                  <a16:creationId xmlns:a16="http://schemas.microsoft.com/office/drawing/2014/main" id="{C080C64A-C572-41BC-BAEB-A1A8C7389C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0" y="2208"/>
            <a:ext cx="26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71" name="Equation" r:id="rId38" imgW="152334" imgH="393529" progId="Equation.DSMT4">
                    <p:embed/>
                  </p:oleObj>
                </mc:Choice>
                <mc:Fallback>
                  <p:oleObj name="Equation" r:id="rId38" imgW="152334" imgH="393529" progId="Equation.DSMT4">
                    <p:embed/>
                    <p:pic>
                      <p:nvPicPr>
                        <p:cNvPr id="0" name="Picture 3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208"/>
                          <a:ext cx="261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2" name="Group 118">
            <a:extLst>
              <a:ext uri="{FF2B5EF4-FFF2-40B4-BE49-F238E27FC236}">
                <a16:creationId xmlns:a16="http://schemas.microsoft.com/office/drawing/2014/main" id="{C50A2A45-8799-48CA-BA4C-9E9225F2D813}"/>
              </a:ext>
            </a:extLst>
          </p:cNvPr>
          <p:cNvGrpSpPr>
            <a:grpSpLocks/>
          </p:cNvGrpSpPr>
          <p:nvPr/>
        </p:nvGrpSpPr>
        <p:grpSpPr bwMode="auto">
          <a:xfrm>
            <a:off x="5873134" y="2084388"/>
            <a:ext cx="838200" cy="736600"/>
            <a:chOff x="1488" y="2217"/>
            <a:chExt cx="624" cy="464"/>
          </a:xfrm>
        </p:grpSpPr>
        <p:sp>
          <p:nvSpPr>
            <p:cNvPr id="333" name="Text Box 119">
              <a:extLst>
                <a:ext uri="{FF2B5EF4-FFF2-40B4-BE49-F238E27FC236}">
                  <a16:creationId xmlns:a16="http://schemas.microsoft.com/office/drawing/2014/main" id="{775991F4-C397-48BD-A03B-2CDD21829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304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        </a:t>
              </a:r>
            </a:p>
          </p:txBody>
        </p:sp>
        <p:graphicFrame>
          <p:nvGraphicFramePr>
            <p:cNvPr id="334" name="Object 152">
              <a:extLst>
                <a:ext uri="{FF2B5EF4-FFF2-40B4-BE49-F238E27FC236}">
                  <a16:creationId xmlns:a16="http://schemas.microsoft.com/office/drawing/2014/main" id="{D95F9A8C-2C54-46B8-B589-60546404A58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1196399"/>
                </p:ext>
              </p:extLst>
            </p:nvPr>
          </p:nvGraphicFramePr>
          <p:xfrm>
            <a:off x="1662" y="2217"/>
            <a:ext cx="261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672" name="Equation" r:id="rId40" imgW="152334" imgH="393529" progId="Equation.DSMT4">
                    <p:embed/>
                  </p:oleObj>
                </mc:Choice>
                <mc:Fallback>
                  <p:oleObj name="Equation" r:id="rId40" imgW="152334" imgH="393529" progId="Equation.DSMT4">
                    <p:embed/>
                    <p:pic>
                      <p:nvPicPr>
                        <p:cNvPr id="0" name="Picture 3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2" y="2217"/>
                          <a:ext cx="261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0530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78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3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57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8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231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8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8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0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/>
      <p:bldP spid="273" grpId="0"/>
      <p:bldP spid="274" grpId="0"/>
      <p:bldP spid="275" grpId="0"/>
      <p:bldP spid="276" grpId="0"/>
      <p:bldP spid="277" grpId="0"/>
      <p:bldP spid="278" grpId="0"/>
      <p:bldP spid="278" grpId="1"/>
      <p:bldP spid="279" grpId="0"/>
      <p:bldP spid="279" grpId="1"/>
      <p:bldP spid="280" grpId="0"/>
      <p:bldP spid="280" grpId="1"/>
      <p:bldP spid="281" grpId="0"/>
      <p:bldP spid="281" grpId="1"/>
      <p:bldP spid="294" grpId="0"/>
      <p:bldP spid="294" grpId="1"/>
      <p:bldP spid="295" grpId="0"/>
      <p:bldP spid="295" grpId="1"/>
      <p:bldP spid="295" grpId="2"/>
      <p:bldP spid="296" grpId="0"/>
      <p:bldP spid="296" grpId="1"/>
      <p:bldP spid="296" grpId="2"/>
      <p:bldP spid="297" grpId="0" animBg="1"/>
      <p:bldP spid="297" grpId="1" animBg="1"/>
      <p:bldP spid="298" grpId="0" animBg="1"/>
      <p:bldP spid="298" grpId="1" animBg="1"/>
      <p:bldP spid="317" grpId="0" animBg="1"/>
      <p:bldP spid="317" grpId="1" animBg="1"/>
      <p:bldP spid="318" grpId="0" animBg="1"/>
      <p:bldP spid="318" grpId="1" animBg="1"/>
      <p:bldP spid="319" grpId="0" animBg="1"/>
      <p:bldP spid="319" grpId="1" animBg="1"/>
      <p:bldP spid="320" grpId="0" animBg="1"/>
      <p:bldP spid="320" grpId="1" animBg="1"/>
      <p:bldP spid="321" grpId="0" animBg="1"/>
      <p:bldP spid="3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4635500" y="609600"/>
            <a:ext cx="0" cy="624840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7391400" y="2286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16</a:t>
            </a:r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43800" y="43576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17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7543800" y="63388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Hình 18</a:t>
            </a:r>
          </a:p>
        </p:txBody>
      </p:sp>
      <p:grpSp>
        <p:nvGrpSpPr>
          <p:cNvPr id="4104" name="Group 14"/>
          <p:cNvGrpSpPr>
            <a:grpSpLocks noChangeAspect="1"/>
          </p:cNvGrpSpPr>
          <p:nvPr/>
        </p:nvGrpSpPr>
        <p:grpSpPr bwMode="auto">
          <a:xfrm>
            <a:off x="7086600" y="4648200"/>
            <a:ext cx="1666875" cy="1895475"/>
            <a:chOff x="4464" y="2928"/>
            <a:chExt cx="1050" cy="1194"/>
          </a:xfrm>
        </p:grpSpPr>
        <p:sp>
          <p:nvSpPr>
            <p:cNvPr id="4175" name="AutoShape 15"/>
            <p:cNvSpPr>
              <a:spLocks noChangeAspect="1" noChangeArrowheads="1" noTextEdit="1"/>
            </p:cNvSpPr>
            <p:nvPr/>
          </p:nvSpPr>
          <p:spPr bwMode="auto">
            <a:xfrm>
              <a:off x="4464" y="2928"/>
              <a:ext cx="1050" cy="1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Arc 16"/>
            <p:cNvSpPr>
              <a:spLocks/>
            </p:cNvSpPr>
            <p:nvPr/>
          </p:nvSpPr>
          <p:spPr bwMode="auto">
            <a:xfrm>
              <a:off x="4698" y="3120"/>
              <a:ext cx="79" cy="168"/>
            </a:xfrm>
            <a:custGeom>
              <a:avLst/>
              <a:gdLst>
                <a:gd name="T0" fmla="*/ 0 w 10118"/>
                <a:gd name="T1" fmla="*/ 0 h 21600"/>
                <a:gd name="T2" fmla="*/ 0 w 10118"/>
                <a:gd name="T3" fmla="*/ 0 h 21600"/>
                <a:gd name="T4" fmla="*/ 0 w 10118"/>
                <a:gd name="T5" fmla="*/ 0 h 21600"/>
                <a:gd name="T6" fmla="*/ 0 60000 65536"/>
                <a:gd name="T7" fmla="*/ 0 60000 65536"/>
                <a:gd name="T8" fmla="*/ 0 60000 65536"/>
                <a:gd name="T9" fmla="*/ 0 w 10118"/>
                <a:gd name="T10" fmla="*/ 0 h 21600"/>
                <a:gd name="T11" fmla="*/ 10118 w 1011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18" h="21600" fill="none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</a:path>
                <a:path w="10118" h="21600" stroke="0" extrusionOk="0">
                  <a:moveTo>
                    <a:pt x="10117" y="19472"/>
                  </a:moveTo>
                  <a:cubicBezTo>
                    <a:pt x="7200" y="20873"/>
                    <a:pt x="4006" y="21599"/>
                    <a:pt x="771" y="21600"/>
                  </a:cubicBezTo>
                  <a:cubicBezTo>
                    <a:pt x="513" y="21600"/>
                    <a:pt x="256" y="21595"/>
                    <a:pt x="-1" y="21586"/>
                  </a:cubicBezTo>
                  <a:lnTo>
                    <a:pt x="771" y="0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7" name="Oval 17"/>
            <p:cNvSpPr>
              <a:spLocks noChangeArrowheads="1"/>
            </p:cNvSpPr>
            <p:nvPr/>
          </p:nvSpPr>
          <p:spPr bwMode="auto">
            <a:xfrm>
              <a:off x="4524" y="3018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8" name="Line 18"/>
            <p:cNvSpPr>
              <a:spLocks noChangeShapeType="1"/>
            </p:cNvSpPr>
            <p:nvPr/>
          </p:nvSpPr>
          <p:spPr bwMode="auto">
            <a:xfrm flipH="1">
              <a:off x="4674" y="3120"/>
              <a:ext cx="30" cy="6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Line 19"/>
            <p:cNvSpPr>
              <a:spLocks noChangeShapeType="1"/>
            </p:cNvSpPr>
            <p:nvPr/>
          </p:nvSpPr>
          <p:spPr bwMode="auto">
            <a:xfrm>
              <a:off x="4704" y="3120"/>
              <a:ext cx="402" cy="80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Line 20"/>
            <p:cNvSpPr>
              <a:spLocks noChangeShapeType="1"/>
            </p:cNvSpPr>
            <p:nvPr/>
          </p:nvSpPr>
          <p:spPr bwMode="auto">
            <a:xfrm flipH="1">
              <a:off x="4674" y="3480"/>
              <a:ext cx="312" cy="336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1" name="Line 21"/>
            <p:cNvSpPr>
              <a:spLocks noChangeShapeType="1"/>
            </p:cNvSpPr>
            <p:nvPr/>
          </p:nvSpPr>
          <p:spPr bwMode="auto">
            <a:xfrm>
              <a:off x="4986" y="3480"/>
              <a:ext cx="120" cy="44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Oval 22"/>
            <p:cNvSpPr>
              <a:spLocks noChangeArrowheads="1"/>
            </p:cNvSpPr>
            <p:nvPr/>
          </p:nvSpPr>
          <p:spPr bwMode="auto">
            <a:xfrm>
              <a:off x="4974" y="34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3" name="Rectangle 23"/>
            <p:cNvSpPr>
              <a:spLocks noChangeArrowheads="1"/>
            </p:cNvSpPr>
            <p:nvPr/>
          </p:nvSpPr>
          <p:spPr bwMode="auto">
            <a:xfrm>
              <a:off x="5034" y="3366"/>
              <a:ext cx="1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FF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4" name="Oval 24"/>
            <p:cNvSpPr>
              <a:spLocks noChangeArrowheads="1"/>
            </p:cNvSpPr>
            <p:nvPr/>
          </p:nvSpPr>
          <p:spPr bwMode="auto">
            <a:xfrm>
              <a:off x="4692" y="31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5" name="Rectangle 25"/>
            <p:cNvSpPr>
              <a:spLocks noChangeArrowheads="1"/>
            </p:cNvSpPr>
            <p:nvPr/>
          </p:nvSpPr>
          <p:spPr bwMode="auto">
            <a:xfrm>
              <a:off x="4614" y="2988"/>
              <a:ext cx="114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6" name="Oval 26"/>
            <p:cNvSpPr>
              <a:spLocks noChangeArrowheads="1"/>
            </p:cNvSpPr>
            <p:nvPr/>
          </p:nvSpPr>
          <p:spPr bwMode="auto">
            <a:xfrm>
              <a:off x="4662" y="380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7" name="Rectangle 27"/>
            <p:cNvSpPr>
              <a:spLocks noChangeArrowheads="1"/>
            </p:cNvSpPr>
            <p:nvPr/>
          </p:nvSpPr>
          <p:spPr bwMode="auto">
            <a:xfrm>
              <a:off x="4578" y="382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8" name="Oval 28"/>
            <p:cNvSpPr>
              <a:spLocks noChangeArrowheads="1"/>
            </p:cNvSpPr>
            <p:nvPr/>
          </p:nvSpPr>
          <p:spPr bwMode="auto">
            <a:xfrm>
              <a:off x="5094" y="391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89" name="Rectangle 29"/>
            <p:cNvSpPr>
              <a:spLocks noChangeArrowheads="1"/>
            </p:cNvSpPr>
            <p:nvPr/>
          </p:nvSpPr>
          <p:spPr bwMode="auto">
            <a:xfrm>
              <a:off x="5100" y="394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05" name="Group 34"/>
          <p:cNvGrpSpPr>
            <a:grpSpLocks noChangeAspect="1"/>
          </p:cNvGrpSpPr>
          <p:nvPr/>
        </p:nvGrpSpPr>
        <p:grpSpPr bwMode="auto">
          <a:xfrm>
            <a:off x="6915150" y="2590800"/>
            <a:ext cx="1847850" cy="1781175"/>
            <a:chOff x="1248" y="1824"/>
            <a:chExt cx="1164" cy="1122"/>
          </a:xfrm>
        </p:grpSpPr>
        <p:sp>
          <p:nvSpPr>
            <p:cNvPr id="4158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248" y="1824"/>
              <a:ext cx="1164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Arc 36"/>
            <p:cNvSpPr>
              <a:spLocks/>
            </p:cNvSpPr>
            <p:nvPr/>
          </p:nvSpPr>
          <p:spPr bwMode="auto">
            <a:xfrm>
              <a:off x="1506" y="2088"/>
              <a:ext cx="162" cy="138"/>
            </a:xfrm>
            <a:custGeom>
              <a:avLst/>
              <a:gdLst>
                <a:gd name="T0" fmla="*/ 0 w 27807"/>
                <a:gd name="T1" fmla="*/ 0 h 23648"/>
                <a:gd name="T2" fmla="*/ 0 w 27807"/>
                <a:gd name="T3" fmla="*/ 0 h 23648"/>
                <a:gd name="T4" fmla="*/ 0 w 27807"/>
                <a:gd name="T5" fmla="*/ 0 h 23648"/>
                <a:gd name="T6" fmla="*/ 0 60000 65536"/>
                <a:gd name="T7" fmla="*/ 0 60000 65536"/>
                <a:gd name="T8" fmla="*/ 0 60000 65536"/>
                <a:gd name="T9" fmla="*/ 0 w 27807"/>
                <a:gd name="T10" fmla="*/ 0 h 23648"/>
                <a:gd name="T11" fmla="*/ 27807 w 27807"/>
                <a:gd name="T12" fmla="*/ 23648 h 236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07" h="23648" fill="none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</a:path>
                <a:path w="27807" h="23648" stroke="0" extrusionOk="0">
                  <a:moveTo>
                    <a:pt x="27709" y="0"/>
                  </a:moveTo>
                  <a:cubicBezTo>
                    <a:pt x="27774" y="680"/>
                    <a:pt x="27807" y="1364"/>
                    <a:pt x="27807" y="2048"/>
                  </a:cubicBezTo>
                  <a:cubicBezTo>
                    <a:pt x="27807" y="13977"/>
                    <a:pt x="18136" y="23648"/>
                    <a:pt x="6207" y="23648"/>
                  </a:cubicBezTo>
                  <a:cubicBezTo>
                    <a:pt x="4104" y="23648"/>
                    <a:pt x="2013" y="23341"/>
                    <a:pt x="0" y="22736"/>
                  </a:cubicBezTo>
                  <a:lnTo>
                    <a:pt x="6207" y="2048"/>
                  </a:lnTo>
                  <a:close/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0" name="Oval 37"/>
            <p:cNvSpPr>
              <a:spLocks noChangeArrowheads="1"/>
            </p:cNvSpPr>
            <p:nvPr/>
          </p:nvSpPr>
          <p:spPr bwMode="auto">
            <a:xfrm>
              <a:off x="1422" y="1956"/>
              <a:ext cx="930" cy="93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1" name="Line 38"/>
            <p:cNvSpPr>
              <a:spLocks noChangeShapeType="1"/>
            </p:cNvSpPr>
            <p:nvPr/>
          </p:nvSpPr>
          <p:spPr bwMode="auto">
            <a:xfrm flipH="1">
              <a:off x="1428" y="2100"/>
              <a:ext cx="114" cy="3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Line 39"/>
            <p:cNvSpPr>
              <a:spLocks noChangeShapeType="1"/>
            </p:cNvSpPr>
            <p:nvPr/>
          </p:nvSpPr>
          <p:spPr bwMode="auto">
            <a:xfrm flipH="1">
              <a:off x="1542" y="2028"/>
              <a:ext cx="588" cy="7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Line 40"/>
            <p:cNvSpPr>
              <a:spLocks noChangeShapeType="1"/>
            </p:cNvSpPr>
            <p:nvPr/>
          </p:nvSpPr>
          <p:spPr bwMode="auto">
            <a:xfrm flipH="1">
              <a:off x="1428" y="2418"/>
              <a:ext cx="456" cy="78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41"/>
            <p:cNvSpPr>
              <a:spLocks noChangeShapeType="1"/>
            </p:cNvSpPr>
            <p:nvPr/>
          </p:nvSpPr>
          <p:spPr bwMode="auto">
            <a:xfrm>
              <a:off x="1542" y="2100"/>
              <a:ext cx="684" cy="63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Line 42"/>
            <p:cNvSpPr>
              <a:spLocks noChangeShapeType="1"/>
            </p:cNvSpPr>
            <p:nvPr/>
          </p:nvSpPr>
          <p:spPr bwMode="auto">
            <a:xfrm flipH="1">
              <a:off x="1884" y="2028"/>
              <a:ext cx="246" cy="39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Oval 43"/>
            <p:cNvSpPr>
              <a:spLocks noChangeArrowheads="1"/>
            </p:cNvSpPr>
            <p:nvPr/>
          </p:nvSpPr>
          <p:spPr bwMode="auto">
            <a:xfrm>
              <a:off x="1872" y="240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7" name="Oval 44"/>
            <p:cNvSpPr>
              <a:spLocks noChangeArrowheads="1"/>
            </p:cNvSpPr>
            <p:nvPr/>
          </p:nvSpPr>
          <p:spPr bwMode="auto">
            <a:xfrm>
              <a:off x="1530" y="208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68" name="Rectangle 45"/>
            <p:cNvSpPr>
              <a:spLocks noChangeArrowheads="1"/>
            </p:cNvSpPr>
            <p:nvPr/>
          </p:nvSpPr>
          <p:spPr bwMode="auto">
            <a:xfrm>
              <a:off x="1450" y="199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69" name="Oval 46"/>
            <p:cNvSpPr>
              <a:spLocks noChangeArrowheads="1"/>
            </p:cNvSpPr>
            <p:nvPr/>
          </p:nvSpPr>
          <p:spPr bwMode="auto">
            <a:xfrm>
              <a:off x="1416" y="248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0" name="Rectangle 47"/>
            <p:cNvSpPr>
              <a:spLocks noChangeArrowheads="1"/>
            </p:cNvSpPr>
            <p:nvPr/>
          </p:nvSpPr>
          <p:spPr bwMode="auto">
            <a:xfrm>
              <a:off x="1333" y="244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1" name="Oval 48"/>
            <p:cNvSpPr>
              <a:spLocks noChangeArrowheads="1"/>
            </p:cNvSpPr>
            <p:nvPr/>
          </p:nvSpPr>
          <p:spPr bwMode="auto">
            <a:xfrm>
              <a:off x="2118" y="2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2" name="Rectangle 49"/>
            <p:cNvSpPr>
              <a:spLocks noChangeArrowheads="1"/>
            </p:cNvSpPr>
            <p:nvPr/>
          </p:nvSpPr>
          <p:spPr bwMode="auto">
            <a:xfrm>
              <a:off x="2101" y="188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3" name="Oval 50"/>
            <p:cNvSpPr>
              <a:spLocks noChangeArrowheads="1"/>
            </p:cNvSpPr>
            <p:nvPr/>
          </p:nvSpPr>
          <p:spPr bwMode="auto">
            <a:xfrm>
              <a:off x="2214" y="271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4174" name="Rectangle 51"/>
            <p:cNvSpPr>
              <a:spLocks noChangeArrowheads="1"/>
            </p:cNvSpPr>
            <p:nvPr/>
          </p:nvSpPr>
          <p:spPr bwMode="auto">
            <a:xfrm>
              <a:off x="2299" y="276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FF"/>
                  </a:solidFill>
                </a:rPr>
                <a:t>D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4622800" y="914400"/>
            <a:ext cx="266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a) Tâm O nằm trên một cạnh của góc BAC(h.16)</a:t>
            </a:r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584700" y="31813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b)Tâm O nằm bên  trong góc BAC (h.17)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4648200" y="5022850"/>
            <a:ext cx="2622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  <a:latin typeface="Times New Roman" panose="02020603050405020304" pitchFamily="18" charset="0"/>
              </a:rPr>
              <a:t>c)Tâm O nằm bên  ngoài góc BAC( h.18)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101599" y="12192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228600" y="1625600"/>
            <a:ext cx="3962400" cy="1196975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>
                <a:solidFill>
                  <a:srgbClr val="000099"/>
                </a:solidFill>
                <a:latin typeface="Times New Roman" panose="02020603050405020304" pitchFamily="18" charset="0"/>
              </a:rPr>
              <a:t>Trong một đường tròn, số đo của góc nội tiếp bằng nửa số đo cung bị chắn.</a:t>
            </a:r>
          </a:p>
        </p:txBody>
      </p:sp>
      <p:pic>
        <p:nvPicPr>
          <p:cNvPr id="14393" name="Picture 57" descr="h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2218521" y="1109662"/>
            <a:ext cx="382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0" y="48768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Chứng minh .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0" y="5181600"/>
            <a:ext cx="487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- Tâm đường tròn nằm trên một cạnh của góc.</a:t>
            </a: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0" y="5486400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- Tâm đường tròn nằm bên  trong góc.</a:t>
            </a: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0" y="5791200"/>
            <a:ext cx="449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nằm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ngoài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1447800" y="48768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Ta phân biệt ba trường hợp:</a:t>
            </a:r>
          </a:p>
        </p:txBody>
      </p:sp>
      <p:grpSp>
        <p:nvGrpSpPr>
          <p:cNvPr id="4117" name="Group 68"/>
          <p:cNvGrpSpPr>
            <a:grpSpLocks/>
          </p:cNvGrpSpPr>
          <p:nvPr/>
        </p:nvGrpSpPr>
        <p:grpSpPr bwMode="auto">
          <a:xfrm>
            <a:off x="7019925" y="457200"/>
            <a:ext cx="1666875" cy="1676400"/>
            <a:chOff x="3216" y="384"/>
            <a:chExt cx="1050" cy="1056"/>
          </a:xfrm>
        </p:grpSpPr>
        <p:grpSp>
          <p:nvGrpSpPr>
            <p:cNvPr id="4138" name="Group 69"/>
            <p:cNvGrpSpPr>
              <a:grpSpLocks noChangeAspect="1"/>
            </p:cNvGrpSpPr>
            <p:nvPr/>
          </p:nvGrpSpPr>
          <p:grpSpPr bwMode="auto">
            <a:xfrm>
              <a:off x="3216" y="384"/>
              <a:ext cx="1050" cy="1056"/>
              <a:chOff x="4374" y="384"/>
              <a:chExt cx="1050" cy="1056"/>
            </a:xfrm>
          </p:grpSpPr>
          <p:sp>
            <p:nvSpPr>
              <p:cNvPr id="4142" name="AutoShape 70"/>
              <p:cNvSpPr>
                <a:spLocks noChangeAspect="1" noChangeArrowheads="1" noTextEdit="1"/>
              </p:cNvSpPr>
              <p:nvPr/>
            </p:nvSpPr>
            <p:spPr bwMode="auto">
              <a:xfrm>
                <a:off x="4374" y="384"/>
                <a:ext cx="1050" cy="1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Arc 71"/>
              <p:cNvSpPr>
                <a:spLocks/>
              </p:cNvSpPr>
              <p:nvPr/>
            </p:nvSpPr>
            <p:spPr bwMode="auto">
              <a:xfrm>
                <a:off x="4896" y="858"/>
                <a:ext cx="72" cy="96"/>
              </a:xfrm>
              <a:custGeom>
                <a:avLst/>
                <a:gdLst>
                  <a:gd name="T0" fmla="*/ 0 w 21600"/>
                  <a:gd name="T1" fmla="*/ 0 h 28700"/>
                  <a:gd name="T2" fmla="*/ 0 w 21600"/>
                  <a:gd name="T3" fmla="*/ 0 h 28700"/>
                  <a:gd name="T4" fmla="*/ 0 w 21600"/>
                  <a:gd name="T5" fmla="*/ 0 h 287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8700"/>
                  <a:gd name="T11" fmla="*/ 21600 w 21600"/>
                  <a:gd name="T12" fmla="*/ 28700 h 287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8700" fill="none" extrusionOk="0">
                    <a:moveTo>
                      <a:pt x="16144" y="-1"/>
                    </a:moveTo>
                    <a:cubicBezTo>
                      <a:pt x="19658" y="3953"/>
                      <a:pt x="21600" y="9059"/>
                      <a:pt x="21600" y="14350"/>
                    </a:cubicBezTo>
                    <a:cubicBezTo>
                      <a:pt x="21600" y="19640"/>
                      <a:pt x="19658" y="24746"/>
                      <a:pt x="16144" y="28700"/>
                    </a:cubicBezTo>
                  </a:path>
                  <a:path w="21600" h="28700" stroke="0" extrusionOk="0">
                    <a:moveTo>
                      <a:pt x="16144" y="-1"/>
                    </a:moveTo>
                    <a:cubicBezTo>
                      <a:pt x="19658" y="3953"/>
                      <a:pt x="21600" y="9059"/>
                      <a:pt x="21600" y="14350"/>
                    </a:cubicBezTo>
                    <a:cubicBezTo>
                      <a:pt x="21600" y="19640"/>
                      <a:pt x="19658" y="24746"/>
                      <a:pt x="16144" y="28700"/>
                    </a:cubicBezTo>
                    <a:lnTo>
                      <a:pt x="0" y="1435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4" name="Arc 72"/>
              <p:cNvSpPr>
                <a:spLocks/>
              </p:cNvSpPr>
              <p:nvPr/>
            </p:nvSpPr>
            <p:spPr bwMode="auto">
              <a:xfrm>
                <a:off x="4896" y="841"/>
                <a:ext cx="96" cy="130"/>
              </a:xfrm>
              <a:custGeom>
                <a:avLst/>
                <a:gdLst>
                  <a:gd name="T0" fmla="*/ 0 w 21600"/>
                  <a:gd name="T1" fmla="*/ 0 h 29192"/>
                  <a:gd name="T2" fmla="*/ 0 w 21600"/>
                  <a:gd name="T3" fmla="*/ 0 h 29192"/>
                  <a:gd name="T4" fmla="*/ 0 w 21600"/>
                  <a:gd name="T5" fmla="*/ 0 h 2919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192"/>
                  <a:gd name="T11" fmla="*/ 21600 w 21600"/>
                  <a:gd name="T12" fmla="*/ 29192 h 29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192" fill="none" extrusionOk="0">
                    <a:moveTo>
                      <a:pt x="15922" y="0"/>
                    </a:moveTo>
                    <a:cubicBezTo>
                      <a:pt x="19574" y="3984"/>
                      <a:pt x="21600" y="9191"/>
                      <a:pt x="21600" y="14596"/>
                    </a:cubicBezTo>
                    <a:cubicBezTo>
                      <a:pt x="21600" y="20000"/>
                      <a:pt x="19574" y="25207"/>
                      <a:pt x="15922" y="29191"/>
                    </a:cubicBezTo>
                  </a:path>
                  <a:path w="21600" h="29192" stroke="0" extrusionOk="0">
                    <a:moveTo>
                      <a:pt x="15922" y="0"/>
                    </a:moveTo>
                    <a:cubicBezTo>
                      <a:pt x="19574" y="3984"/>
                      <a:pt x="21600" y="9191"/>
                      <a:pt x="21600" y="14596"/>
                    </a:cubicBezTo>
                    <a:cubicBezTo>
                      <a:pt x="21600" y="20000"/>
                      <a:pt x="19574" y="25207"/>
                      <a:pt x="15922" y="29191"/>
                    </a:cubicBezTo>
                    <a:lnTo>
                      <a:pt x="0" y="14596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5" name="Arc 73"/>
              <p:cNvSpPr>
                <a:spLocks/>
              </p:cNvSpPr>
              <p:nvPr/>
            </p:nvSpPr>
            <p:spPr bwMode="auto">
              <a:xfrm>
                <a:off x="4578" y="576"/>
                <a:ext cx="120" cy="85"/>
              </a:xfrm>
              <a:custGeom>
                <a:avLst/>
                <a:gdLst>
                  <a:gd name="T0" fmla="*/ 0 w 21573"/>
                  <a:gd name="T1" fmla="*/ 0 h 15274"/>
                  <a:gd name="T2" fmla="*/ 0 w 21573"/>
                  <a:gd name="T3" fmla="*/ 0 h 15274"/>
                  <a:gd name="T4" fmla="*/ 0 w 21573"/>
                  <a:gd name="T5" fmla="*/ 0 h 15274"/>
                  <a:gd name="T6" fmla="*/ 0 60000 65536"/>
                  <a:gd name="T7" fmla="*/ 0 60000 65536"/>
                  <a:gd name="T8" fmla="*/ 0 60000 65536"/>
                  <a:gd name="T9" fmla="*/ 0 w 21573"/>
                  <a:gd name="T10" fmla="*/ 0 h 15274"/>
                  <a:gd name="T11" fmla="*/ 21573 w 21573"/>
                  <a:gd name="T12" fmla="*/ 15274 h 152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3" h="15274" fill="none" extrusionOk="0">
                    <a:moveTo>
                      <a:pt x="21573" y="1079"/>
                    </a:moveTo>
                    <a:cubicBezTo>
                      <a:pt x="21305" y="6427"/>
                      <a:pt x="19060" y="11486"/>
                      <a:pt x="15273" y="15273"/>
                    </a:cubicBezTo>
                  </a:path>
                  <a:path w="21573" h="15274" stroke="0" extrusionOk="0">
                    <a:moveTo>
                      <a:pt x="21573" y="1079"/>
                    </a:moveTo>
                    <a:cubicBezTo>
                      <a:pt x="21305" y="6427"/>
                      <a:pt x="19060" y="11486"/>
                      <a:pt x="15273" y="1527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6" name="Oval 74"/>
              <p:cNvSpPr>
                <a:spLocks noChangeArrowheads="1"/>
              </p:cNvSpPr>
              <p:nvPr/>
            </p:nvSpPr>
            <p:spPr bwMode="auto">
              <a:xfrm>
                <a:off x="4434" y="444"/>
                <a:ext cx="930" cy="93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47" name="Line 75"/>
              <p:cNvSpPr>
                <a:spLocks noChangeShapeType="1"/>
              </p:cNvSpPr>
              <p:nvPr/>
            </p:nvSpPr>
            <p:spPr bwMode="auto">
              <a:xfrm>
                <a:off x="4578" y="576"/>
                <a:ext cx="642" cy="660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Line 76"/>
              <p:cNvSpPr>
                <a:spLocks noChangeShapeType="1"/>
              </p:cNvSpPr>
              <p:nvPr/>
            </p:nvSpPr>
            <p:spPr bwMode="auto">
              <a:xfrm>
                <a:off x="4578" y="576"/>
                <a:ext cx="666" cy="30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Line 77"/>
              <p:cNvSpPr>
                <a:spLocks noChangeShapeType="1"/>
              </p:cNvSpPr>
              <p:nvPr/>
            </p:nvSpPr>
            <p:spPr bwMode="auto">
              <a:xfrm flipH="1">
                <a:off x="4896" y="606"/>
                <a:ext cx="348" cy="3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Oval 78"/>
              <p:cNvSpPr>
                <a:spLocks noChangeArrowheads="1"/>
              </p:cNvSpPr>
              <p:nvPr/>
            </p:nvSpPr>
            <p:spPr bwMode="auto">
              <a:xfrm>
                <a:off x="4884" y="89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1" name="Rectangle 79"/>
              <p:cNvSpPr>
                <a:spLocks noChangeArrowheads="1"/>
              </p:cNvSpPr>
              <p:nvPr/>
            </p:nvSpPr>
            <p:spPr bwMode="auto">
              <a:xfrm>
                <a:off x="4806" y="894"/>
                <a:ext cx="6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100" b="1">
                    <a:solidFill>
                      <a:srgbClr val="000080"/>
                    </a:solidFill>
                  </a:rPr>
                  <a:t>O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2" name="Oval 80"/>
              <p:cNvSpPr>
                <a:spLocks noChangeArrowheads="1"/>
              </p:cNvSpPr>
              <p:nvPr/>
            </p:nvSpPr>
            <p:spPr bwMode="auto">
              <a:xfrm>
                <a:off x="4566" y="56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3" name="Rectangle 81"/>
              <p:cNvSpPr>
                <a:spLocks noChangeArrowheads="1"/>
              </p:cNvSpPr>
              <p:nvPr/>
            </p:nvSpPr>
            <p:spPr bwMode="auto">
              <a:xfrm>
                <a:off x="4494" y="462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4" name="Oval 82"/>
              <p:cNvSpPr>
                <a:spLocks noChangeArrowheads="1"/>
              </p:cNvSpPr>
              <p:nvPr/>
            </p:nvSpPr>
            <p:spPr bwMode="auto">
              <a:xfrm>
                <a:off x="5208" y="122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5" name="Rectangle 83"/>
              <p:cNvSpPr>
                <a:spLocks noChangeArrowheads="1"/>
              </p:cNvSpPr>
              <p:nvPr/>
            </p:nvSpPr>
            <p:spPr bwMode="auto">
              <a:xfrm>
                <a:off x="5268" y="1266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56" name="Oval 84"/>
              <p:cNvSpPr>
                <a:spLocks noChangeArrowheads="1"/>
              </p:cNvSpPr>
              <p:nvPr/>
            </p:nvSpPr>
            <p:spPr bwMode="auto">
              <a:xfrm>
                <a:off x="5232" y="59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4157" name="Rectangle 85"/>
              <p:cNvSpPr>
                <a:spLocks noChangeArrowheads="1"/>
              </p:cNvSpPr>
              <p:nvPr/>
            </p:nvSpPr>
            <p:spPr bwMode="auto">
              <a:xfrm>
                <a:off x="5280" y="510"/>
                <a:ext cx="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4139" name="Group 86"/>
            <p:cNvGrpSpPr>
              <a:grpSpLocks noChangeAspect="1"/>
            </p:cNvGrpSpPr>
            <p:nvPr/>
          </p:nvGrpSpPr>
          <p:grpSpPr bwMode="auto">
            <a:xfrm>
              <a:off x="3882" y="528"/>
              <a:ext cx="198" cy="222"/>
              <a:chOff x="1728" y="2049"/>
              <a:chExt cx="198" cy="222"/>
            </a:xfrm>
          </p:grpSpPr>
          <p:sp>
            <p:nvSpPr>
              <p:cNvPr id="4140" name="AutoShape 87"/>
              <p:cNvSpPr>
                <a:spLocks noChangeAspect="1" noChangeArrowheads="1" noTextEdit="1"/>
              </p:cNvSpPr>
              <p:nvPr/>
            </p:nvSpPr>
            <p:spPr bwMode="auto">
              <a:xfrm>
                <a:off x="1728" y="2049"/>
                <a:ext cx="18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Arc 88"/>
              <p:cNvSpPr>
                <a:spLocks/>
              </p:cNvSpPr>
              <p:nvPr/>
            </p:nvSpPr>
            <p:spPr bwMode="auto">
              <a:xfrm>
                <a:off x="1800" y="2115"/>
                <a:ext cx="126" cy="86"/>
              </a:xfrm>
              <a:custGeom>
                <a:avLst/>
                <a:gdLst>
                  <a:gd name="T0" fmla="*/ 0 w 21576"/>
                  <a:gd name="T1" fmla="*/ 0 h 14738"/>
                  <a:gd name="T2" fmla="*/ 0 w 21576"/>
                  <a:gd name="T3" fmla="*/ 0 h 14738"/>
                  <a:gd name="T4" fmla="*/ 0 w 21576"/>
                  <a:gd name="T5" fmla="*/ 0 h 14738"/>
                  <a:gd name="T6" fmla="*/ 0 60000 65536"/>
                  <a:gd name="T7" fmla="*/ 0 60000 65536"/>
                  <a:gd name="T8" fmla="*/ 0 60000 65536"/>
                  <a:gd name="T9" fmla="*/ 0 w 21576"/>
                  <a:gd name="T10" fmla="*/ 0 h 14738"/>
                  <a:gd name="T11" fmla="*/ 21576 w 21576"/>
                  <a:gd name="T12" fmla="*/ 14738 h 147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76" h="14738" fill="none" extrusionOk="0">
                    <a:moveTo>
                      <a:pt x="5785" y="14737"/>
                    </a:moveTo>
                    <a:cubicBezTo>
                      <a:pt x="2293" y="10997"/>
                      <a:pt x="243" y="6138"/>
                      <a:pt x="0" y="1026"/>
                    </a:cubicBezTo>
                  </a:path>
                  <a:path w="21576" h="14738" stroke="0" extrusionOk="0">
                    <a:moveTo>
                      <a:pt x="5785" y="14737"/>
                    </a:moveTo>
                    <a:cubicBezTo>
                      <a:pt x="2293" y="10997"/>
                      <a:pt x="243" y="6138"/>
                      <a:pt x="0" y="1026"/>
                    </a:cubicBezTo>
                    <a:lnTo>
                      <a:pt x="21576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</p:grpSp>
      </p:grpSp>
      <p:sp>
        <p:nvSpPr>
          <p:cNvPr id="4118" name="Rectangle 89"/>
          <p:cNvSpPr>
            <a:spLocks noChangeArrowheads="1"/>
          </p:cNvSpPr>
          <p:nvPr/>
        </p:nvSpPr>
        <p:spPr bwMode="auto">
          <a:xfrm>
            <a:off x="7848600" y="3246438"/>
            <a:ext cx="1190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 b="1">
                <a:solidFill>
                  <a:srgbClr val="0000FF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119" name="Group 90"/>
          <p:cNvGrpSpPr>
            <a:grpSpLocks/>
          </p:cNvGrpSpPr>
          <p:nvPr/>
        </p:nvGrpSpPr>
        <p:grpSpPr bwMode="auto">
          <a:xfrm>
            <a:off x="1663700" y="-76200"/>
            <a:ext cx="4191000" cy="838200"/>
            <a:chOff x="864" y="104"/>
            <a:chExt cx="2640" cy="528"/>
          </a:xfrm>
        </p:grpSpPr>
        <p:sp>
          <p:nvSpPr>
            <p:cNvPr id="4136" name="Text Box 91"/>
            <p:cNvSpPr txBox="1">
              <a:spLocks noChangeArrowheads="1"/>
            </p:cNvSpPr>
            <p:nvPr/>
          </p:nvSpPr>
          <p:spPr bwMode="auto">
            <a:xfrm>
              <a:off x="864" y="192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Tiết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38.</a:t>
              </a:r>
            </a:p>
          </p:txBody>
        </p:sp>
        <p:sp>
          <p:nvSpPr>
            <p:cNvPr id="4137" name="Rectangle 92"/>
            <p:cNvSpPr>
              <a:spLocks noChangeArrowheads="1"/>
            </p:cNvSpPr>
            <p:nvPr/>
          </p:nvSpPr>
          <p:spPr bwMode="auto">
            <a:xfrm>
              <a:off x="1824" y="10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228600" y="3000375"/>
            <a:ext cx="3895725" cy="1371600"/>
            <a:chOff x="96" y="2880"/>
            <a:chExt cx="2454" cy="864"/>
          </a:xfrm>
        </p:grpSpPr>
        <p:sp>
          <p:nvSpPr>
            <p:cNvPr id="4132" name="Line 94"/>
            <p:cNvSpPr>
              <a:spLocks noChangeShapeType="1"/>
            </p:cNvSpPr>
            <p:nvPr/>
          </p:nvSpPr>
          <p:spPr bwMode="auto">
            <a:xfrm>
              <a:off x="432" y="288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95"/>
            <p:cNvSpPr>
              <a:spLocks noChangeShapeType="1"/>
            </p:cNvSpPr>
            <p:nvPr/>
          </p:nvSpPr>
          <p:spPr bwMode="auto">
            <a:xfrm>
              <a:off x="102" y="3312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Text Box 96"/>
            <p:cNvSpPr txBox="1">
              <a:spLocks noChangeArrowheads="1"/>
            </p:cNvSpPr>
            <p:nvPr/>
          </p:nvSpPr>
          <p:spPr bwMode="auto">
            <a:xfrm>
              <a:off x="96" y="297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.VnArial" panose="020B7200000000000000" pitchFamily="34" charset="0"/>
                </a:rPr>
                <a:t>GT</a:t>
              </a:r>
            </a:p>
          </p:txBody>
        </p:sp>
        <p:sp>
          <p:nvSpPr>
            <p:cNvPr id="4135" name="Text Box 97"/>
            <p:cNvSpPr txBox="1">
              <a:spLocks noChangeArrowheads="1"/>
            </p:cNvSpPr>
            <p:nvPr/>
          </p:nvSpPr>
          <p:spPr bwMode="auto">
            <a:xfrm>
              <a:off x="96" y="340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.VnArial" panose="020B7200000000000000" pitchFamily="34" charset="0"/>
                </a:rPr>
                <a:t>KL</a:t>
              </a:r>
            </a:p>
          </p:txBody>
        </p:sp>
      </p:grpSp>
      <p:grpSp>
        <p:nvGrpSpPr>
          <p:cNvPr id="9" name="Group 98"/>
          <p:cNvGrpSpPr>
            <a:grpSpLocks/>
          </p:cNvGrpSpPr>
          <p:nvPr/>
        </p:nvGrpSpPr>
        <p:grpSpPr bwMode="auto">
          <a:xfrm>
            <a:off x="838200" y="3076575"/>
            <a:ext cx="3124200" cy="473075"/>
            <a:chOff x="1824" y="3744"/>
            <a:chExt cx="1968" cy="298"/>
          </a:xfrm>
        </p:grpSpPr>
        <p:sp>
          <p:nvSpPr>
            <p:cNvPr id="4128" name="Text Box 99"/>
            <p:cNvSpPr txBox="1">
              <a:spLocks noChangeArrowheads="1"/>
            </p:cNvSpPr>
            <p:nvPr/>
          </p:nvSpPr>
          <p:spPr bwMode="auto">
            <a:xfrm>
              <a:off x="1824" y="3792"/>
              <a:ext cx="19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>
                  <a:latin typeface=".VnArial" panose="020B7200000000000000" pitchFamily="34" charset="0"/>
                </a:rPr>
                <a:t>BAC : </a:t>
              </a:r>
              <a:r>
                <a:rPr lang="en-US" altLang="en-US" sz="2000" dirty="0" err="1">
                  <a:latin typeface=".VnArial" panose="020B7200000000000000" pitchFamily="34" charset="0"/>
                </a:rPr>
                <a:t>góc</a:t>
              </a:r>
              <a:r>
                <a:rPr lang="en-US" altLang="en-US" sz="2000" dirty="0">
                  <a:latin typeface=".VnArial" panose="020B7200000000000000" pitchFamily="34" charset="0"/>
                </a:rPr>
                <a:t> </a:t>
              </a:r>
              <a:r>
                <a:rPr lang="en-US" altLang="en-US" sz="2000" dirty="0" err="1">
                  <a:latin typeface=".VnArial" panose="020B7200000000000000" pitchFamily="34" charset="0"/>
                </a:rPr>
                <a:t>nội</a:t>
              </a:r>
              <a:r>
                <a:rPr lang="en-US" altLang="en-US" sz="2000" dirty="0">
                  <a:latin typeface=".VnArial" panose="020B7200000000000000" pitchFamily="34" charset="0"/>
                </a:rPr>
                <a:t> </a:t>
              </a:r>
              <a:r>
                <a:rPr lang="en-US" altLang="en-US" sz="2000" dirty="0" err="1">
                  <a:latin typeface=".VnArial" panose="020B7200000000000000" pitchFamily="34" charset="0"/>
                </a:rPr>
                <a:t>tiếp</a:t>
              </a:r>
              <a:r>
                <a:rPr lang="en-US" altLang="en-US" sz="2000" dirty="0">
                  <a:latin typeface=".VnArial" panose="020B7200000000000000" pitchFamily="34" charset="0"/>
                </a:rPr>
                <a:t> (O)</a:t>
              </a:r>
            </a:p>
          </p:txBody>
        </p:sp>
        <p:grpSp>
          <p:nvGrpSpPr>
            <p:cNvPr id="4129" name="Group 100"/>
            <p:cNvGrpSpPr>
              <a:grpSpLocks/>
            </p:cNvGrpSpPr>
            <p:nvPr/>
          </p:nvGrpSpPr>
          <p:grpSpPr bwMode="auto">
            <a:xfrm>
              <a:off x="1872" y="3744"/>
              <a:ext cx="336" cy="96"/>
              <a:chOff x="3984" y="3024"/>
              <a:chExt cx="432" cy="144"/>
            </a:xfrm>
          </p:grpSpPr>
          <p:sp>
            <p:nvSpPr>
              <p:cNvPr id="4130" name="Line 101"/>
              <p:cNvSpPr>
                <a:spLocks noChangeShapeType="1"/>
              </p:cNvSpPr>
              <p:nvPr/>
            </p:nvSpPr>
            <p:spPr bwMode="auto">
              <a:xfrm flipV="1">
                <a:off x="3984" y="3024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102"/>
              <p:cNvSpPr>
                <a:spLocks noChangeShapeType="1"/>
              </p:cNvSpPr>
              <p:nvPr/>
            </p:nvSpPr>
            <p:spPr bwMode="auto">
              <a:xfrm>
                <a:off x="4176" y="30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103"/>
          <p:cNvGrpSpPr>
            <a:grpSpLocks/>
          </p:cNvGrpSpPr>
          <p:nvPr/>
        </p:nvGrpSpPr>
        <p:grpSpPr bwMode="auto">
          <a:xfrm>
            <a:off x="838200" y="3657600"/>
            <a:ext cx="2590800" cy="914400"/>
            <a:chOff x="480" y="3294"/>
            <a:chExt cx="1632" cy="576"/>
          </a:xfrm>
        </p:grpSpPr>
        <p:grpSp>
          <p:nvGrpSpPr>
            <p:cNvPr id="4123" name="Group 104"/>
            <p:cNvGrpSpPr>
              <a:grpSpLocks/>
            </p:cNvGrpSpPr>
            <p:nvPr/>
          </p:nvGrpSpPr>
          <p:grpSpPr bwMode="auto">
            <a:xfrm>
              <a:off x="528" y="3408"/>
              <a:ext cx="336" cy="96"/>
              <a:chOff x="3984" y="3024"/>
              <a:chExt cx="432" cy="144"/>
            </a:xfrm>
          </p:grpSpPr>
          <p:sp>
            <p:nvSpPr>
              <p:cNvPr id="4126" name="Line 105"/>
              <p:cNvSpPr>
                <a:spLocks noChangeShapeType="1"/>
              </p:cNvSpPr>
              <p:nvPr/>
            </p:nvSpPr>
            <p:spPr bwMode="auto">
              <a:xfrm flipV="1">
                <a:off x="3984" y="3024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106"/>
              <p:cNvSpPr>
                <a:spLocks noChangeShapeType="1"/>
              </p:cNvSpPr>
              <p:nvPr/>
            </p:nvSpPr>
            <p:spPr bwMode="auto">
              <a:xfrm>
                <a:off x="4176" y="30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4" name="Text Box 107"/>
            <p:cNvSpPr txBox="1">
              <a:spLocks noChangeArrowheads="1"/>
            </p:cNvSpPr>
            <p:nvPr/>
          </p:nvSpPr>
          <p:spPr bwMode="auto">
            <a:xfrm>
              <a:off x="480" y="3484"/>
              <a:ext cx="16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>
                  <a:latin typeface=".VnArial" panose="020B7200000000000000" pitchFamily="34" charset="0"/>
                </a:rPr>
                <a:t>BAC =        </a:t>
              </a:r>
              <a:r>
                <a:rPr lang="en-US" altLang="en-US" sz="2000" dirty="0" err="1">
                  <a:latin typeface=".VnArial" panose="020B7200000000000000" pitchFamily="34" charset="0"/>
                </a:rPr>
                <a:t>sđ</a:t>
              </a:r>
              <a:r>
                <a:rPr lang="en-US" altLang="en-US" sz="2000" dirty="0">
                  <a:latin typeface=".VnArial" panose="020B7200000000000000" pitchFamily="34" charset="0"/>
                </a:rPr>
                <a:t> BC</a:t>
              </a:r>
            </a:p>
          </p:txBody>
        </p:sp>
        <p:graphicFrame>
          <p:nvGraphicFramePr>
            <p:cNvPr id="4098" name="Object 108"/>
            <p:cNvGraphicFramePr>
              <a:graphicFrameLocks noChangeAspect="1"/>
            </p:cNvGraphicFramePr>
            <p:nvPr/>
          </p:nvGraphicFramePr>
          <p:xfrm>
            <a:off x="1008" y="3294"/>
            <a:ext cx="223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77" name="Equation" r:id="rId3" imgW="122760" imgH="329760" progId="Equation.3">
                    <p:embed/>
                  </p:oleObj>
                </mc:Choice>
                <mc:Fallback>
                  <p:oleObj name="Equation" r:id="rId3" imgW="122760" imgH="329760" progId="Equation.3">
                    <p:embed/>
                    <p:pic>
                      <p:nvPicPr>
                        <p:cNvPr id="0" name="Picture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294"/>
                          <a:ext cx="223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5" name="Arc 109"/>
            <p:cNvSpPr>
              <a:spLocks/>
            </p:cNvSpPr>
            <p:nvPr/>
          </p:nvSpPr>
          <p:spPr bwMode="auto">
            <a:xfrm rot="926376">
              <a:off x="1346" y="3450"/>
              <a:ext cx="286" cy="240"/>
            </a:xfrm>
            <a:custGeom>
              <a:avLst/>
              <a:gdLst>
                <a:gd name="T0" fmla="*/ 0 w 25127"/>
                <a:gd name="T1" fmla="*/ 0 h 21600"/>
                <a:gd name="T2" fmla="*/ 0 w 25127"/>
                <a:gd name="T3" fmla="*/ 0 h 21600"/>
                <a:gd name="T4" fmla="*/ 0 w 25127"/>
                <a:gd name="T5" fmla="*/ 0 h 21600"/>
                <a:gd name="T6" fmla="*/ 0 60000 65536"/>
                <a:gd name="T7" fmla="*/ 0 60000 65536"/>
                <a:gd name="T8" fmla="*/ 0 60000 65536"/>
                <a:gd name="T9" fmla="*/ 0 w 25127"/>
                <a:gd name="T10" fmla="*/ 0 h 21600"/>
                <a:gd name="T11" fmla="*/ 25127 w 2512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27" h="21600" fill="none" extrusionOk="0">
                  <a:moveTo>
                    <a:pt x="-1" y="9298"/>
                  </a:moveTo>
                  <a:cubicBezTo>
                    <a:pt x="4034" y="3474"/>
                    <a:pt x="10669" y="-1"/>
                    <a:pt x="17755" y="0"/>
                  </a:cubicBezTo>
                  <a:cubicBezTo>
                    <a:pt x="20269" y="0"/>
                    <a:pt x="22763" y="438"/>
                    <a:pt x="25127" y="1296"/>
                  </a:cubicBezTo>
                </a:path>
                <a:path w="25127" h="21600" stroke="0" extrusionOk="0">
                  <a:moveTo>
                    <a:pt x="-1" y="9298"/>
                  </a:moveTo>
                  <a:cubicBezTo>
                    <a:pt x="4034" y="3474"/>
                    <a:pt x="10669" y="-1"/>
                    <a:pt x="17755" y="0"/>
                  </a:cubicBezTo>
                  <a:cubicBezTo>
                    <a:pt x="20269" y="0"/>
                    <a:pt x="22763" y="438"/>
                    <a:pt x="25127" y="1296"/>
                  </a:cubicBezTo>
                  <a:lnTo>
                    <a:pt x="1775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</p:grpSp>
      <p:pic>
        <p:nvPicPr>
          <p:cNvPr id="94" name="Picture 57" descr="hand">
            <a:extLst>
              <a:ext uri="{FF2B5EF4-FFF2-40B4-BE49-F238E27FC236}">
                <a16:creationId xmlns:a16="http://schemas.microsoft.com/office/drawing/2014/main" id="{8E5B673D-BE5D-4053-ADB7-B19E1FA80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38648">
            <a:off x="3927872" y="3046230"/>
            <a:ext cx="38258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 Box 253">
            <a:extLst>
              <a:ext uri="{FF2B5EF4-FFF2-40B4-BE49-F238E27FC236}">
                <a16:creationId xmlns:a16="http://schemas.microsoft.com/office/drawing/2014/main" id="{BE401288-EFEE-4B12-89E5-1FB9287CB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</p:spTree>
    <p:extLst>
      <p:ext uri="{BB962C8B-B14F-4D97-AF65-F5344CB8AC3E}">
        <p14:creationId xmlns:p14="http://schemas.microsoft.com/office/powerpoint/2010/main" val="41566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8" grpId="0"/>
      <p:bldP spid="14389" grpId="0"/>
      <p:bldP spid="14390" grpId="0"/>
      <p:bldP spid="14391" grpId="0"/>
      <p:bldP spid="14392" grpId="0" animBg="1"/>
      <p:bldP spid="14394" grpId="0"/>
      <p:bldP spid="14395" grpId="0"/>
      <p:bldP spid="14396" grpId="0"/>
      <p:bldP spid="14397" grpId="0"/>
      <p:bldP spid="14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9" name="Group 90"/>
          <p:cNvGrpSpPr>
            <a:grpSpLocks/>
          </p:cNvGrpSpPr>
          <p:nvPr/>
        </p:nvGrpSpPr>
        <p:grpSpPr bwMode="auto">
          <a:xfrm>
            <a:off x="1663700" y="-76200"/>
            <a:ext cx="4191000" cy="838200"/>
            <a:chOff x="864" y="104"/>
            <a:chExt cx="2640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864" y="192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Tiết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38.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1824" y="10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0" name="Text Box 122">
            <a:extLst>
              <a:ext uri="{FF2B5EF4-FFF2-40B4-BE49-F238E27FC236}">
                <a16:creationId xmlns:a16="http://schemas.microsoft.com/office/drawing/2014/main" id="{91CCE80C-5295-48FF-9FB6-F19DD42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1619788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" name="Text Box 123">
            <a:extLst>
              <a:ext uri="{FF2B5EF4-FFF2-40B4-BE49-F238E27FC236}">
                <a16:creationId xmlns:a16="http://schemas.microsoft.com/office/drawing/2014/main" id="{42DFD0A8-53B7-4649-8EB6-EB353BB9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36" y="2149443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72" name="Text Box 124">
            <a:extLst>
              <a:ext uri="{FF2B5EF4-FFF2-40B4-BE49-F238E27FC236}">
                <a16:creationId xmlns:a16="http://schemas.microsoft.com/office/drawing/2014/main" id="{F65EE533-020C-4FC3-B59F-0A13C240C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74" y="2879693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b) Các góc nội tiếp cùng chắn một cung hoặc chắn các cung bằng nhau thì bằng nhau.</a:t>
            </a:r>
          </a:p>
        </p:txBody>
      </p:sp>
      <p:sp>
        <p:nvSpPr>
          <p:cNvPr id="73" name="Text Box 125">
            <a:extLst>
              <a:ext uri="{FF2B5EF4-FFF2-40B4-BE49-F238E27FC236}">
                <a16:creationId xmlns:a16="http://schemas.microsoft.com/office/drawing/2014/main" id="{55BBA842-8359-4F25-AA18-8C22FF20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" y="3880665"/>
            <a:ext cx="487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c) Góc nội tiếp (nhỏ hơn hoặc bằng 90</a:t>
            </a:r>
            <a:r>
              <a:rPr lang="en-US" altLang="en-US" sz="2000" b="1" baseline="30000">
                <a:solidFill>
                  <a:srgbClr val="9900CC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000" b="1">
                <a:solidFill>
                  <a:srgbClr val="9900CC"/>
                </a:solidFill>
                <a:latin typeface="Times New Roman" panose="02020603050405020304" pitchFamily="18" charset="0"/>
              </a:rPr>
              <a:t>) có số đo bằng nửa số đo của góc ở tâm cùng chắn một cung.</a:t>
            </a:r>
          </a:p>
        </p:txBody>
      </p:sp>
      <p:sp>
        <p:nvSpPr>
          <p:cNvPr id="74" name="Text Box 126">
            <a:extLst>
              <a:ext uri="{FF2B5EF4-FFF2-40B4-BE49-F238E27FC236}">
                <a16:creationId xmlns:a16="http://schemas.microsoft.com/office/drawing/2014/main" id="{05342406-CAB4-4A64-B9E0-5D2E1A809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1" y="4908581"/>
            <a:ext cx="510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d)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chắn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nửa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30">
            <a:extLst>
              <a:ext uri="{FF2B5EF4-FFF2-40B4-BE49-F238E27FC236}">
                <a16:creationId xmlns:a16="http://schemas.microsoft.com/office/drawing/2014/main" id="{35049BF3-811A-4CEF-BA03-90F82A8FC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7620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VẼ MINH HỌA HỆ QUẢ</a:t>
            </a:r>
          </a:p>
        </p:txBody>
      </p:sp>
      <p:grpSp>
        <p:nvGrpSpPr>
          <p:cNvPr id="77" name="Group 135">
            <a:extLst>
              <a:ext uri="{FF2B5EF4-FFF2-40B4-BE49-F238E27FC236}">
                <a16:creationId xmlns:a16="http://schemas.microsoft.com/office/drawing/2014/main" id="{6CC36F4D-4803-432F-990D-E9A4A39CEC1A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590523"/>
            <a:ext cx="1657350" cy="1800225"/>
            <a:chOff x="2358" y="1593"/>
            <a:chExt cx="1044" cy="1134"/>
          </a:xfrm>
        </p:grpSpPr>
        <p:grpSp>
          <p:nvGrpSpPr>
            <p:cNvPr id="78" name="Group 136">
              <a:extLst>
                <a:ext uri="{FF2B5EF4-FFF2-40B4-BE49-F238E27FC236}">
                  <a16:creationId xmlns:a16="http://schemas.microsoft.com/office/drawing/2014/main" id="{EB407087-6EE2-453B-B01A-79BA4175832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358" y="1593"/>
              <a:ext cx="1044" cy="1134"/>
              <a:chOff x="2358" y="1593"/>
              <a:chExt cx="1044" cy="1134"/>
            </a:xfrm>
          </p:grpSpPr>
          <p:sp>
            <p:nvSpPr>
              <p:cNvPr id="80" name="AutoShape 137">
                <a:extLst>
                  <a:ext uri="{FF2B5EF4-FFF2-40B4-BE49-F238E27FC236}">
                    <a16:creationId xmlns:a16="http://schemas.microsoft.com/office/drawing/2014/main" id="{98C8F47B-DF5A-448C-8546-C1B376471C1E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358" y="1593"/>
                <a:ext cx="1044" cy="1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rc 138">
                <a:extLst>
                  <a:ext uri="{FF2B5EF4-FFF2-40B4-BE49-F238E27FC236}">
                    <a16:creationId xmlns:a16="http://schemas.microsoft.com/office/drawing/2014/main" id="{B3E66534-16FE-4903-B508-27CBF809A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1776"/>
                <a:ext cx="133" cy="159"/>
              </a:xfrm>
              <a:custGeom>
                <a:avLst/>
                <a:gdLst>
                  <a:gd name="T0" fmla="*/ 0 w 18003"/>
                  <a:gd name="T1" fmla="*/ 0 h 21600"/>
                  <a:gd name="T2" fmla="*/ 0 w 18003"/>
                  <a:gd name="T3" fmla="*/ 0 h 21600"/>
                  <a:gd name="T4" fmla="*/ 0 w 1800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8003"/>
                  <a:gd name="T10" fmla="*/ 0 h 21600"/>
                  <a:gd name="T11" fmla="*/ 18003 w 1800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003" h="21600" fill="none" extrusionOk="0">
                    <a:moveTo>
                      <a:pt x="18003" y="19401"/>
                    </a:moveTo>
                    <a:cubicBezTo>
                      <a:pt x="15047" y="20848"/>
                      <a:pt x="11799" y="21599"/>
                      <a:pt x="8509" y="21600"/>
                    </a:cubicBezTo>
                    <a:cubicBezTo>
                      <a:pt x="5583" y="21600"/>
                      <a:pt x="2688" y="21005"/>
                      <a:pt x="0" y="19853"/>
                    </a:cubicBezTo>
                  </a:path>
                  <a:path w="18003" h="21600" stroke="0" extrusionOk="0">
                    <a:moveTo>
                      <a:pt x="18003" y="19401"/>
                    </a:moveTo>
                    <a:cubicBezTo>
                      <a:pt x="15047" y="20848"/>
                      <a:pt x="11799" y="21599"/>
                      <a:pt x="8509" y="21600"/>
                    </a:cubicBezTo>
                    <a:cubicBezTo>
                      <a:pt x="5583" y="21600"/>
                      <a:pt x="2688" y="21005"/>
                      <a:pt x="0" y="19853"/>
                    </a:cubicBezTo>
                    <a:lnTo>
                      <a:pt x="8509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2" name="Arc 139">
                <a:extLst>
                  <a:ext uri="{FF2B5EF4-FFF2-40B4-BE49-F238E27FC236}">
                    <a16:creationId xmlns:a16="http://schemas.microsoft.com/office/drawing/2014/main" id="{097AD27D-A4D4-404D-80DC-DDB762B20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0" y="1887"/>
                <a:ext cx="118" cy="144"/>
              </a:xfrm>
              <a:custGeom>
                <a:avLst/>
                <a:gdLst>
                  <a:gd name="T0" fmla="*/ 0 w 17695"/>
                  <a:gd name="T1" fmla="*/ 0 h 21525"/>
                  <a:gd name="T2" fmla="*/ 0 w 17695"/>
                  <a:gd name="T3" fmla="*/ 0 h 21525"/>
                  <a:gd name="T4" fmla="*/ 0 w 17695"/>
                  <a:gd name="T5" fmla="*/ 0 h 21525"/>
                  <a:gd name="T6" fmla="*/ 0 60000 65536"/>
                  <a:gd name="T7" fmla="*/ 0 60000 65536"/>
                  <a:gd name="T8" fmla="*/ 0 60000 65536"/>
                  <a:gd name="T9" fmla="*/ 0 w 17695"/>
                  <a:gd name="T10" fmla="*/ 0 h 21525"/>
                  <a:gd name="T11" fmla="*/ 17695 w 17695"/>
                  <a:gd name="T12" fmla="*/ 21525 h 215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695" h="21525" fill="none" extrusionOk="0">
                    <a:moveTo>
                      <a:pt x="17695" y="12387"/>
                    </a:moveTo>
                    <a:cubicBezTo>
                      <a:pt x="14015" y="17643"/>
                      <a:pt x="8188" y="20992"/>
                      <a:pt x="1794" y="21525"/>
                    </a:cubicBezTo>
                  </a:path>
                  <a:path w="17695" h="21525" stroke="0" extrusionOk="0">
                    <a:moveTo>
                      <a:pt x="17695" y="12387"/>
                    </a:moveTo>
                    <a:cubicBezTo>
                      <a:pt x="14015" y="17643"/>
                      <a:pt x="8188" y="20992"/>
                      <a:pt x="1794" y="2152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3" name="Oval 140">
                <a:extLst>
                  <a:ext uri="{FF2B5EF4-FFF2-40B4-BE49-F238E27FC236}">
                    <a16:creationId xmlns:a16="http://schemas.microsoft.com/office/drawing/2014/main" id="{E8D8C7BD-E1FF-49CE-A414-EA38FAA59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" y="1767"/>
                <a:ext cx="870" cy="87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4" name="Line 141">
                <a:extLst>
                  <a:ext uri="{FF2B5EF4-FFF2-40B4-BE49-F238E27FC236}">
                    <a16:creationId xmlns:a16="http://schemas.microsoft.com/office/drawing/2014/main" id="{D44B588E-C556-4631-A87D-045AA6E68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1887"/>
                <a:ext cx="72" cy="68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142">
                <a:extLst>
                  <a:ext uri="{FF2B5EF4-FFF2-40B4-BE49-F238E27FC236}">
                    <a16:creationId xmlns:a16="http://schemas.microsoft.com/office/drawing/2014/main" id="{B35B5515-529C-43CA-9513-EAA89090F9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1887"/>
                <a:ext cx="696" cy="48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43">
                <a:extLst>
                  <a:ext uri="{FF2B5EF4-FFF2-40B4-BE49-F238E27FC236}">
                    <a16:creationId xmlns:a16="http://schemas.microsoft.com/office/drawing/2014/main" id="{F57F5D82-1465-49A7-BB26-08EDBF20E6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2" y="1773"/>
                <a:ext cx="318" cy="798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4">
                <a:extLst>
                  <a:ext uri="{FF2B5EF4-FFF2-40B4-BE49-F238E27FC236}">
                    <a16:creationId xmlns:a16="http://schemas.microsoft.com/office/drawing/2014/main" id="{67990502-85FF-4D0A-98ED-29DBF1E4E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0" y="1773"/>
                <a:ext cx="306" cy="600"/>
              </a:xfrm>
              <a:prstGeom prst="line">
                <a:avLst/>
              </a:prstGeom>
              <a:noFill/>
              <a:ln w="952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Oval 145">
                <a:extLst>
                  <a:ext uri="{FF2B5EF4-FFF2-40B4-BE49-F238E27FC236}">
                    <a16:creationId xmlns:a16="http://schemas.microsoft.com/office/drawing/2014/main" id="{8D6D509C-05B5-4972-B7CB-4923216D5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" y="2187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89" name="Oval 146">
                <a:extLst>
                  <a:ext uri="{FF2B5EF4-FFF2-40B4-BE49-F238E27FC236}">
                    <a16:creationId xmlns:a16="http://schemas.microsoft.com/office/drawing/2014/main" id="{64B1C69E-C7BB-4A9E-809E-DEE5AD8DC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8" y="1875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0" name="Rectangle 147">
                <a:extLst>
                  <a:ext uri="{FF2B5EF4-FFF2-40B4-BE49-F238E27FC236}">
                    <a16:creationId xmlns:a16="http://schemas.microsoft.com/office/drawing/2014/main" id="{A9F22D5D-2C5B-4869-9196-BAFE4E9A5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0" y="1821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FF0000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1" name="Oval 148">
                <a:extLst>
                  <a:ext uri="{FF2B5EF4-FFF2-40B4-BE49-F238E27FC236}">
                    <a16:creationId xmlns:a16="http://schemas.microsoft.com/office/drawing/2014/main" id="{CD40CFA5-F08D-4981-ADBF-FA3A4E25A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" y="2559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2" name="Rectangle 149">
                <a:extLst>
                  <a:ext uri="{FF2B5EF4-FFF2-40B4-BE49-F238E27FC236}">
                    <a16:creationId xmlns:a16="http://schemas.microsoft.com/office/drawing/2014/main" id="{FA38E510-C228-43C8-94AD-CD16267A8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6" y="2571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" name="Oval 150">
                <a:extLst>
                  <a:ext uri="{FF2B5EF4-FFF2-40B4-BE49-F238E27FC236}">
                    <a16:creationId xmlns:a16="http://schemas.microsoft.com/office/drawing/2014/main" id="{B33AE17D-5CF1-4519-9222-E6984C537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4" y="2361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4" name="Rectangle 151">
                <a:extLst>
                  <a:ext uri="{FF2B5EF4-FFF2-40B4-BE49-F238E27FC236}">
                    <a16:creationId xmlns:a16="http://schemas.microsoft.com/office/drawing/2014/main" id="{70E3705D-259E-4733-869D-7EC2B87E5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4" y="2379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5" name="Oval 152">
                <a:extLst>
                  <a:ext uri="{FF2B5EF4-FFF2-40B4-BE49-F238E27FC236}">
                    <a16:creationId xmlns:a16="http://schemas.microsoft.com/office/drawing/2014/main" id="{BC3FB7BC-1E7E-4AAE-8E24-0FF792F69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761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96" name="Rectangle 153">
                <a:extLst>
                  <a:ext uri="{FF2B5EF4-FFF2-40B4-BE49-F238E27FC236}">
                    <a16:creationId xmlns:a16="http://schemas.microsoft.com/office/drawing/2014/main" id="{A543DA77-8BDF-45F0-8D62-F2547874C1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7" y="1653"/>
                <a:ext cx="8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A'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pic>
          <p:nvPicPr>
            <p:cNvPr id="79" name="Picture 154">
              <a:extLst>
                <a:ext uri="{FF2B5EF4-FFF2-40B4-BE49-F238E27FC236}">
                  <a16:creationId xmlns:a16="http://schemas.microsoft.com/office/drawing/2014/main" id="{7753D7DF-B49B-4259-A457-66C84FFD51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304"/>
              <a:ext cx="768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7" name="Group 155">
            <a:extLst>
              <a:ext uri="{FF2B5EF4-FFF2-40B4-BE49-F238E27FC236}">
                <a16:creationId xmlns:a16="http://schemas.microsoft.com/office/drawing/2014/main" id="{1B3E6273-AC83-46CA-9133-2C3931F6DD4B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1257300"/>
            <a:ext cx="1857375" cy="1866900"/>
            <a:chOff x="2295" y="1572"/>
            <a:chExt cx="1170" cy="1176"/>
          </a:xfrm>
        </p:grpSpPr>
        <p:grpSp>
          <p:nvGrpSpPr>
            <p:cNvPr id="98" name="Group 156">
              <a:extLst>
                <a:ext uri="{FF2B5EF4-FFF2-40B4-BE49-F238E27FC236}">
                  <a16:creationId xmlns:a16="http://schemas.microsoft.com/office/drawing/2014/main" id="{74539902-C3C7-47B8-B9B3-5221636C0F6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295" y="1572"/>
              <a:ext cx="1170" cy="1176"/>
              <a:chOff x="2295" y="1572"/>
              <a:chExt cx="1170" cy="1176"/>
            </a:xfrm>
          </p:grpSpPr>
          <p:sp>
            <p:nvSpPr>
              <p:cNvPr id="107" name="AutoShape 157">
                <a:extLst>
                  <a:ext uri="{FF2B5EF4-FFF2-40B4-BE49-F238E27FC236}">
                    <a16:creationId xmlns:a16="http://schemas.microsoft.com/office/drawing/2014/main" id="{4FC28A42-CBD7-4156-8327-3A3ABE76273D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295" y="1572"/>
                <a:ext cx="1170" cy="1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Arc 158">
                <a:extLst>
                  <a:ext uri="{FF2B5EF4-FFF2-40B4-BE49-F238E27FC236}">
                    <a16:creationId xmlns:a16="http://schemas.microsoft.com/office/drawing/2014/main" id="{F70CE6CD-A298-4B23-B245-5F19D3E23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1764"/>
                <a:ext cx="122" cy="137"/>
              </a:xfrm>
              <a:custGeom>
                <a:avLst/>
                <a:gdLst>
                  <a:gd name="T0" fmla="*/ 0 w 17951"/>
                  <a:gd name="T1" fmla="*/ 0 h 19766"/>
                  <a:gd name="T2" fmla="*/ 0 w 17951"/>
                  <a:gd name="T3" fmla="*/ 0 h 19766"/>
                  <a:gd name="T4" fmla="*/ 0 w 17951"/>
                  <a:gd name="T5" fmla="*/ 0 h 19766"/>
                  <a:gd name="T6" fmla="*/ 0 60000 65536"/>
                  <a:gd name="T7" fmla="*/ 0 60000 65536"/>
                  <a:gd name="T8" fmla="*/ 0 60000 65536"/>
                  <a:gd name="T9" fmla="*/ 0 w 17951"/>
                  <a:gd name="T10" fmla="*/ 0 h 19766"/>
                  <a:gd name="T11" fmla="*/ 17951 w 17951"/>
                  <a:gd name="T12" fmla="*/ 19766 h 197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951" h="19766" fill="none" extrusionOk="0">
                    <a:moveTo>
                      <a:pt x="17950" y="12013"/>
                    </a:moveTo>
                    <a:cubicBezTo>
                      <a:pt x="15669" y="15422"/>
                      <a:pt x="12463" y="18111"/>
                      <a:pt x="8710" y="19766"/>
                    </a:cubicBezTo>
                  </a:path>
                  <a:path w="17951" h="19766" stroke="0" extrusionOk="0">
                    <a:moveTo>
                      <a:pt x="17950" y="12013"/>
                    </a:moveTo>
                    <a:cubicBezTo>
                      <a:pt x="15669" y="15422"/>
                      <a:pt x="12463" y="18111"/>
                      <a:pt x="8710" y="19766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9" name="Arc 159">
                <a:extLst>
                  <a:ext uri="{FF2B5EF4-FFF2-40B4-BE49-F238E27FC236}">
                    <a16:creationId xmlns:a16="http://schemas.microsoft.com/office/drawing/2014/main" id="{A933016D-EB0D-436F-B9A8-479DF3F879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7" y="1752"/>
                <a:ext cx="126" cy="155"/>
              </a:xfrm>
              <a:custGeom>
                <a:avLst/>
                <a:gdLst>
                  <a:gd name="T0" fmla="*/ 0 w 16788"/>
                  <a:gd name="T1" fmla="*/ 0 h 20645"/>
                  <a:gd name="T2" fmla="*/ 0 w 16788"/>
                  <a:gd name="T3" fmla="*/ 0 h 20645"/>
                  <a:gd name="T4" fmla="*/ 0 w 16788"/>
                  <a:gd name="T5" fmla="*/ 0 h 20645"/>
                  <a:gd name="T6" fmla="*/ 0 60000 65536"/>
                  <a:gd name="T7" fmla="*/ 0 60000 65536"/>
                  <a:gd name="T8" fmla="*/ 0 60000 65536"/>
                  <a:gd name="T9" fmla="*/ 0 w 16788"/>
                  <a:gd name="T10" fmla="*/ 0 h 20645"/>
                  <a:gd name="T11" fmla="*/ 16788 w 16788"/>
                  <a:gd name="T12" fmla="*/ 20645 h 206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788" h="20645" fill="none" extrusionOk="0">
                    <a:moveTo>
                      <a:pt x="10436" y="20644"/>
                    </a:moveTo>
                    <a:cubicBezTo>
                      <a:pt x="6333" y="19382"/>
                      <a:pt x="2700" y="16927"/>
                      <a:pt x="-1" y="13591"/>
                    </a:cubicBezTo>
                  </a:path>
                  <a:path w="16788" h="20645" stroke="0" extrusionOk="0">
                    <a:moveTo>
                      <a:pt x="10436" y="20644"/>
                    </a:moveTo>
                    <a:cubicBezTo>
                      <a:pt x="6333" y="19382"/>
                      <a:pt x="2700" y="16927"/>
                      <a:pt x="-1" y="13591"/>
                    </a:cubicBezTo>
                    <a:lnTo>
                      <a:pt x="16788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0" name="Oval 160">
                <a:extLst>
                  <a:ext uri="{FF2B5EF4-FFF2-40B4-BE49-F238E27FC236}">
                    <a16:creationId xmlns:a16="http://schemas.microsoft.com/office/drawing/2014/main" id="{4E1D6944-52F2-4B6B-87FA-3BA0A507F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1710"/>
                <a:ext cx="870" cy="870"/>
              </a:xfrm>
              <a:prstGeom prst="ellips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1" name="Line 161">
                <a:extLst>
                  <a:ext uri="{FF2B5EF4-FFF2-40B4-BE49-F238E27FC236}">
                    <a16:creationId xmlns:a16="http://schemas.microsoft.com/office/drawing/2014/main" id="{0FCDBE74-55BD-4D6C-A9DF-D10C2E14B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51" y="1752"/>
                <a:ext cx="612" cy="49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162">
                <a:extLst>
                  <a:ext uri="{FF2B5EF4-FFF2-40B4-BE49-F238E27FC236}">
                    <a16:creationId xmlns:a16="http://schemas.microsoft.com/office/drawing/2014/main" id="{C82AF79B-5965-4240-9A2E-DC48C416F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7" y="1752"/>
                <a:ext cx="276" cy="816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Line 163">
                <a:extLst>
                  <a:ext uri="{FF2B5EF4-FFF2-40B4-BE49-F238E27FC236}">
                    <a16:creationId xmlns:a16="http://schemas.microsoft.com/office/drawing/2014/main" id="{10178E07-68E3-4D91-9769-C4441C630F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5" y="1764"/>
                <a:ext cx="348" cy="79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164">
                <a:extLst>
                  <a:ext uri="{FF2B5EF4-FFF2-40B4-BE49-F238E27FC236}">
                    <a16:creationId xmlns:a16="http://schemas.microsoft.com/office/drawing/2014/main" id="{4A543975-4483-4682-8796-83ADB07BB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5" y="1764"/>
                <a:ext cx="648" cy="4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Oval 165">
                <a:extLst>
                  <a:ext uri="{FF2B5EF4-FFF2-40B4-BE49-F238E27FC236}">
                    <a16:creationId xmlns:a16="http://schemas.microsoft.com/office/drawing/2014/main" id="{8B46CFE7-22C6-4177-9E48-D282E8844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9" y="2130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7" name="Oval 166">
                <a:extLst>
                  <a:ext uri="{FF2B5EF4-FFF2-40B4-BE49-F238E27FC236}">
                    <a16:creationId xmlns:a16="http://schemas.microsoft.com/office/drawing/2014/main" id="{2DE4453F-DB9A-4CB9-9BF6-1CC3837C6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1" y="1740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18" name="Rectangle 167">
                <a:extLst>
                  <a:ext uri="{FF2B5EF4-FFF2-40B4-BE49-F238E27FC236}">
                    <a16:creationId xmlns:a16="http://schemas.microsoft.com/office/drawing/2014/main" id="{2DBE85E9-C2F0-4D65-AC51-4B0C80F5B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5" y="1632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A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9" name="Oval 168">
                <a:extLst>
                  <a:ext uri="{FF2B5EF4-FFF2-40B4-BE49-F238E27FC236}">
                    <a16:creationId xmlns:a16="http://schemas.microsoft.com/office/drawing/2014/main" id="{7652456D-F8CE-4BA5-A6B7-A739970ED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9" y="2238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0" name="Rectangle 169">
                <a:extLst>
                  <a:ext uri="{FF2B5EF4-FFF2-40B4-BE49-F238E27FC236}">
                    <a16:creationId xmlns:a16="http://schemas.microsoft.com/office/drawing/2014/main" id="{01570BFE-5D4F-4BBB-AEF3-5201C1DE3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7" y="2250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B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" name="Oval 170">
                <a:extLst>
                  <a:ext uri="{FF2B5EF4-FFF2-40B4-BE49-F238E27FC236}">
                    <a16:creationId xmlns:a16="http://schemas.microsoft.com/office/drawing/2014/main" id="{AE4E1993-A901-49D6-9F74-C0EFA4125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255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2" name="Rectangle 171">
                <a:extLst>
                  <a:ext uri="{FF2B5EF4-FFF2-40B4-BE49-F238E27FC236}">
                    <a16:creationId xmlns:a16="http://schemas.microsoft.com/office/drawing/2014/main" id="{C6C5F7A4-CB3B-4CDD-9728-FF2CCAF58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2592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C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" name="Oval 172">
                <a:extLst>
                  <a:ext uri="{FF2B5EF4-FFF2-40B4-BE49-F238E27FC236}">
                    <a16:creationId xmlns:a16="http://schemas.microsoft.com/office/drawing/2014/main" id="{F4A34546-4748-4042-9033-D4E3C8EC4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3" y="1752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4" name="Rectangle 173">
                <a:extLst>
                  <a:ext uri="{FF2B5EF4-FFF2-40B4-BE49-F238E27FC236}">
                    <a16:creationId xmlns:a16="http://schemas.microsoft.com/office/drawing/2014/main" id="{432AA15D-0113-4D9D-9533-C686CF8DC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5" y="1638"/>
                <a:ext cx="6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FF0000"/>
                    </a:solidFill>
                  </a:rPr>
                  <a:t>D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" name="Oval 174">
                <a:extLst>
                  <a:ext uri="{FF2B5EF4-FFF2-40B4-BE49-F238E27FC236}">
                    <a16:creationId xmlns:a16="http://schemas.microsoft.com/office/drawing/2014/main" id="{E8CDEFAC-7C9F-4B89-9500-885791059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1" y="2544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6" name="Rectangle 175">
                <a:extLst>
                  <a:ext uri="{FF2B5EF4-FFF2-40B4-BE49-F238E27FC236}">
                    <a16:creationId xmlns:a16="http://schemas.microsoft.com/office/drawing/2014/main" id="{7DB4DEC2-6025-4960-BE47-6E8CA79FA4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586"/>
                <a:ext cx="5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E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7" name="Oval 176">
                <a:extLst>
                  <a:ext uri="{FF2B5EF4-FFF2-40B4-BE49-F238E27FC236}">
                    <a16:creationId xmlns:a16="http://schemas.microsoft.com/office/drawing/2014/main" id="{FC28E3F7-F053-4CD3-A7A6-825E77445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1" y="2196"/>
                <a:ext cx="30" cy="3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28" name="Rectangle 177">
                <a:extLst>
                  <a:ext uri="{FF2B5EF4-FFF2-40B4-BE49-F238E27FC236}">
                    <a16:creationId xmlns:a16="http://schemas.microsoft.com/office/drawing/2014/main" id="{6637BF94-BB46-4612-8917-BC7D603F5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2" y="2238"/>
                <a:ext cx="5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solidFill>
                      <a:srgbClr val="0000FF"/>
                    </a:solidFill>
                  </a:rPr>
                  <a:t>F</a:t>
                </a:r>
                <a:endParaRPr lang="en-US" altLang="en-US">
                  <a:solidFill>
                    <a:srgbClr val="000099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9" name="Group 178">
              <a:extLst>
                <a:ext uri="{FF2B5EF4-FFF2-40B4-BE49-F238E27FC236}">
                  <a16:creationId xmlns:a16="http://schemas.microsoft.com/office/drawing/2014/main" id="{45FFF14F-4087-4D00-BB7D-07CAF232359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388" y="2160"/>
              <a:ext cx="492" cy="498"/>
              <a:chOff x="1200" y="2316"/>
              <a:chExt cx="492" cy="498"/>
            </a:xfrm>
          </p:grpSpPr>
          <p:sp>
            <p:nvSpPr>
              <p:cNvPr id="104" name="AutoShape 179">
                <a:extLst>
                  <a:ext uri="{FF2B5EF4-FFF2-40B4-BE49-F238E27FC236}">
                    <a16:creationId xmlns:a16="http://schemas.microsoft.com/office/drawing/2014/main" id="{5DC92E13-24D6-40E4-80B1-15C059DD0C5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200" y="2352"/>
                <a:ext cx="480" cy="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180">
                <a:extLst>
                  <a:ext uri="{FF2B5EF4-FFF2-40B4-BE49-F238E27FC236}">
                    <a16:creationId xmlns:a16="http://schemas.microsoft.com/office/drawing/2014/main" id="{5E512232-9596-4AA1-BC5D-74E973B89C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4" y="2316"/>
                <a:ext cx="418" cy="424"/>
              </a:xfrm>
              <a:custGeom>
                <a:avLst/>
                <a:gdLst>
                  <a:gd name="T0" fmla="*/ 0 w 20919"/>
                  <a:gd name="T1" fmla="*/ 0 h 21192"/>
                  <a:gd name="T2" fmla="*/ 0 w 20919"/>
                  <a:gd name="T3" fmla="*/ 0 h 21192"/>
                  <a:gd name="T4" fmla="*/ 0 w 20919"/>
                  <a:gd name="T5" fmla="*/ 0 h 21192"/>
                  <a:gd name="T6" fmla="*/ 0 60000 65536"/>
                  <a:gd name="T7" fmla="*/ 0 60000 65536"/>
                  <a:gd name="T8" fmla="*/ 0 60000 65536"/>
                  <a:gd name="T9" fmla="*/ 0 w 20919"/>
                  <a:gd name="T10" fmla="*/ 0 h 21192"/>
                  <a:gd name="T11" fmla="*/ 20919 w 20919"/>
                  <a:gd name="T12" fmla="*/ 21192 h 21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919" h="21192" fill="none" extrusionOk="0">
                    <a:moveTo>
                      <a:pt x="16740" y="21191"/>
                    </a:moveTo>
                    <a:cubicBezTo>
                      <a:pt x="8581" y="19582"/>
                      <a:pt x="2070" y="13433"/>
                      <a:pt x="-1" y="5379"/>
                    </a:cubicBezTo>
                  </a:path>
                  <a:path w="20919" h="21192" stroke="0" extrusionOk="0">
                    <a:moveTo>
                      <a:pt x="16740" y="21191"/>
                    </a:moveTo>
                    <a:cubicBezTo>
                      <a:pt x="8581" y="19582"/>
                      <a:pt x="2070" y="13433"/>
                      <a:pt x="-1" y="5379"/>
                    </a:cubicBezTo>
                    <a:lnTo>
                      <a:pt x="20919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6" name="Line 181">
                <a:extLst>
                  <a:ext uri="{FF2B5EF4-FFF2-40B4-BE49-F238E27FC236}">
                    <a16:creationId xmlns:a16="http://schemas.microsoft.com/office/drawing/2014/main" id="{D3D738AA-D318-46C4-ACD3-10F230471A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44" y="2592"/>
                <a:ext cx="60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0" name="Group 182">
              <a:extLst>
                <a:ext uri="{FF2B5EF4-FFF2-40B4-BE49-F238E27FC236}">
                  <a16:creationId xmlns:a16="http://schemas.microsoft.com/office/drawing/2014/main" id="{CF744A25-668B-400E-B454-E1A4FCCE852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880" y="2148"/>
              <a:ext cx="504" cy="492"/>
              <a:chOff x="2598" y="2724"/>
              <a:chExt cx="504" cy="492"/>
            </a:xfrm>
          </p:grpSpPr>
          <p:sp>
            <p:nvSpPr>
              <p:cNvPr id="101" name="AutoShape 183">
                <a:extLst>
                  <a:ext uri="{FF2B5EF4-FFF2-40B4-BE49-F238E27FC236}">
                    <a16:creationId xmlns:a16="http://schemas.microsoft.com/office/drawing/2014/main" id="{62CDC325-BAA3-4425-9C3B-B14AB002271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658" y="2724"/>
                <a:ext cx="444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Arc 184">
                <a:extLst>
                  <a:ext uri="{FF2B5EF4-FFF2-40B4-BE49-F238E27FC236}">
                    <a16:creationId xmlns:a16="http://schemas.microsoft.com/office/drawing/2014/main" id="{406EF7C4-5174-4673-988D-1627F7F6C2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2730"/>
                <a:ext cx="427" cy="412"/>
              </a:xfrm>
              <a:custGeom>
                <a:avLst/>
                <a:gdLst>
                  <a:gd name="T0" fmla="*/ 0 w 21352"/>
                  <a:gd name="T1" fmla="*/ 0 h 20579"/>
                  <a:gd name="T2" fmla="*/ 0 w 21352"/>
                  <a:gd name="T3" fmla="*/ 0 h 20579"/>
                  <a:gd name="T4" fmla="*/ 0 w 21352"/>
                  <a:gd name="T5" fmla="*/ 0 h 20579"/>
                  <a:gd name="T6" fmla="*/ 0 60000 65536"/>
                  <a:gd name="T7" fmla="*/ 0 60000 65536"/>
                  <a:gd name="T8" fmla="*/ 0 60000 65536"/>
                  <a:gd name="T9" fmla="*/ 0 w 21352"/>
                  <a:gd name="T10" fmla="*/ 0 h 20579"/>
                  <a:gd name="T11" fmla="*/ 21352 w 21352"/>
                  <a:gd name="T12" fmla="*/ 20579 h 205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2" h="20579" fill="none" extrusionOk="0">
                    <a:moveTo>
                      <a:pt x="21352" y="3262"/>
                    </a:moveTo>
                    <a:cubicBezTo>
                      <a:pt x="20112" y="11375"/>
                      <a:pt x="14381" y="18085"/>
                      <a:pt x="6562" y="20579"/>
                    </a:cubicBezTo>
                  </a:path>
                  <a:path w="21352" h="20579" stroke="0" extrusionOk="0">
                    <a:moveTo>
                      <a:pt x="21352" y="3262"/>
                    </a:moveTo>
                    <a:cubicBezTo>
                      <a:pt x="20112" y="11375"/>
                      <a:pt x="14381" y="18085"/>
                      <a:pt x="6562" y="20579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03" name="Line 185">
                <a:extLst>
                  <a:ext uri="{FF2B5EF4-FFF2-40B4-BE49-F238E27FC236}">
                    <a16:creationId xmlns:a16="http://schemas.microsoft.com/office/drawing/2014/main" id="{12E6C43D-9CA0-4836-B8BC-9FC66E41D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970"/>
                <a:ext cx="66" cy="5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9" name="Group 186">
            <a:extLst>
              <a:ext uri="{FF2B5EF4-FFF2-40B4-BE49-F238E27FC236}">
                <a16:creationId xmlns:a16="http://schemas.microsoft.com/office/drawing/2014/main" id="{AC139D54-8C91-428B-BEF5-641F5795BD1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86600" y="3657323"/>
            <a:ext cx="1704975" cy="1771650"/>
            <a:chOff x="2343" y="1602"/>
            <a:chExt cx="1074" cy="1116"/>
          </a:xfrm>
        </p:grpSpPr>
        <p:sp>
          <p:nvSpPr>
            <p:cNvPr id="130" name="AutoShape 187">
              <a:extLst>
                <a:ext uri="{FF2B5EF4-FFF2-40B4-BE49-F238E27FC236}">
                  <a16:creationId xmlns:a16="http://schemas.microsoft.com/office/drawing/2014/main" id="{9EDE6D0D-F675-4770-86E2-295ABB17FA3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43" y="1602"/>
              <a:ext cx="1074" cy="1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Arc 188">
              <a:extLst>
                <a:ext uri="{FF2B5EF4-FFF2-40B4-BE49-F238E27FC236}">
                  <a16:creationId xmlns:a16="http://schemas.microsoft.com/office/drawing/2014/main" id="{DF008169-1DD3-4129-94FB-6CAAC20EF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220"/>
              <a:ext cx="195" cy="114"/>
            </a:xfrm>
            <a:custGeom>
              <a:avLst/>
              <a:gdLst>
                <a:gd name="T0" fmla="*/ 0 w 36889"/>
                <a:gd name="T1" fmla="*/ 0 h 21600"/>
                <a:gd name="T2" fmla="*/ 0 w 36889"/>
                <a:gd name="T3" fmla="*/ 0 h 21600"/>
                <a:gd name="T4" fmla="*/ 0 w 36889"/>
                <a:gd name="T5" fmla="*/ 0 h 21600"/>
                <a:gd name="T6" fmla="*/ 0 60000 65536"/>
                <a:gd name="T7" fmla="*/ 0 60000 65536"/>
                <a:gd name="T8" fmla="*/ 0 60000 65536"/>
                <a:gd name="T9" fmla="*/ 0 w 36889"/>
                <a:gd name="T10" fmla="*/ 0 h 21600"/>
                <a:gd name="T11" fmla="*/ 36889 w 368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889" h="21600" fill="none" extrusionOk="0">
                  <a:moveTo>
                    <a:pt x="36889" y="12237"/>
                  </a:moveTo>
                  <a:cubicBezTo>
                    <a:pt x="32859" y="18098"/>
                    <a:pt x="26202" y="21599"/>
                    <a:pt x="19090" y="21600"/>
                  </a:cubicBezTo>
                  <a:cubicBezTo>
                    <a:pt x="11088" y="21600"/>
                    <a:pt x="3743" y="17177"/>
                    <a:pt x="-1" y="10106"/>
                  </a:cubicBezTo>
                </a:path>
                <a:path w="36889" h="21600" stroke="0" extrusionOk="0">
                  <a:moveTo>
                    <a:pt x="36889" y="12237"/>
                  </a:moveTo>
                  <a:cubicBezTo>
                    <a:pt x="32859" y="18098"/>
                    <a:pt x="26202" y="21599"/>
                    <a:pt x="19090" y="21600"/>
                  </a:cubicBezTo>
                  <a:cubicBezTo>
                    <a:pt x="11088" y="21600"/>
                    <a:pt x="3743" y="17177"/>
                    <a:pt x="-1" y="10106"/>
                  </a:cubicBezTo>
                  <a:lnTo>
                    <a:pt x="19090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2" name="Arc 189">
              <a:extLst>
                <a:ext uri="{FF2B5EF4-FFF2-40B4-BE49-F238E27FC236}">
                  <a16:creationId xmlns:a16="http://schemas.microsoft.com/office/drawing/2014/main" id="{4567C29F-AE06-41A8-A5C2-78F376140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" y="2220"/>
              <a:ext cx="142" cy="84"/>
            </a:xfrm>
            <a:custGeom>
              <a:avLst/>
              <a:gdLst>
                <a:gd name="T0" fmla="*/ 0 w 36630"/>
                <a:gd name="T1" fmla="*/ 0 h 21600"/>
                <a:gd name="T2" fmla="*/ 0 w 36630"/>
                <a:gd name="T3" fmla="*/ 0 h 21600"/>
                <a:gd name="T4" fmla="*/ 0 w 36630"/>
                <a:gd name="T5" fmla="*/ 0 h 21600"/>
                <a:gd name="T6" fmla="*/ 0 60000 65536"/>
                <a:gd name="T7" fmla="*/ 0 60000 65536"/>
                <a:gd name="T8" fmla="*/ 0 60000 65536"/>
                <a:gd name="T9" fmla="*/ 0 w 36630"/>
                <a:gd name="T10" fmla="*/ 0 h 21600"/>
                <a:gd name="T11" fmla="*/ 36630 w 366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630" h="21600" fill="none" extrusionOk="0">
                  <a:moveTo>
                    <a:pt x="36629" y="11981"/>
                  </a:moveTo>
                  <a:cubicBezTo>
                    <a:pt x="32623" y="17990"/>
                    <a:pt x="25879" y="21599"/>
                    <a:pt x="18658" y="21600"/>
                  </a:cubicBezTo>
                  <a:cubicBezTo>
                    <a:pt x="10975" y="21600"/>
                    <a:pt x="3871" y="17519"/>
                    <a:pt x="0" y="10883"/>
                  </a:cubicBezTo>
                </a:path>
                <a:path w="36630" h="21600" stroke="0" extrusionOk="0">
                  <a:moveTo>
                    <a:pt x="36629" y="11981"/>
                  </a:moveTo>
                  <a:cubicBezTo>
                    <a:pt x="32623" y="17990"/>
                    <a:pt x="25879" y="21599"/>
                    <a:pt x="18658" y="21600"/>
                  </a:cubicBezTo>
                  <a:cubicBezTo>
                    <a:pt x="10975" y="21600"/>
                    <a:pt x="3871" y="17519"/>
                    <a:pt x="0" y="10883"/>
                  </a:cubicBezTo>
                  <a:lnTo>
                    <a:pt x="18658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3" name="Arc 190">
              <a:extLst>
                <a:ext uri="{FF2B5EF4-FFF2-40B4-BE49-F238E27FC236}">
                  <a16:creationId xmlns:a16="http://schemas.microsoft.com/office/drawing/2014/main" id="{B1378C5A-1F25-47B8-954D-C33EAACD3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" y="1785"/>
              <a:ext cx="127" cy="129"/>
            </a:xfrm>
            <a:custGeom>
              <a:avLst/>
              <a:gdLst>
                <a:gd name="T0" fmla="*/ 0 w 21691"/>
                <a:gd name="T1" fmla="*/ 0 h 21600"/>
                <a:gd name="T2" fmla="*/ 0 w 21691"/>
                <a:gd name="T3" fmla="*/ 0 h 21600"/>
                <a:gd name="T4" fmla="*/ 0 w 21691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91"/>
                <a:gd name="T10" fmla="*/ 0 h 21600"/>
                <a:gd name="T11" fmla="*/ 21691 w 2169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91" h="21600" fill="none" extrusionOk="0">
                  <a:moveTo>
                    <a:pt x="21690" y="18898"/>
                  </a:moveTo>
                  <a:cubicBezTo>
                    <a:pt x="18489" y="20670"/>
                    <a:pt x="14890" y="21599"/>
                    <a:pt x="11232" y="21600"/>
                  </a:cubicBezTo>
                  <a:cubicBezTo>
                    <a:pt x="7269" y="21600"/>
                    <a:pt x="3384" y="20510"/>
                    <a:pt x="0" y="18449"/>
                  </a:cubicBezTo>
                </a:path>
                <a:path w="21691" h="21600" stroke="0" extrusionOk="0">
                  <a:moveTo>
                    <a:pt x="21690" y="18898"/>
                  </a:moveTo>
                  <a:cubicBezTo>
                    <a:pt x="18489" y="20670"/>
                    <a:pt x="14890" y="21599"/>
                    <a:pt x="11232" y="21600"/>
                  </a:cubicBezTo>
                  <a:cubicBezTo>
                    <a:pt x="7269" y="21600"/>
                    <a:pt x="3384" y="20510"/>
                    <a:pt x="0" y="18449"/>
                  </a:cubicBezTo>
                  <a:lnTo>
                    <a:pt x="11232" y="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4" name="Oval 191">
              <a:extLst>
                <a:ext uri="{FF2B5EF4-FFF2-40B4-BE49-F238E27FC236}">
                  <a16:creationId xmlns:a16="http://schemas.microsoft.com/office/drawing/2014/main" id="{C9A56CD6-7C08-4D2D-8B5F-27A65A2B4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788"/>
              <a:ext cx="870" cy="87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35" name="Line 192">
              <a:extLst>
                <a:ext uri="{FF2B5EF4-FFF2-40B4-BE49-F238E27FC236}">
                  <a16:creationId xmlns:a16="http://schemas.microsoft.com/office/drawing/2014/main" id="{74E05B27-E09C-460C-9015-5CA8B399F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1" y="1788"/>
              <a:ext cx="378" cy="6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Line 193">
              <a:extLst>
                <a:ext uri="{FF2B5EF4-FFF2-40B4-BE49-F238E27FC236}">
                  <a16:creationId xmlns:a16="http://schemas.microsoft.com/office/drawing/2014/main" id="{4E980416-7139-4034-B2F9-7A57ABF72A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9" y="1788"/>
              <a:ext cx="360" cy="67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Line 194">
              <a:extLst>
                <a:ext uri="{FF2B5EF4-FFF2-40B4-BE49-F238E27FC236}">
                  <a16:creationId xmlns:a16="http://schemas.microsoft.com/office/drawing/2014/main" id="{157A4BA6-7431-40EF-B00A-0FEC4454E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1" y="2220"/>
              <a:ext cx="378" cy="2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195">
              <a:extLst>
                <a:ext uri="{FF2B5EF4-FFF2-40B4-BE49-F238E27FC236}">
                  <a16:creationId xmlns:a16="http://schemas.microsoft.com/office/drawing/2014/main" id="{512C2629-789B-4D91-8599-C092E10FE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9" y="2220"/>
              <a:ext cx="360" cy="24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Oval 196">
              <a:extLst>
                <a:ext uri="{FF2B5EF4-FFF2-40B4-BE49-F238E27FC236}">
                  <a16:creationId xmlns:a16="http://schemas.microsoft.com/office/drawing/2014/main" id="{4CC0B075-C363-4C0C-B4E4-F0E590B8D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22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0" name="Rectangle 197">
              <a:extLst>
                <a:ext uri="{FF2B5EF4-FFF2-40B4-BE49-F238E27FC236}">
                  <a16:creationId xmlns:a16="http://schemas.microsoft.com/office/drawing/2014/main" id="{22B8810B-62A3-43D3-AD2D-02514091F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124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FF0000"/>
                  </a:solidFill>
                </a:rPr>
                <a:t>O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1" name="Oval 198">
              <a:extLst>
                <a:ext uri="{FF2B5EF4-FFF2-40B4-BE49-F238E27FC236}">
                  <a16:creationId xmlns:a16="http://schemas.microsoft.com/office/drawing/2014/main" id="{BAB59575-B9E9-4A99-B09D-3FCE540A2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177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2" name="Rectangle 199">
              <a:extLst>
                <a:ext uri="{FF2B5EF4-FFF2-40B4-BE49-F238E27FC236}">
                  <a16:creationId xmlns:a16="http://schemas.microsoft.com/office/drawing/2014/main" id="{710F3AA1-11BA-4A2D-AA3B-B87D6837D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3" y="1662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A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" name="Oval 200">
              <a:extLst>
                <a:ext uri="{FF2B5EF4-FFF2-40B4-BE49-F238E27FC236}">
                  <a16:creationId xmlns:a16="http://schemas.microsoft.com/office/drawing/2014/main" id="{C0099F59-07D1-4DD6-8198-C17CFC5B7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42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4" name="Rectangle 201">
              <a:extLst>
                <a:ext uri="{FF2B5EF4-FFF2-40B4-BE49-F238E27FC236}">
                  <a16:creationId xmlns:a16="http://schemas.microsoft.com/office/drawing/2014/main" id="{1A5042DF-EECC-4C6B-9C10-D570BB4EF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" y="2424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5" name="Oval 202">
              <a:extLst>
                <a:ext uri="{FF2B5EF4-FFF2-40B4-BE49-F238E27FC236}">
                  <a16:creationId xmlns:a16="http://schemas.microsoft.com/office/drawing/2014/main" id="{21CC6D4F-EE70-4852-ADC8-F13DB71D5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245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46" name="Rectangle 203">
              <a:extLst>
                <a:ext uri="{FF2B5EF4-FFF2-40B4-BE49-F238E27FC236}">
                  <a16:creationId xmlns:a16="http://schemas.microsoft.com/office/drawing/2014/main" id="{A8B47ECA-FE51-4462-AF86-619E2F1EA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" y="2496"/>
              <a:ext cx="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7" name="Rectangle 241">
            <a:extLst>
              <a:ext uri="{FF2B5EF4-FFF2-40B4-BE49-F238E27FC236}">
                <a16:creationId xmlns:a16="http://schemas.microsoft.com/office/drawing/2014/main" id="{318C5B77-9C1D-4499-881D-25749F573020}"/>
              </a:ext>
            </a:extLst>
          </p:cNvPr>
          <p:cNvSpPr>
            <a:spLocks noChangeArrowheads="1"/>
          </p:cNvSpPr>
          <p:nvPr/>
        </p:nvSpPr>
        <p:spPr bwMode="auto">
          <a:xfrm rot="10382360" flipH="1" flipV="1">
            <a:off x="5257800" y="5195611"/>
            <a:ext cx="1676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>
                <a:solidFill>
                  <a:srgbClr val="0000FF"/>
                </a:solidFill>
              </a:rPr>
              <a:t>A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" name="Rectangle 246">
            <a:extLst>
              <a:ext uri="{FF2B5EF4-FFF2-40B4-BE49-F238E27FC236}">
                <a16:creationId xmlns:a16="http://schemas.microsoft.com/office/drawing/2014/main" id="{E497D3F7-5A83-456C-A709-89AB8A4E8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25" y="2177048"/>
            <a:ext cx="2127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>
                <a:solidFill>
                  <a:srgbClr val="FF0000"/>
                </a:solidFill>
              </a:rPr>
              <a:t>O</a:t>
            </a:r>
            <a:endParaRPr lang="en-US" altLang="en-US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9" name="Rectangle 247">
            <a:extLst>
              <a:ext uri="{FF2B5EF4-FFF2-40B4-BE49-F238E27FC236}">
                <a16:creationId xmlns:a16="http://schemas.microsoft.com/office/drawing/2014/main" id="{FEC770BC-9F4D-4B09-B3C4-30B68BF6A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324"/>
            <a:ext cx="1841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b="1" dirty="0">
                <a:solidFill>
                  <a:srgbClr val="FF0000"/>
                </a:solidFill>
              </a:rPr>
              <a:t>O</a:t>
            </a:r>
            <a:endParaRPr lang="en-US" altLang="en-US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0" name="Group 95">
            <a:extLst>
              <a:ext uri="{FF2B5EF4-FFF2-40B4-BE49-F238E27FC236}">
                <a16:creationId xmlns:a16="http://schemas.microsoft.com/office/drawing/2014/main" id="{563409C0-0156-42F3-8885-519810B52196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333723"/>
            <a:ext cx="1778000" cy="1371600"/>
            <a:chOff x="7162800" y="5486400"/>
            <a:chExt cx="1778000" cy="1371600"/>
          </a:xfrm>
        </p:grpSpPr>
        <p:sp>
          <p:nvSpPr>
            <p:cNvPr id="151" name="Oval 225">
              <a:extLst>
                <a:ext uri="{FF2B5EF4-FFF2-40B4-BE49-F238E27FC236}">
                  <a16:creationId xmlns:a16="http://schemas.microsoft.com/office/drawing/2014/main" id="{3FDC5C73-CB00-4E77-ABA3-F13FF6EA0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5200" y="5486400"/>
              <a:ext cx="1381125" cy="1371600"/>
            </a:xfrm>
            <a:prstGeom prst="ellips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2" name="Line 226">
              <a:extLst>
                <a:ext uri="{FF2B5EF4-FFF2-40B4-BE49-F238E27FC236}">
                  <a16:creationId xmlns:a16="http://schemas.microsoft.com/office/drawing/2014/main" id="{5DE75783-FD7D-4C34-92A5-40123F5760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5200" y="6172200"/>
              <a:ext cx="1371600" cy="1905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227">
              <a:extLst>
                <a:ext uri="{FF2B5EF4-FFF2-40B4-BE49-F238E27FC236}">
                  <a16:creationId xmlns:a16="http://schemas.microsoft.com/office/drawing/2014/main" id="{75C84C7D-FFC3-426E-8586-B118386569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5200" y="5562600"/>
              <a:ext cx="447675" cy="65722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228">
              <a:extLst>
                <a:ext uri="{FF2B5EF4-FFF2-40B4-BE49-F238E27FC236}">
                  <a16:creationId xmlns:a16="http://schemas.microsoft.com/office/drawing/2014/main" id="{BBFEFAB1-46A5-4185-8890-64C1CEDEC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5562600"/>
              <a:ext cx="914400" cy="609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233">
              <a:extLst>
                <a:ext uri="{FF2B5EF4-FFF2-40B4-BE49-F238E27FC236}">
                  <a16:creationId xmlns:a16="http://schemas.microsoft.com/office/drawing/2014/main" id="{4AA2F2A3-5BB1-4A7E-AAB9-FE9F8458D6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6675" y="5657850"/>
              <a:ext cx="85725" cy="571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234">
              <a:extLst>
                <a:ext uri="{FF2B5EF4-FFF2-40B4-BE49-F238E27FC236}">
                  <a16:creationId xmlns:a16="http://schemas.microsoft.com/office/drawing/2014/main" id="{7EEC045A-C2FD-45B5-B1BC-88340367D1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72400" y="5638800"/>
              <a:ext cx="66675" cy="952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Oval 235">
              <a:extLst>
                <a:ext uri="{FF2B5EF4-FFF2-40B4-BE49-F238E27FC236}">
                  <a16:creationId xmlns:a16="http://schemas.microsoft.com/office/drawing/2014/main" id="{E5CEC275-56C9-4258-92AA-D3D2063F3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8" name="Oval 236">
              <a:extLst>
                <a:ext uri="{FF2B5EF4-FFF2-40B4-BE49-F238E27FC236}">
                  <a16:creationId xmlns:a16="http://schemas.microsoft.com/office/drawing/2014/main" id="{A3207A74-AD21-461E-8289-5C5B91D54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7575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59" name="Rectangle 237">
              <a:extLst>
                <a:ext uri="{FF2B5EF4-FFF2-40B4-BE49-F238E27FC236}">
                  <a16:creationId xmlns:a16="http://schemas.microsoft.com/office/drawing/2014/main" id="{83905919-E9F5-4200-9FAB-914E3748F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6172200"/>
              <a:ext cx="1016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B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0" name="Oval 238">
              <a:extLst>
                <a:ext uri="{FF2B5EF4-FFF2-40B4-BE49-F238E27FC236}">
                  <a16:creationId xmlns:a16="http://schemas.microsoft.com/office/drawing/2014/main" id="{AD46E929-991A-42F6-9380-B81C2AFAD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6800" y="6172200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61" name="Rectangle 239">
              <a:extLst>
                <a:ext uri="{FF2B5EF4-FFF2-40B4-BE49-F238E27FC236}">
                  <a16:creationId xmlns:a16="http://schemas.microsoft.com/office/drawing/2014/main" id="{09C3364F-5D67-419E-9BF8-DCF5023F9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9200" y="6019800"/>
              <a:ext cx="101600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2" name="Oval 240">
              <a:extLst>
                <a:ext uri="{FF2B5EF4-FFF2-40B4-BE49-F238E27FC236}">
                  <a16:creationId xmlns:a16="http://schemas.microsoft.com/office/drawing/2014/main" id="{4179617B-7EAB-4E99-BE3D-3161092C6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4775" y="5514975"/>
              <a:ext cx="47625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163" name="Rectangle 248">
              <a:extLst>
                <a:ext uri="{FF2B5EF4-FFF2-40B4-BE49-F238E27FC236}">
                  <a16:creationId xmlns:a16="http://schemas.microsoft.com/office/drawing/2014/main" id="{A0683563-D543-4917-A083-37D0E041E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2400" y="6248400"/>
              <a:ext cx="284526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b="1" dirty="0">
                  <a:solidFill>
                    <a:srgbClr val="FF0000"/>
                  </a:solidFill>
                </a:rPr>
                <a:t>O</a:t>
              </a:r>
              <a:endPara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4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  <p:bldP spid="74" grpId="0"/>
      <p:bldP spid="76" grpId="0"/>
      <p:bldP spid="1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AEB17781-CCB7-48D4-BBA0-7A3C19EA934A}"/>
              </a:ext>
            </a:extLst>
          </p:cNvPr>
          <p:cNvSpPr/>
          <p:nvPr/>
        </p:nvSpPr>
        <p:spPr>
          <a:xfrm>
            <a:off x="166489" y="2676662"/>
            <a:ext cx="4343400" cy="1579445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29" name="Group 90"/>
          <p:cNvGrpSpPr>
            <a:grpSpLocks/>
          </p:cNvGrpSpPr>
          <p:nvPr/>
        </p:nvGrpSpPr>
        <p:grpSpPr bwMode="auto">
          <a:xfrm>
            <a:off x="1887537" y="-60325"/>
            <a:ext cx="4298950" cy="838200"/>
            <a:chOff x="1005" y="114"/>
            <a:chExt cx="2708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1005" y="209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2033" y="114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21">
            <a:extLst>
              <a:ext uri="{FF2B5EF4-FFF2-40B4-BE49-F238E27FC236}">
                <a16:creationId xmlns:a16="http://schemas.microsoft.com/office/drawing/2014/main" id="{FD9C4FF8-F352-4FCB-AB13-00FC01305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2093093"/>
            <a:ext cx="2859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164" name="Text Box 26">
            <a:extLst>
              <a:ext uri="{FF2B5EF4-FFF2-40B4-BE49-F238E27FC236}">
                <a16:creationId xmlns:a16="http://schemas.microsoft.com/office/drawing/2014/main" id="{B0273331-1F45-4C8E-B168-1A9327E52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978" y="3056104"/>
            <a:ext cx="404392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xác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mà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dùng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êke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0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165" name="Rectangle 158">
            <a:extLst>
              <a:ext uri="{FF2B5EF4-FFF2-40B4-BE49-F238E27FC236}">
                <a16:creationId xmlns:a16="http://schemas.microsoft.com/office/drawing/2014/main" id="{4023E361-402A-4889-8016-3B1D0E9E3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229" y="2724090"/>
            <a:ext cx="30511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1: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17(SGK)</a:t>
            </a:r>
          </a:p>
        </p:txBody>
      </p:sp>
      <p:pic>
        <p:nvPicPr>
          <p:cNvPr id="166" name="Picture 143">
            <a:extLst>
              <a:ext uri="{FF2B5EF4-FFF2-40B4-BE49-F238E27FC236}">
                <a16:creationId xmlns:a16="http://schemas.microsoft.com/office/drawing/2014/main" id="{94E0F1F9-D45E-4F90-9F9F-1ECE1BED2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067" y="963152"/>
            <a:ext cx="87612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" name="Picture 99">
            <a:extLst>
              <a:ext uri="{FF2B5EF4-FFF2-40B4-BE49-F238E27FC236}">
                <a16:creationId xmlns:a16="http://schemas.microsoft.com/office/drawing/2014/main" id="{63494D10-4CFF-4459-B6B7-A62729E58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76194">
            <a:off x="6125798" y="1671971"/>
            <a:ext cx="187483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144">
            <a:extLst>
              <a:ext uri="{FF2B5EF4-FFF2-40B4-BE49-F238E27FC236}">
                <a16:creationId xmlns:a16="http://schemas.microsoft.com/office/drawing/2014/main" id="{F477F2C3-E7FA-45D0-9491-169130AB6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217" y="1648952"/>
            <a:ext cx="1428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" name="AutoShape 102">
            <a:extLst>
              <a:ext uri="{FF2B5EF4-FFF2-40B4-BE49-F238E27FC236}">
                <a16:creationId xmlns:a16="http://schemas.microsoft.com/office/drawing/2014/main" id="{FD8E7485-ED0B-400E-A81B-50A2E22D8D7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234417" y="1572752"/>
            <a:ext cx="24669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Oval 104">
            <a:extLst>
              <a:ext uri="{FF2B5EF4-FFF2-40B4-BE49-F238E27FC236}">
                <a16:creationId xmlns:a16="http://schemas.microsoft.com/office/drawing/2014/main" id="{D8D51056-BCCC-4C1D-BB48-A2D22A939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092" y="1639427"/>
            <a:ext cx="2276475" cy="227647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pic>
        <p:nvPicPr>
          <p:cNvPr id="171" name="Picture 100">
            <a:extLst>
              <a:ext uri="{FF2B5EF4-FFF2-40B4-BE49-F238E27FC236}">
                <a16:creationId xmlns:a16="http://schemas.microsoft.com/office/drawing/2014/main" id="{91739167-7215-46ED-B96D-55E386212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6380">
            <a:off x="6094842" y="1306052"/>
            <a:ext cx="1905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" name="Line 105">
            <a:extLst>
              <a:ext uri="{FF2B5EF4-FFF2-40B4-BE49-F238E27FC236}">
                <a16:creationId xmlns:a16="http://schemas.microsoft.com/office/drawing/2014/main" id="{3CE35560-702D-45E4-BA5F-2FF2A9496D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7767" y="1791827"/>
            <a:ext cx="1638300" cy="600075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06">
            <a:extLst>
              <a:ext uri="{FF2B5EF4-FFF2-40B4-BE49-F238E27FC236}">
                <a16:creationId xmlns:a16="http://schemas.microsoft.com/office/drawing/2014/main" id="{14D03238-B510-4E43-8410-33A6E05B4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7767" y="2391902"/>
            <a:ext cx="495300" cy="135255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07">
            <a:extLst>
              <a:ext uri="{FF2B5EF4-FFF2-40B4-BE49-F238E27FC236}">
                <a16:creationId xmlns:a16="http://schemas.microsoft.com/office/drawing/2014/main" id="{C6A9FA5A-D329-489B-94E5-A3F15309B7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6817" y="1725152"/>
            <a:ext cx="676275" cy="14573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08">
            <a:extLst>
              <a:ext uri="{FF2B5EF4-FFF2-40B4-BE49-F238E27FC236}">
                <a16:creationId xmlns:a16="http://schemas.microsoft.com/office/drawing/2014/main" id="{D7CB9147-61C6-43F1-93C4-3765B17CD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2617" y="1725152"/>
            <a:ext cx="1447800" cy="6762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09">
            <a:extLst>
              <a:ext uri="{FF2B5EF4-FFF2-40B4-BE49-F238E27FC236}">
                <a16:creationId xmlns:a16="http://schemas.microsoft.com/office/drawing/2014/main" id="{0D7362CF-5642-46F8-863C-F09F979609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7292" y="2382377"/>
            <a:ext cx="2124075" cy="7810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10">
            <a:extLst>
              <a:ext uri="{FF2B5EF4-FFF2-40B4-BE49-F238E27FC236}">
                <a16:creationId xmlns:a16="http://schemas.microsoft.com/office/drawing/2014/main" id="{99DE5BFB-1FA8-4B2F-B9BB-9EE2A95169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3067" y="1791827"/>
            <a:ext cx="1143000" cy="195262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Oval 111">
            <a:extLst>
              <a:ext uri="{FF2B5EF4-FFF2-40B4-BE49-F238E27FC236}">
                <a16:creationId xmlns:a16="http://schemas.microsoft.com/office/drawing/2014/main" id="{35A24952-4215-4841-B8A6-B163C6882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517" y="2753852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79" name="Rectangle 112">
            <a:extLst>
              <a:ext uri="{FF2B5EF4-FFF2-40B4-BE49-F238E27FC236}">
                <a16:creationId xmlns:a16="http://schemas.microsoft.com/office/drawing/2014/main" id="{DC3A8843-28AE-453F-888C-306F7B27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6167" y="2820527"/>
            <a:ext cx="1381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b="1">
                <a:solidFill>
                  <a:srgbClr val="FF0000"/>
                </a:solidFill>
              </a:rPr>
              <a:t>O</a:t>
            </a:r>
            <a:endParaRPr lang="en-US" altLang="en-US" sz="14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0" name="Oval 113">
            <a:extLst>
              <a:ext uri="{FF2B5EF4-FFF2-40B4-BE49-F238E27FC236}">
                <a16:creationId xmlns:a16="http://schemas.microsoft.com/office/drawing/2014/main" id="{7877D4F2-03D0-475B-9443-303DB4810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8717" y="2372852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181" name="Oval 117">
            <a:extLst>
              <a:ext uri="{FF2B5EF4-FFF2-40B4-BE49-F238E27FC236}">
                <a16:creationId xmlns:a16="http://schemas.microsoft.com/office/drawing/2014/main" id="{33518FE2-D60C-4AEE-BA93-CEB98457A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517" y="1687052"/>
            <a:ext cx="45719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000"/>
          </a:p>
        </p:txBody>
      </p:sp>
    </p:spTree>
    <p:extLst>
      <p:ext uri="{BB962C8B-B14F-4D97-AF65-F5344CB8AC3E}">
        <p14:creationId xmlns:p14="http://schemas.microsoft.com/office/powerpoint/2010/main" val="341756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075 0.2111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5834 0.1 " pathEditMode="relative" rAng="0" ptsTypes="AA">
                                      <p:cBhvr>
                                        <p:cTn id="57" dur="21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2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0.175 -0.0777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0.05 0.2 " pathEditMode="relative" rAng="0" ptsTypes="AA">
                                      <p:cBhvr>
                                        <p:cTn id="116" dur="24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24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1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64" grpId="0"/>
      <p:bldP spid="170" grpId="0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9" grpId="0"/>
      <p:bldP spid="180" grpId="0" animBg="1"/>
      <p:bldP spid="180" grpId="1" animBg="1"/>
      <p:bldP spid="181" grpId="0" animBg="1"/>
      <p:bldP spid="18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9" name="Group 90"/>
          <p:cNvGrpSpPr>
            <a:grpSpLocks/>
          </p:cNvGrpSpPr>
          <p:nvPr/>
        </p:nvGrpSpPr>
        <p:grpSpPr bwMode="auto">
          <a:xfrm>
            <a:off x="2074863" y="0"/>
            <a:ext cx="4170363" cy="838200"/>
            <a:chOff x="1123" y="152"/>
            <a:chExt cx="2627" cy="528"/>
          </a:xfrm>
        </p:grpSpPr>
        <p:sp>
          <p:nvSpPr>
            <p:cNvPr id="5165" name="Text Box 91"/>
            <p:cNvSpPr txBox="1">
              <a:spLocks noChangeArrowheads="1"/>
            </p:cNvSpPr>
            <p:nvPr/>
          </p:nvSpPr>
          <p:spPr bwMode="auto">
            <a:xfrm>
              <a:off x="1123" y="236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 err="1">
                  <a:solidFill>
                    <a:srgbClr val="003399"/>
                  </a:solidFill>
                  <a:latin typeface=".VnTimeH" panose="020B7200000000000000" pitchFamily="34" charset="0"/>
                </a:rPr>
                <a:t>TiÕt</a:t>
              </a:r>
              <a:r>
                <a:rPr lang="en-US" altLang="en-US" sz="2800" b="1" dirty="0">
                  <a:solidFill>
                    <a:srgbClr val="003399"/>
                  </a:solidFill>
                  <a:latin typeface=".VnTimeH" panose="020B7200000000000000" pitchFamily="34" charset="0"/>
                </a:rPr>
                <a:t> 40.</a:t>
              </a:r>
            </a:p>
          </p:txBody>
        </p:sp>
        <p:sp>
          <p:nvSpPr>
            <p:cNvPr id="5166" name="Rectangle 92"/>
            <p:cNvSpPr>
              <a:spLocks noChangeArrowheads="1"/>
            </p:cNvSpPr>
            <p:nvPr/>
          </p:nvSpPr>
          <p:spPr bwMode="auto">
            <a:xfrm>
              <a:off x="2070" y="152"/>
              <a:ext cx="16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</a:rPr>
                <a:t>GÓC NỘI TIẾP</a:t>
              </a:r>
            </a:p>
          </p:txBody>
        </p:sp>
      </p:grpSp>
      <p:sp>
        <p:nvSpPr>
          <p:cNvPr id="67" name="Text Box 253">
            <a:extLst>
              <a:ext uri="{FF2B5EF4-FFF2-40B4-BE49-F238E27FC236}">
                <a16:creationId xmlns:a16="http://schemas.microsoft.com/office/drawing/2014/main" id="{3F4409BC-1E11-4E57-97D6-D44973A2F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4" y="732533"/>
            <a:ext cx="25372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</a:t>
            </a:r>
          </a:p>
        </p:txBody>
      </p:sp>
      <p:sp>
        <p:nvSpPr>
          <p:cNvPr id="68" name="Text Box 55">
            <a:extLst>
              <a:ext uri="{FF2B5EF4-FFF2-40B4-BE49-F238E27FC236}">
                <a16:creationId xmlns:a16="http://schemas.microsoft.com/office/drawing/2014/main" id="{8681C1C5-3576-4B1C-B142-D830D7AA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1143000"/>
            <a:ext cx="21494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(SGK):</a:t>
            </a:r>
          </a:p>
        </p:txBody>
      </p:sp>
      <p:sp>
        <p:nvSpPr>
          <p:cNvPr id="69" name="Text Box 121">
            <a:extLst>
              <a:ext uri="{FF2B5EF4-FFF2-40B4-BE49-F238E27FC236}">
                <a16:creationId xmlns:a16="http://schemas.microsoft.com/office/drawing/2014/main" id="{DB329F9A-4A29-4BC7-B2CE-B013A44A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5" y="1612868"/>
            <a:ext cx="2159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(SGK):</a:t>
            </a:r>
          </a:p>
        </p:txBody>
      </p:sp>
      <p:sp>
        <p:nvSpPr>
          <p:cNvPr id="75" name="Line 3">
            <a:extLst>
              <a:ext uri="{FF2B5EF4-FFF2-40B4-BE49-F238E27FC236}">
                <a16:creationId xmlns:a16="http://schemas.microsoft.com/office/drawing/2014/main" id="{14ABC4E0-B2E4-499E-A09E-99CDF787B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1361" y="838200"/>
            <a:ext cx="11113" cy="5867123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121">
            <a:extLst>
              <a:ext uri="{FF2B5EF4-FFF2-40B4-BE49-F238E27FC236}">
                <a16:creationId xmlns:a16="http://schemas.microsoft.com/office/drawing/2014/main" id="{FD9C4FF8-F352-4FCB-AB13-00FC01305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2093093"/>
            <a:ext cx="28590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29" name="Rectangle 158">
            <a:extLst>
              <a:ext uri="{FF2B5EF4-FFF2-40B4-BE49-F238E27FC236}">
                <a16:creationId xmlns:a16="http://schemas.microsoft.com/office/drawing/2014/main" id="{FF3E1D70-1A66-4959-A255-C567BEFD0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5" y="2585155"/>
            <a:ext cx="30511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1: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 </a:t>
            </a: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Bài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17(SGK)</a:t>
            </a: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42963545-E389-458E-A201-66F1219DF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6" y="2972688"/>
            <a:ext cx="4953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200" dirty="0">
                <a:latin typeface=".VnTime" panose="020B7200000000000000" pitchFamily="34" charset="0"/>
              </a:rPr>
              <a:t>: </a:t>
            </a:r>
            <a:r>
              <a:rPr lang="en-US" altLang="en-US" sz="2200" b="1" dirty="0">
                <a:latin typeface=".VnTime" panose="020B7200000000000000" pitchFamily="34" charset="0"/>
              </a:rPr>
              <a:t>Cho </a:t>
            </a:r>
            <a:r>
              <a:rPr lang="en-US" altLang="en-US" sz="2200" b="1" dirty="0" err="1">
                <a:latin typeface=".VnTime" panose="020B7200000000000000" pitchFamily="34" charset="0"/>
              </a:rPr>
              <a:t>hình</a:t>
            </a:r>
            <a:r>
              <a:rPr lang="en-US" altLang="en-US" sz="2200" b="1" dirty="0">
                <a:latin typeface=".VnTime" panose="020B7200000000000000" pitchFamily="34" charset="0"/>
              </a:rPr>
              <a:t> </a:t>
            </a:r>
            <a:r>
              <a:rPr lang="en-US" altLang="en-US" sz="2200" b="1" dirty="0" err="1">
                <a:latin typeface=".VnTime" panose="020B7200000000000000" pitchFamily="34" charset="0"/>
              </a:rPr>
              <a:t>vẽ</a:t>
            </a:r>
            <a:endParaRPr lang="en-US" altLang="en-US" sz="2200" b="1" dirty="0">
              <a:latin typeface=".VnTime" panose="020B7200000000000000" pitchFamily="34" charset="0"/>
            </a:endParaRP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C61253DC-5E80-42C4-ABDB-45DA670BD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2" y="3461581"/>
            <a:ext cx="44943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 err="1">
                <a:latin typeface=".VnTime" panose="020B7200000000000000" pitchFamily="34" charset="0"/>
              </a:rPr>
              <a:t>Biết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sđ</a:t>
            </a:r>
            <a:r>
              <a:rPr lang="en-US" altLang="en-US" sz="2200" dirty="0">
                <a:latin typeface=".VnTime" panose="020B7200000000000000" pitchFamily="34" charset="0"/>
              </a:rPr>
              <a:t> MN = 100</a:t>
            </a:r>
            <a:r>
              <a:rPr lang="en-US" altLang="en-US" sz="2200" baseline="30000" dirty="0">
                <a:latin typeface=".VnTime" panose="020B7200000000000000" pitchFamily="34" charset="0"/>
              </a:rPr>
              <a:t>0 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Điền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vào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dấu</a:t>
            </a:r>
            <a:r>
              <a:rPr lang="en-US" altLang="en-US" sz="2200" dirty="0">
                <a:latin typeface=".VnTime" panose="020B7200000000000000" pitchFamily="34" charset="0"/>
              </a:rPr>
              <a:t> …</a:t>
            </a:r>
          </a:p>
        </p:txBody>
      </p:sp>
      <p:sp>
        <p:nvSpPr>
          <p:cNvPr id="32" name="Arc 18">
            <a:extLst>
              <a:ext uri="{FF2B5EF4-FFF2-40B4-BE49-F238E27FC236}">
                <a16:creationId xmlns:a16="http://schemas.microsoft.com/office/drawing/2014/main" id="{F866D9B0-60FE-4E0A-B4A1-625854619198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061595" y="3424725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33" name="Group 20">
            <a:extLst>
              <a:ext uri="{FF2B5EF4-FFF2-40B4-BE49-F238E27FC236}">
                <a16:creationId xmlns:a16="http://schemas.microsoft.com/office/drawing/2014/main" id="{A735439F-B1DE-40C7-9BAB-4DD3F1030CFF}"/>
              </a:ext>
            </a:extLst>
          </p:cNvPr>
          <p:cNvGrpSpPr>
            <a:grpSpLocks/>
          </p:cNvGrpSpPr>
          <p:nvPr/>
        </p:nvGrpSpPr>
        <p:grpSpPr bwMode="auto">
          <a:xfrm>
            <a:off x="554073" y="3994068"/>
            <a:ext cx="403225" cy="70775"/>
            <a:chOff x="4128" y="1296"/>
            <a:chExt cx="384" cy="96"/>
          </a:xfrm>
        </p:grpSpPr>
        <p:sp>
          <p:nvSpPr>
            <p:cNvPr id="34" name="Line 21">
              <a:extLst>
                <a:ext uri="{FF2B5EF4-FFF2-40B4-BE49-F238E27FC236}">
                  <a16:creationId xmlns:a16="http://schemas.microsoft.com/office/drawing/2014/main" id="{C759AEDD-4078-496E-9F1D-DDC52327A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35" name="Line 22">
              <a:extLst>
                <a:ext uri="{FF2B5EF4-FFF2-40B4-BE49-F238E27FC236}">
                  <a16:creationId xmlns:a16="http://schemas.microsoft.com/office/drawing/2014/main" id="{B6CB3EB0-ADB6-4ECB-A7AD-181B47F02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36" name="Text Box 24">
            <a:extLst>
              <a:ext uri="{FF2B5EF4-FFF2-40B4-BE49-F238E27FC236}">
                <a16:creationId xmlns:a16="http://schemas.microsoft.com/office/drawing/2014/main" id="{1B7EE2E3-9B59-498C-B8AE-BD57F322F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51" y="4612978"/>
            <a:ext cx="41280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2) MBN =     </a:t>
            </a:r>
            <a:r>
              <a:rPr lang="en-US" altLang="en-US" sz="2200" dirty="0" err="1">
                <a:latin typeface=".VnTime" panose="020B7200000000000000" pitchFamily="34" charset="0"/>
              </a:rPr>
              <a:t>s</a:t>
            </a:r>
            <a:r>
              <a:rPr lang="en-US" altLang="en-US" sz="2200" dirty="0" err="1">
                <a:latin typeface="Times New Roman" panose="02020603050405020304" pitchFamily="18" charset="0"/>
              </a:rPr>
              <a:t>đ</a:t>
            </a:r>
            <a:r>
              <a:rPr lang="en-US" altLang="en-US" sz="2200" dirty="0">
                <a:latin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.VnTime" panose="020B7200000000000000" pitchFamily="34" charset="0"/>
              </a:rPr>
              <a:t> ……</a:t>
            </a: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2AA378F2-C661-40F2-B261-9E2800586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64" y="5406326"/>
            <a:ext cx="3505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3) AMN = …</a:t>
            </a:r>
          </a:p>
        </p:txBody>
      </p:sp>
      <p:sp>
        <p:nvSpPr>
          <p:cNvPr id="38" name="Text Box 32">
            <a:extLst>
              <a:ext uri="{FF2B5EF4-FFF2-40B4-BE49-F238E27FC236}">
                <a16:creationId xmlns:a16="http://schemas.microsoft.com/office/drawing/2014/main" id="{7EDBF917-320F-448F-ABEB-1AFFF602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79" y="6162890"/>
            <a:ext cx="3810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4) MON = ……….</a:t>
            </a:r>
          </a:p>
        </p:txBody>
      </p:sp>
      <p:sp>
        <p:nvSpPr>
          <p:cNvPr id="39" name="Text Box 39">
            <a:extLst>
              <a:ext uri="{FF2B5EF4-FFF2-40B4-BE49-F238E27FC236}">
                <a16:creationId xmlns:a16="http://schemas.microsoft.com/office/drawing/2014/main" id="{27F0FCA0-6507-422C-AE0E-8F0BF49B9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699" y="3892468"/>
            <a:ext cx="12086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50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0" name="Text Box 47">
            <a:extLst>
              <a:ext uri="{FF2B5EF4-FFF2-40B4-BE49-F238E27FC236}">
                <a16:creationId xmlns:a16="http://schemas.microsoft.com/office/drawing/2014/main" id="{508FB6C7-2327-4632-87CF-3415A00AF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345" y="5323438"/>
            <a:ext cx="186692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200">
                <a:solidFill>
                  <a:srgbClr val="000000"/>
                </a:solidFill>
                <a:latin typeface=".VnTime" panose="020B7200000000000000" pitchFamily="34" charset="0"/>
              </a:rPr>
              <a:t>90</a:t>
            </a:r>
            <a:r>
              <a:rPr lang="en-US" altLang="en-US" sz="2200" baseline="3000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1" name="Text Box 50">
            <a:extLst>
              <a:ext uri="{FF2B5EF4-FFF2-40B4-BE49-F238E27FC236}">
                <a16:creationId xmlns:a16="http://schemas.microsoft.com/office/drawing/2014/main" id="{71319534-175A-4A42-96B3-83BA3830C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0541" y="6163589"/>
            <a:ext cx="1676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=</a:t>
            </a:r>
            <a:r>
              <a:rPr lang="en-US" altLang="en-US" sz="2200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100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42" name="Object 55">
            <a:extLst>
              <a:ext uri="{FF2B5EF4-FFF2-40B4-BE49-F238E27FC236}">
                <a16:creationId xmlns:a16="http://schemas.microsoft.com/office/drawing/2014/main" id="{B4C6A0F0-987A-483C-ADF9-F3D045EE41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384225"/>
              </p:ext>
            </p:extLst>
          </p:nvPr>
        </p:nvGraphicFramePr>
        <p:xfrm>
          <a:off x="1362159" y="3835196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9" name="Equation" r:id="rId2" imgW="164957" imgH="444114" progId="Equation.DSMT4">
                  <p:embed/>
                </p:oleObj>
              </mc:Choice>
              <mc:Fallback>
                <p:oleObj name="Equation" r:id="rId2" imgW="164957" imgH="444114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159" y="3835196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Box 57">
            <a:extLst>
              <a:ext uri="{FF2B5EF4-FFF2-40B4-BE49-F238E27FC236}">
                <a16:creationId xmlns:a16="http://schemas.microsoft.com/office/drawing/2014/main" id="{071FAA03-622D-4C61-BC63-29C087EB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0166" y="395506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sp>
        <p:nvSpPr>
          <p:cNvPr id="44" name="Text Box 44">
            <a:extLst>
              <a:ext uri="{FF2B5EF4-FFF2-40B4-BE49-F238E27FC236}">
                <a16:creationId xmlns:a16="http://schemas.microsoft.com/office/drawing/2014/main" id="{C32D1511-4C47-41BB-92D6-9B00F7505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864" y="5368913"/>
            <a:ext cx="229013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 err="1">
                <a:latin typeface=".VnTime" panose="020B7200000000000000" pitchFamily="34" charset="0"/>
              </a:rPr>
              <a:t>sđ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AN =………</a:t>
            </a:r>
          </a:p>
        </p:txBody>
      </p:sp>
      <p:sp>
        <p:nvSpPr>
          <p:cNvPr id="45" name="Text Box 48">
            <a:extLst>
              <a:ext uri="{FF2B5EF4-FFF2-40B4-BE49-F238E27FC236}">
                <a16:creationId xmlns:a16="http://schemas.microsoft.com/office/drawing/2014/main" id="{24E39F36-066E-4370-99B2-B14725251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066" y="6125826"/>
            <a:ext cx="1752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 err="1">
                <a:latin typeface=".VnTime" panose="020B7200000000000000" pitchFamily="34" charset="0"/>
              </a:rPr>
              <a:t>sđ</a:t>
            </a:r>
            <a:r>
              <a:rPr lang="en-US" altLang="en-US" sz="2200" dirty="0">
                <a:latin typeface=".VnTime" panose="020B7200000000000000" pitchFamily="34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grpSp>
        <p:nvGrpSpPr>
          <p:cNvPr id="46" name="Group 20">
            <a:extLst>
              <a:ext uri="{FF2B5EF4-FFF2-40B4-BE49-F238E27FC236}">
                <a16:creationId xmlns:a16="http://schemas.microsoft.com/office/drawing/2014/main" id="{2202C0E9-3F2B-4E45-BEC5-5C509612268B}"/>
              </a:ext>
            </a:extLst>
          </p:cNvPr>
          <p:cNvGrpSpPr>
            <a:grpSpLocks/>
          </p:cNvGrpSpPr>
          <p:nvPr/>
        </p:nvGrpSpPr>
        <p:grpSpPr bwMode="auto">
          <a:xfrm>
            <a:off x="473483" y="4671409"/>
            <a:ext cx="403225" cy="57171"/>
            <a:chOff x="4128" y="1296"/>
            <a:chExt cx="384" cy="96"/>
          </a:xfrm>
        </p:grpSpPr>
        <p:sp>
          <p:nvSpPr>
            <p:cNvPr id="47" name="Line 21">
              <a:extLst>
                <a:ext uri="{FF2B5EF4-FFF2-40B4-BE49-F238E27FC236}">
                  <a16:creationId xmlns:a16="http://schemas.microsoft.com/office/drawing/2014/main" id="{8DFE9BB9-4996-4CA3-913A-DF1A5FED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48" name="Line 22">
              <a:extLst>
                <a:ext uri="{FF2B5EF4-FFF2-40B4-BE49-F238E27FC236}">
                  <a16:creationId xmlns:a16="http://schemas.microsoft.com/office/drawing/2014/main" id="{C5CC628C-2264-487B-8A16-7E0983B50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49" name="Text Box 39">
            <a:extLst>
              <a:ext uri="{FF2B5EF4-FFF2-40B4-BE49-F238E27FC236}">
                <a16:creationId xmlns:a16="http://schemas.microsoft.com/office/drawing/2014/main" id="{4D5731B5-C236-4005-8C22-21D348D0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243" y="4640987"/>
            <a:ext cx="11385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= 50</a:t>
            </a:r>
            <a:r>
              <a:rPr lang="en-US" altLang="en-US" sz="2200" baseline="30000" dirty="0">
                <a:solidFill>
                  <a:srgbClr val="000000"/>
                </a:solidFill>
                <a:latin typeface=".VnTime" panose="020B7200000000000000" pitchFamily="34" charset="0"/>
              </a:rPr>
              <a:t>0</a:t>
            </a:r>
            <a:endParaRPr lang="en-US" altLang="en-US" sz="2200" dirty="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50" name="Object 55">
            <a:extLst>
              <a:ext uri="{FF2B5EF4-FFF2-40B4-BE49-F238E27FC236}">
                <a16:creationId xmlns:a16="http://schemas.microsoft.com/office/drawing/2014/main" id="{A3556237-4429-4902-A145-DD1CF07B73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677009"/>
              </p:ext>
            </p:extLst>
          </p:nvPr>
        </p:nvGraphicFramePr>
        <p:xfrm>
          <a:off x="1281569" y="4588737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0" name="Equation" r:id="rId4" imgW="164957" imgH="444114" progId="Equation.DSMT4">
                  <p:embed/>
                </p:oleObj>
              </mc:Choice>
              <mc:Fallback>
                <p:oleObj name="Equation" r:id="rId4" imgW="164957" imgH="444114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569" y="4588737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57">
            <a:extLst>
              <a:ext uri="{FF2B5EF4-FFF2-40B4-BE49-F238E27FC236}">
                <a16:creationId xmlns:a16="http://schemas.microsoft.com/office/drawing/2014/main" id="{32C6FC09-3953-4AC3-9900-E7742D1C2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282" y="4613060"/>
            <a:ext cx="82286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solidFill>
                  <a:srgbClr val="000000"/>
                </a:solidFill>
                <a:latin typeface=".VnTime" panose="020B7200000000000000" pitchFamily="34" charset="0"/>
              </a:rPr>
              <a:t>MN</a:t>
            </a:r>
          </a:p>
        </p:txBody>
      </p:sp>
      <p:sp>
        <p:nvSpPr>
          <p:cNvPr id="52" name="Arc 18">
            <a:extLst>
              <a:ext uri="{FF2B5EF4-FFF2-40B4-BE49-F238E27FC236}">
                <a16:creationId xmlns:a16="http://schemas.microsoft.com/office/drawing/2014/main" id="{EBC80EFF-FBBB-4A84-BB45-B5B6FAA4537F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109345" y="3864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53" name="Arc 18">
            <a:extLst>
              <a:ext uri="{FF2B5EF4-FFF2-40B4-BE49-F238E27FC236}">
                <a16:creationId xmlns:a16="http://schemas.microsoft.com/office/drawing/2014/main" id="{FF790761-8E55-4D83-9BBB-2BB76A664B27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202129" y="4567488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pSp>
        <p:nvGrpSpPr>
          <p:cNvPr id="54" name="Group 20">
            <a:extLst>
              <a:ext uri="{FF2B5EF4-FFF2-40B4-BE49-F238E27FC236}">
                <a16:creationId xmlns:a16="http://schemas.microsoft.com/office/drawing/2014/main" id="{74BD1871-2055-4049-9DE3-927D2373AA2E}"/>
              </a:ext>
            </a:extLst>
          </p:cNvPr>
          <p:cNvGrpSpPr>
            <a:grpSpLocks/>
          </p:cNvGrpSpPr>
          <p:nvPr/>
        </p:nvGrpSpPr>
        <p:grpSpPr bwMode="auto">
          <a:xfrm>
            <a:off x="604476" y="5392953"/>
            <a:ext cx="403225" cy="57171"/>
            <a:chOff x="4128" y="1296"/>
            <a:chExt cx="384" cy="96"/>
          </a:xfrm>
        </p:grpSpPr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B8895897-A5A2-43CF-BD08-6221248B6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AEC950DC-893C-44C0-BD79-635185799E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57" name="Arc 18">
            <a:extLst>
              <a:ext uri="{FF2B5EF4-FFF2-40B4-BE49-F238E27FC236}">
                <a16:creationId xmlns:a16="http://schemas.microsoft.com/office/drawing/2014/main" id="{AB7FAD5D-D882-4674-9788-AE706F7C1532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2430729" y="5326486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graphicFrame>
        <p:nvGraphicFramePr>
          <p:cNvPr id="58" name="Object 55">
            <a:extLst>
              <a:ext uri="{FF2B5EF4-FFF2-40B4-BE49-F238E27FC236}">
                <a16:creationId xmlns:a16="http://schemas.microsoft.com/office/drawing/2014/main" id="{3970295A-5849-4354-8E15-4F957181DD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311351"/>
              </p:ext>
            </p:extLst>
          </p:nvPr>
        </p:nvGraphicFramePr>
        <p:xfrm>
          <a:off x="1388701" y="5273205"/>
          <a:ext cx="373857" cy="66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1" name="Equation" r:id="rId6" imgW="164957" imgH="444114" progId="Equation.DSMT4">
                  <p:embed/>
                </p:oleObj>
              </mc:Choice>
              <mc:Fallback>
                <p:oleObj name="Equation" r:id="rId6" imgW="164957" imgH="444114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8701" y="5273205"/>
                        <a:ext cx="373857" cy="66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" name="Group 20">
            <a:extLst>
              <a:ext uri="{FF2B5EF4-FFF2-40B4-BE49-F238E27FC236}">
                <a16:creationId xmlns:a16="http://schemas.microsoft.com/office/drawing/2014/main" id="{55DD2B19-63F9-4C3F-9E70-97B29D5821C9}"/>
              </a:ext>
            </a:extLst>
          </p:cNvPr>
          <p:cNvGrpSpPr>
            <a:grpSpLocks/>
          </p:cNvGrpSpPr>
          <p:nvPr/>
        </p:nvGrpSpPr>
        <p:grpSpPr bwMode="auto">
          <a:xfrm>
            <a:off x="657040" y="6178755"/>
            <a:ext cx="403225" cy="57171"/>
            <a:chOff x="4128" y="1296"/>
            <a:chExt cx="384" cy="96"/>
          </a:xfrm>
        </p:grpSpPr>
        <p:sp>
          <p:nvSpPr>
            <p:cNvPr id="60" name="Line 21">
              <a:extLst>
                <a:ext uri="{FF2B5EF4-FFF2-40B4-BE49-F238E27FC236}">
                  <a16:creationId xmlns:a16="http://schemas.microsoft.com/office/drawing/2014/main" id="{6E0366A3-E0BB-44AC-ABA6-EC8CBA54B6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1296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  <p:sp>
          <p:nvSpPr>
            <p:cNvPr id="61" name="Line 22">
              <a:extLst>
                <a:ext uri="{FF2B5EF4-FFF2-40B4-BE49-F238E27FC236}">
                  <a16:creationId xmlns:a16="http://schemas.microsoft.com/office/drawing/2014/main" id="{9670845B-73DD-4EC8-823C-3EC369A55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296"/>
              <a:ext cx="144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200"/>
            </a:p>
          </p:txBody>
        </p:sp>
      </p:grpSp>
      <p:sp>
        <p:nvSpPr>
          <p:cNvPr id="62" name="Oval 3">
            <a:extLst>
              <a:ext uri="{FF2B5EF4-FFF2-40B4-BE49-F238E27FC236}">
                <a16:creationId xmlns:a16="http://schemas.microsoft.com/office/drawing/2014/main" id="{14602EAC-7732-432D-8DFE-9E9897104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540" y="3876890"/>
            <a:ext cx="2362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  <p:sp>
        <p:nvSpPr>
          <p:cNvPr id="63" name="Text Box 4">
            <a:extLst>
              <a:ext uri="{FF2B5EF4-FFF2-40B4-BE49-F238E27FC236}">
                <a16:creationId xmlns:a16="http://schemas.microsoft.com/office/drawing/2014/main" id="{9514B5BE-304A-487C-B5AE-23B2CE7F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340" y="4683340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.0</a:t>
            </a:r>
          </a:p>
        </p:txBody>
      </p:sp>
      <p:sp>
        <p:nvSpPr>
          <p:cNvPr id="64" name="Line 5">
            <a:extLst>
              <a:ext uri="{FF2B5EF4-FFF2-40B4-BE49-F238E27FC236}">
                <a16:creationId xmlns:a16="http://schemas.microsoft.com/office/drawing/2014/main" id="{44139278-E4B5-44FA-9E6B-C74E3512A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740" y="3926777"/>
            <a:ext cx="762000" cy="2159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5" name="Line 6">
            <a:extLst>
              <a:ext uri="{FF2B5EF4-FFF2-40B4-BE49-F238E27FC236}">
                <a16:creationId xmlns:a16="http://schemas.microsoft.com/office/drawing/2014/main" id="{B732F96A-B977-42EF-9551-5E855639E3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140" y="3926777"/>
            <a:ext cx="609600" cy="177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66" name="Line 7">
            <a:extLst>
              <a:ext uri="{FF2B5EF4-FFF2-40B4-BE49-F238E27FC236}">
                <a16:creationId xmlns:a16="http://schemas.microsoft.com/office/drawing/2014/main" id="{1FDFA145-0559-4EDA-982F-E2587AC7D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570569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27CB4502-232E-4E90-A7FB-B8CE85C4C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524849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1" name="Line 9">
            <a:extLst>
              <a:ext uri="{FF2B5EF4-FFF2-40B4-BE49-F238E27FC236}">
                <a16:creationId xmlns:a16="http://schemas.microsoft.com/office/drawing/2014/main" id="{2EE416DB-8678-42D8-9AC4-1100858E96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3740" y="524849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2" name="Line 10">
            <a:extLst>
              <a:ext uri="{FF2B5EF4-FFF2-40B4-BE49-F238E27FC236}">
                <a16:creationId xmlns:a16="http://schemas.microsoft.com/office/drawing/2014/main" id="{CAE50F3A-EBDF-495C-A4ED-44B5A03F52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2140" y="4988140"/>
            <a:ext cx="979837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/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DAD0056C-AB75-4DCE-9BA3-A2811525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940" y="34958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54A66EA1-827D-454F-98DB-81BC1CD8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4940" y="555329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274E7C8B-E047-4F65-8BDD-83F9D32AF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340" y="60549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N</a:t>
            </a:r>
          </a:p>
        </p:txBody>
      </p:sp>
      <p:sp>
        <p:nvSpPr>
          <p:cNvPr id="77" name="Text Box 16">
            <a:extLst>
              <a:ext uri="{FF2B5EF4-FFF2-40B4-BE49-F238E27FC236}">
                <a16:creationId xmlns:a16="http://schemas.microsoft.com/office/drawing/2014/main" id="{FB7469E8-06BB-41A1-AD8A-01006BF5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740" y="4988140"/>
            <a:ext cx="457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8D64314D-8804-4423-8B6A-A1000DFB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91" y="3950474"/>
            <a:ext cx="39647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>
                <a:latin typeface=".VnTime" panose="020B7200000000000000" pitchFamily="34" charset="0"/>
              </a:rPr>
              <a:t>1) MAN =…. </a:t>
            </a:r>
            <a:r>
              <a:rPr lang="en-US" altLang="en-US" sz="2200" dirty="0" err="1">
                <a:latin typeface=".VnTime" panose="020B7200000000000000" pitchFamily="34" charset="0"/>
              </a:rPr>
              <a:t>sđ</a:t>
            </a:r>
            <a:r>
              <a:rPr lang="en-US" altLang="en-US" sz="2200" dirty="0">
                <a:latin typeface=".VnTime" panose="020B7200000000000000" pitchFamily="34" charset="0"/>
              </a:rPr>
              <a:t>           =   ……</a:t>
            </a:r>
          </a:p>
        </p:txBody>
      </p:sp>
      <p:sp>
        <p:nvSpPr>
          <p:cNvPr id="79" name="Arc 18">
            <a:extLst>
              <a:ext uri="{FF2B5EF4-FFF2-40B4-BE49-F238E27FC236}">
                <a16:creationId xmlns:a16="http://schemas.microsoft.com/office/drawing/2014/main" id="{08EAEB51-2227-4880-A697-37B7CCF09B89}"/>
              </a:ext>
            </a:extLst>
          </p:cNvPr>
          <p:cNvSpPr>
            <a:spLocks/>
          </p:cNvSpPr>
          <p:nvPr/>
        </p:nvSpPr>
        <p:spPr bwMode="auto">
          <a:xfrm rot="8192558" flipH="1" flipV="1">
            <a:off x="1886359" y="6088169"/>
            <a:ext cx="258513" cy="259921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53527701 h 21600"/>
              <a:gd name="T4" fmla="*/ 0 w 21600"/>
              <a:gd name="T5" fmla="*/ 5352770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2200"/>
          </a:p>
        </p:txBody>
      </p:sp>
    </p:spTree>
    <p:extLst>
      <p:ext uri="{BB962C8B-B14F-4D97-AF65-F5344CB8AC3E}">
        <p14:creationId xmlns:p14="http://schemas.microsoft.com/office/powerpoint/2010/main" val="139127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5" grpId="0"/>
      <p:bldP spid="51" grpId="0"/>
      <p:bldP spid="53" grpId="0" animBg="1"/>
      <p:bldP spid="7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598&quot;&gt;&lt;/object&gt;&lt;object type=&quot;2&quot; unique_id=&quot;10599&quot;&gt;&lt;object type=&quot;3&quot; unique_id=&quot;10600&quot;&gt;&lt;property id=&quot;20148&quot; value=&quot;5&quot;/&gt;&lt;property id=&quot;20300&quot; value=&quot;Slide 1&quot;/&gt;&lt;property id=&quot;20307&quot; value=&quot;344&quot;/&gt;&lt;/object&gt;&lt;object type=&quot;3&quot; unique_id=&quot;10601&quot;&gt;&lt;property id=&quot;20148&quot; value=&quot;5&quot;/&gt;&lt;property id=&quot;20300&quot; value=&quot;Slide 2&quot;/&gt;&lt;property id=&quot;20307&quot; value=&quot;345&quot;/&gt;&lt;/object&gt;&lt;object type=&quot;3&quot; unique_id=&quot;10603&quot;&gt;&lt;property id=&quot;20148&quot; value=&quot;5&quot;/&gt;&lt;property id=&quot;20300&quot; value=&quot;Slide 3&quot;/&gt;&lt;property id=&quot;20307&quot; value=&quot;347&quot;/&gt;&lt;/object&gt;&lt;object type=&quot;3&quot; unique_id=&quot;10614&quot;&gt;&lt;property id=&quot;20148&quot; value=&quot;5&quot;/&gt;&lt;property id=&quot;20300&quot; value=&quot;Slide 34&quot;/&gt;&lt;property id=&quot;20307&quot; value=&quot;358&quot;/&gt;&lt;/object&gt;&lt;object type=&quot;3&quot; unique_id=&quot;10615&quot;&gt;&lt;property id=&quot;20148&quot; value=&quot;5&quot;/&gt;&lt;property id=&quot;20300&quot; value=&quot;Slide 35&quot;/&gt;&lt;property id=&quot;20307&quot; value=&quot;359&quot;/&gt;&lt;/object&gt;&lt;object type=&quot;3&quot; unique_id=&quot;11595&quot;&gt;&lt;property id=&quot;20148&quot; value=&quot;5&quot;/&gt;&lt;property id=&quot;20300&quot; value=&quot;Slide 4&quot;/&gt;&lt;property id=&quot;20307&quot; value=&quot;367&quot;/&gt;&lt;/object&gt;&lt;object type=&quot;3&quot; unique_id=&quot;11644&quot;&gt;&lt;property id=&quot;20148&quot; value=&quot;5&quot;/&gt;&lt;property id=&quot;20300&quot; value=&quot;Slide 40&quot;/&gt;&lt;property id=&quot;20307&quot; value=&quot;369&quot;/&gt;&lt;/object&gt;&lt;object type=&quot;3&quot; unique_id=&quot;12268&quot;&gt;&lt;property id=&quot;20148&quot; value=&quot;5&quot;/&gt;&lt;property id=&quot;20300&quot; value=&quot;Slide 28&quot;/&gt;&lt;property id=&quot;20307&quot; value=&quot;370&quot;/&gt;&lt;/object&gt;&lt;object type=&quot;3&quot; unique_id=&quot;12317&quot;&gt;&lt;property id=&quot;20148&quot; value=&quot;5&quot;/&gt;&lt;property id=&quot;20300&quot; value=&quot;Slide 27&quot;/&gt;&lt;property id=&quot;20307&quot; value=&quot;371&quot;/&gt;&lt;/object&gt;&lt;object type=&quot;3&quot; unique_id=&quot;12319&quot;&gt;&lt;property id=&quot;20148&quot; value=&quot;5&quot;/&gt;&lt;property id=&quot;20300&quot; value=&quot;Slide 33&quot;/&gt;&lt;property id=&quot;20307&quot; value=&quot;373&quot;/&gt;&lt;/object&gt;&lt;object type=&quot;3&quot; unique_id=&quot;12370&quot;&gt;&lt;property id=&quot;20148&quot; value=&quot;5&quot;/&gt;&lt;property id=&quot;20300&quot; value=&quot;Slide 30&quot;/&gt;&lt;property id=&quot;20307&quot; value=&quot;374&quot;/&gt;&lt;/object&gt;&lt;object type=&quot;3&quot; unique_id=&quot;12840&quot;&gt;&lt;property id=&quot;20148&quot; value=&quot;5&quot;/&gt;&lt;property id=&quot;20300&quot; value=&quot;Slide 6&quot;/&gt;&lt;property id=&quot;20307&quot; value=&quot;381&quot;/&gt;&lt;/object&gt;&lt;object type=&quot;3&quot; unique_id=&quot;12841&quot;&gt;&lt;property id=&quot;20148&quot; value=&quot;5&quot;/&gt;&lt;property id=&quot;20300&quot; value=&quot;Slide 15&quot;/&gt;&lt;property id=&quot;20307&quot; value=&quot;376&quot;/&gt;&lt;/object&gt;&lt;object type=&quot;3&quot; unique_id=&quot;12842&quot;&gt;&lt;property id=&quot;20148&quot; value=&quot;5&quot;/&gt;&lt;property id=&quot;20300&quot; value=&quot;Slide 36&quot;/&gt;&lt;property id=&quot;20307&quot; value=&quot;377&quot;/&gt;&lt;/object&gt;&lt;object type=&quot;3&quot; unique_id=&quot;12843&quot;&gt;&lt;property id=&quot;20148&quot; value=&quot;5&quot;/&gt;&lt;property id=&quot;20300&quot; value=&quot;Slide 37&quot;/&gt;&lt;property id=&quot;20307&quot; value=&quot;378&quot;/&gt;&lt;/object&gt;&lt;object type=&quot;3&quot; unique_id=&quot;12844&quot;&gt;&lt;property id=&quot;20148&quot; value=&quot;5&quot;/&gt;&lt;property id=&quot;20300&quot; value=&quot;Slide 38&quot;/&gt;&lt;property id=&quot;20307&quot; value=&quot;379&quot;/&gt;&lt;/object&gt;&lt;object type=&quot;3&quot; unique_id=&quot;12845&quot;&gt;&lt;property id=&quot;20148&quot; value=&quot;5&quot;/&gt;&lt;property id=&quot;20300&quot; value=&quot;Slide 39&quot;/&gt;&lt;property id=&quot;20307&quot; value=&quot;380&quot;/&gt;&lt;/object&gt;&lt;object type=&quot;3&quot; unique_id=&quot;14305&quot;&gt;&lt;property id=&quot;20148&quot; value=&quot;5&quot;/&gt;&lt;property id=&quot;20300&quot; value=&quot;Slide 26&quot;/&gt;&lt;property id=&quot;20307&quot; value=&quot;387&quot;/&gt;&lt;/object&gt;&lt;object type=&quot;3&quot; unique_id=&quot;14306&quot;&gt;&lt;property id=&quot;20148&quot; value=&quot;5&quot;/&gt;&lt;property id=&quot;20300&quot; value=&quot;Slide 29&quot;/&gt;&lt;property id=&quot;20307&quot; value=&quot;388&quot;/&gt;&lt;/object&gt;&lt;object type=&quot;3&quot; unique_id=&quot;14307&quot;&gt;&lt;property id=&quot;20148&quot; value=&quot;5&quot;/&gt;&lt;property id=&quot;20300&quot; value=&quot;Slide 31&quot;/&gt;&lt;property id=&quot;20307&quot; value=&quot;389&quot;/&gt;&lt;/object&gt;&lt;object type=&quot;3&quot; unique_id=&quot;14531&quot;&gt;&lt;property id=&quot;20148&quot; value=&quot;5&quot;/&gt;&lt;property id=&quot;20300&quot; value=&quot;Slide 32&quot;/&gt;&lt;property id=&quot;20307&quot; value=&quot;391&quot;/&gt;&lt;/object&gt;&lt;object type=&quot;3&quot; unique_id=&quot;15032&quot;&gt;&lt;property id=&quot;20148&quot; value=&quot;5&quot;/&gt;&lt;property id=&quot;20300&quot; value=&quot;Slide 5&quot;/&gt;&lt;property id=&quot;20307&quot; value=&quot;392&quot;/&gt;&lt;/object&gt;&lt;object type=&quot;3&quot; unique_id=&quot;15263&quot;&gt;&lt;property id=&quot;20148&quot; value=&quot;5&quot;/&gt;&lt;property id=&quot;20300&quot; value=&quot;Slide 7&quot;/&gt;&lt;property id=&quot;20307&quot; value=&quot;393&quot;/&gt;&lt;/object&gt;&lt;object type=&quot;3&quot; unique_id=&quot;15481&quot;&gt;&lt;property id=&quot;20148&quot; value=&quot;5&quot;/&gt;&lt;property id=&quot;20300&quot; value=&quot;Slide 8&quot;/&gt;&lt;property id=&quot;20307&quot; value=&quot;395&quot;/&gt;&lt;/object&gt;&lt;object type=&quot;3&quot; unique_id=&quot;15482&quot;&gt;&lt;property id=&quot;20148&quot; value=&quot;5&quot;/&gt;&lt;property id=&quot;20300&quot; value=&quot;Slide 9&quot;/&gt;&lt;property id=&quot;20307&quot; value=&quot;394&quot;/&gt;&lt;/object&gt;&lt;object type=&quot;3&quot; unique_id=&quot;15804&quot;&gt;&lt;property id=&quot;20148&quot; value=&quot;5&quot;/&gt;&lt;property id=&quot;20300&quot; value=&quot;Slide 11&quot;/&gt;&lt;property id=&quot;20307&quot; value=&quot;396&quot;/&gt;&lt;/object&gt;&lt;object type=&quot;3&quot; unique_id=&quot;16164&quot;&gt;&lt;property id=&quot;20148&quot; value=&quot;5&quot;/&gt;&lt;property id=&quot;20300&quot; value=&quot;Slide 12&quot;/&gt;&lt;property id=&quot;20307&quot; value=&quot;399&quot;/&gt;&lt;/object&gt;&lt;object type=&quot;3&quot; unique_id=&quot;16165&quot;&gt;&lt;property id=&quot;20148&quot; value=&quot;5&quot;/&gt;&lt;property id=&quot;20300&quot; value=&quot;Slide 13&quot;/&gt;&lt;property id=&quot;20307&quot; value=&quot;400&quot;/&gt;&lt;/object&gt;&lt;object type=&quot;3&quot; unique_id=&quot;16391&quot;&gt;&lt;property id=&quot;20148&quot; value=&quot;5&quot;/&gt;&lt;property id=&quot;20300&quot; value=&quot;Slide 14&quot;/&gt;&lt;property id=&quot;20307&quot; value=&quot;401&quot;/&gt;&lt;/object&gt;&lt;object type=&quot;3&quot; unique_id=&quot;16836&quot;&gt;&lt;property id=&quot;20148&quot; value=&quot;5&quot;/&gt;&lt;property id=&quot;20300&quot; value=&quot;Slide 16&quot;/&gt;&lt;property id=&quot;20307&quot; value=&quot;403&quot;/&gt;&lt;/object&gt;&lt;object type=&quot;3&quot; unique_id=&quot;17172&quot;&gt;&lt;property id=&quot;20148&quot; value=&quot;5&quot;/&gt;&lt;property id=&quot;20300&quot; value=&quot;Slide 17&quot;/&gt;&lt;property id=&quot;20307&quot; value=&quot;407&quot;/&gt;&lt;/object&gt;&lt;object type=&quot;3&quot; unique_id=&quot;17173&quot;&gt;&lt;property id=&quot;20148&quot; value=&quot;5&quot;/&gt;&lt;property id=&quot;20300&quot; value=&quot;Slide 18&quot;/&gt;&lt;property id=&quot;20307&quot; value=&quot;408&quot;/&gt;&lt;/object&gt;&lt;object type=&quot;3&quot; unique_id=&quot;17174&quot;&gt;&lt;property id=&quot;20148&quot; value=&quot;5&quot;/&gt;&lt;property id=&quot;20300&quot; value=&quot;Slide 21&quot;/&gt;&lt;property id=&quot;20307&quot; value=&quot;409&quot;/&gt;&lt;/object&gt;&lt;object type=&quot;3&quot; unique_id=&quot;17175&quot;&gt;&lt;property id=&quot;20148&quot; value=&quot;5&quot;/&gt;&lt;property id=&quot;20300&quot; value=&quot;Slide 23&quot;/&gt;&lt;property id=&quot;20307&quot; value=&quot;410&quot;/&gt;&lt;/object&gt;&lt;object type=&quot;3&quot; unique_id=&quot;17176&quot;&gt;&lt;property id=&quot;20148&quot; value=&quot;5&quot;/&gt;&lt;property id=&quot;20300&quot; value=&quot;Slide 24&quot;/&gt;&lt;property id=&quot;20307&quot; value=&quot;411&quot;/&gt;&lt;/object&gt;&lt;object type=&quot;3&quot; unique_id=&quot;17177&quot;&gt;&lt;property id=&quot;20148&quot; value=&quot;5&quot;/&gt;&lt;property id=&quot;20300&quot; value=&quot;Slide 25&quot;/&gt;&lt;property id=&quot;20307&quot; value=&quot;412&quot;/&gt;&lt;/object&gt;&lt;object type=&quot;3&quot; unique_id=&quot;17406&quot;&gt;&lt;property id=&quot;20148&quot; value=&quot;5&quot;/&gt;&lt;property id=&quot;20300&quot; value=&quot;Slide 10&quot;/&gt;&lt;property id=&quot;20307&quot; value=&quot;413&quot;/&gt;&lt;/object&gt;&lt;object type=&quot;3&quot; unique_id=&quot;17680&quot;&gt;&lt;property id=&quot;20148&quot; value=&quot;5&quot;/&gt;&lt;property id=&quot;20300&quot; value=&quot;Slide 20&quot;/&gt;&lt;property id=&quot;20307&quot; value=&quot;414&quot;/&gt;&lt;/object&gt;&lt;object type=&quot;3&quot; unique_id=&quot;17801&quot;&gt;&lt;property id=&quot;20148&quot; value=&quot;5&quot;/&gt;&lt;property id=&quot;20300&quot; value=&quot;Slide 22&quot;/&gt;&lt;property id=&quot;20307&quot; value=&quot;415&quot;/&gt;&lt;/object&gt;&lt;object type=&quot;3&quot; unique_id=&quot;18048&quot;&gt;&lt;property id=&quot;20148&quot; value=&quot;5&quot;/&gt;&lt;property id=&quot;20300&quot; value=&quot;Slide 19&quot;/&gt;&lt;property id=&quot;20307&quot; value=&quot;41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7476</TotalTime>
  <Words>1167</Words>
  <Application>Microsoft Office PowerPoint</Application>
  <PresentationFormat>On-screen Show (4:3)</PresentationFormat>
  <Paragraphs>317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.VnArial</vt:lpstr>
      <vt:lpstr>.VnTime</vt:lpstr>
      <vt:lpstr>.VnTimeH</vt:lpstr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</dc:creator>
  <cp:lastModifiedBy>Wind</cp:lastModifiedBy>
  <cp:revision>707</cp:revision>
  <cp:lastPrinted>2016-10-25T14:52:02Z</cp:lastPrinted>
  <dcterms:created xsi:type="dcterms:W3CDTF">2006-02-10T02:17:37Z</dcterms:created>
  <dcterms:modified xsi:type="dcterms:W3CDTF">2023-01-29T16:40:19Z</dcterms:modified>
</cp:coreProperties>
</file>