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7" r:id="rId2"/>
    <p:sldId id="256" r:id="rId3"/>
    <p:sldId id="257" r:id="rId4"/>
    <p:sldId id="259" r:id="rId5"/>
    <p:sldId id="258" r:id="rId6"/>
    <p:sldId id="263" r:id="rId7"/>
    <p:sldId id="260" r:id="rId8"/>
    <p:sldId id="262" r:id="rId9"/>
    <p:sldId id="261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000"/>
    <a:srgbClr val="FFCCFF"/>
    <a:srgbClr val="3333FF"/>
    <a:srgbClr val="CCECFF"/>
    <a:srgbClr val="A1FDD1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FE5161-68C2-1BEA-7D9A-7F9B53C7C850}" v="14" dt="2021-11-17T11:38:36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719" autoAdjust="0"/>
  </p:normalViewPr>
  <p:slideViewPr>
    <p:cSldViewPr>
      <p:cViewPr>
        <p:scale>
          <a:sx n="77" d="100"/>
          <a:sy n="77" d="100"/>
        </p:scale>
        <p:origin x="-1212" y="-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8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0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1602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3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9894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402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223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80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9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8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3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49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97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88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2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2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3" Type="http://schemas.openxmlformats.org/officeDocument/2006/relationships/image" Target="../media/image10.jpe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anhBaor">
            <a:extLst>
              <a:ext uri="{FF2B5EF4-FFF2-40B4-BE49-F238E27FC236}">
                <a16:creationId xmlns:a16="http://schemas.microsoft.com/office/drawing/2014/main" id="{EB7A4135-49BC-4D80-948A-8EBBED227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"/>
            <a:ext cx="9144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Freeform 111">
            <a:extLst>
              <a:ext uri="{FF2B5EF4-FFF2-40B4-BE49-F238E27FC236}">
                <a16:creationId xmlns:a16="http://schemas.microsoft.com/office/drawing/2014/main" id="{B67675D9-F30E-4AFE-8FAB-6707A1AAF7B7}"/>
              </a:ext>
            </a:extLst>
          </p:cNvPr>
          <p:cNvSpPr>
            <a:spLocks/>
          </p:cNvSpPr>
          <p:nvPr/>
        </p:nvSpPr>
        <p:spPr bwMode="auto">
          <a:xfrm>
            <a:off x="4648200" y="6629400"/>
            <a:ext cx="19050" cy="33338"/>
          </a:xfrm>
          <a:custGeom>
            <a:avLst/>
            <a:gdLst>
              <a:gd name="T0" fmla="*/ 0 w 25"/>
              <a:gd name="T1" fmla="*/ 8009058 h 42"/>
              <a:gd name="T2" fmla="*/ 9290304 w 25"/>
              <a:gd name="T3" fmla="*/ 25874257 h 42"/>
              <a:gd name="T4" fmla="*/ 14516100 w 25"/>
              <a:gd name="T5" fmla="*/ 16633281 h 42"/>
              <a:gd name="T6" fmla="*/ 13935456 w 25"/>
              <a:gd name="T7" fmla="*/ 6776345 h 42"/>
              <a:gd name="T8" fmla="*/ 12193524 w 25"/>
              <a:gd name="T9" fmla="*/ 0 h 42"/>
              <a:gd name="T10" fmla="*/ 0 w 25"/>
              <a:gd name="T11" fmla="*/ 8009058 h 42"/>
              <a:gd name="T12" fmla="*/ 0 w 25"/>
              <a:gd name="T13" fmla="*/ 8009058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5" h="42">
                <a:moveTo>
                  <a:pt x="0" y="13"/>
                </a:moveTo>
                <a:lnTo>
                  <a:pt x="16" y="42"/>
                </a:lnTo>
                <a:lnTo>
                  <a:pt x="25" y="27"/>
                </a:lnTo>
                <a:lnTo>
                  <a:pt x="24" y="11"/>
                </a:lnTo>
                <a:lnTo>
                  <a:pt x="21" y="0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vi-VN" sz="3431"/>
          </a:p>
        </p:txBody>
      </p:sp>
      <p:grpSp>
        <p:nvGrpSpPr>
          <p:cNvPr id="162996" name="Group 180">
            <a:extLst>
              <a:ext uri="{FF2B5EF4-FFF2-40B4-BE49-F238E27FC236}">
                <a16:creationId xmlns:a16="http://schemas.microsoft.com/office/drawing/2014/main" id="{A1D0D684-3B13-4D31-A093-5A4C16AA6AC2}"/>
              </a:ext>
            </a:extLst>
          </p:cNvPr>
          <p:cNvGrpSpPr>
            <a:grpSpLocks/>
          </p:cNvGrpSpPr>
          <p:nvPr/>
        </p:nvGrpSpPr>
        <p:grpSpPr bwMode="auto">
          <a:xfrm>
            <a:off x="-2209800" y="4352925"/>
            <a:ext cx="1698625" cy="1720850"/>
            <a:chOff x="400" y="2551"/>
            <a:chExt cx="1070" cy="1161"/>
          </a:xfrm>
        </p:grpSpPr>
        <p:sp>
          <p:nvSpPr>
            <p:cNvPr id="8203" name="Freeform 9">
              <a:extLst>
                <a:ext uri="{FF2B5EF4-FFF2-40B4-BE49-F238E27FC236}">
                  <a16:creationId xmlns:a16="http://schemas.microsoft.com/office/drawing/2014/main" id="{7B1D1F95-E84F-4392-8492-D6EADA0AA536}"/>
                </a:ext>
              </a:extLst>
            </p:cNvPr>
            <p:cNvSpPr>
              <a:spLocks/>
            </p:cNvSpPr>
            <p:nvPr/>
          </p:nvSpPr>
          <p:spPr bwMode="auto">
            <a:xfrm rot="-874352">
              <a:off x="416" y="3136"/>
              <a:ext cx="1054" cy="576"/>
            </a:xfrm>
            <a:custGeom>
              <a:avLst/>
              <a:gdLst>
                <a:gd name="T0" fmla="*/ 0 w 2149"/>
                <a:gd name="T1" fmla="*/ 0 h 1268"/>
                <a:gd name="T2" fmla="*/ 2 w 2149"/>
                <a:gd name="T3" fmla="*/ 10 h 1268"/>
                <a:gd name="T4" fmla="*/ 15 w 2149"/>
                <a:gd name="T5" fmla="*/ 17 h 1268"/>
                <a:gd name="T6" fmla="*/ 72 w 2149"/>
                <a:gd name="T7" fmla="*/ 40 h 1268"/>
                <a:gd name="T8" fmla="*/ 221 w 2149"/>
                <a:gd name="T9" fmla="*/ 113 h 1268"/>
                <a:gd name="T10" fmla="*/ 248 w 2149"/>
                <a:gd name="T11" fmla="*/ 127 h 1268"/>
                <a:gd name="T12" fmla="*/ 310 w 2149"/>
                <a:gd name="T13" fmla="*/ 157 h 1268"/>
                <a:gd name="T14" fmla="*/ 386 w 2149"/>
                <a:gd name="T15" fmla="*/ 208 h 1268"/>
                <a:gd name="T16" fmla="*/ 455 w 2149"/>
                <a:gd name="T17" fmla="*/ 253 h 1268"/>
                <a:gd name="T18" fmla="*/ 463 w 2149"/>
                <a:gd name="T19" fmla="*/ 256 h 1268"/>
                <a:gd name="T20" fmla="*/ 477 w 2149"/>
                <a:gd name="T21" fmla="*/ 259 h 1268"/>
                <a:gd name="T22" fmla="*/ 490 w 2149"/>
                <a:gd name="T23" fmla="*/ 262 h 1268"/>
                <a:gd name="T24" fmla="*/ 504 w 2149"/>
                <a:gd name="T25" fmla="*/ 260 h 1268"/>
                <a:gd name="T26" fmla="*/ 517 w 2149"/>
                <a:gd name="T27" fmla="*/ 253 h 1268"/>
                <a:gd name="T28" fmla="*/ 514 w 2149"/>
                <a:gd name="T29" fmla="*/ 251 h 1268"/>
                <a:gd name="T30" fmla="*/ 499 w 2149"/>
                <a:gd name="T31" fmla="*/ 254 h 1268"/>
                <a:gd name="T32" fmla="*/ 430 w 2149"/>
                <a:gd name="T33" fmla="*/ 218 h 1268"/>
                <a:gd name="T34" fmla="*/ 448 w 2149"/>
                <a:gd name="T35" fmla="*/ 223 h 1268"/>
                <a:gd name="T36" fmla="*/ 459 w 2149"/>
                <a:gd name="T37" fmla="*/ 225 h 1268"/>
                <a:gd name="T38" fmla="*/ 470 w 2149"/>
                <a:gd name="T39" fmla="*/ 226 h 1268"/>
                <a:gd name="T40" fmla="*/ 482 w 2149"/>
                <a:gd name="T41" fmla="*/ 225 h 1268"/>
                <a:gd name="T42" fmla="*/ 494 w 2149"/>
                <a:gd name="T43" fmla="*/ 218 h 1268"/>
                <a:gd name="T44" fmla="*/ 494 w 2149"/>
                <a:gd name="T45" fmla="*/ 217 h 1268"/>
                <a:gd name="T46" fmla="*/ 489 w 2149"/>
                <a:gd name="T47" fmla="*/ 217 h 1268"/>
                <a:gd name="T48" fmla="*/ 476 w 2149"/>
                <a:gd name="T49" fmla="*/ 220 h 1268"/>
                <a:gd name="T50" fmla="*/ 319 w 2149"/>
                <a:gd name="T51" fmla="*/ 142 h 1268"/>
                <a:gd name="T52" fmla="*/ 218 w 2149"/>
                <a:gd name="T53" fmla="*/ 89 h 1268"/>
                <a:gd name="T54" fmla="*/ 113 w 2149"/>
                <a:gd name="T55" fmla="*/ 47 h 1268"/>
                <a:gd name="T56" fmla="*/ 0 w 2149"/>
                <a:gd name="T57" fmla="*/ 0 h 1268"/>
                <a:gd name="T58" fmla="*/ 0 w 2149"/>
                <a:gd name="T59" fmla="*/ 0 h 12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149" h="1268">
                  <a:moveTo>
                    <a:pt x="0" y="0"/>
                  </a:moveTo>
                  <a:lnTo>
                    <a:pt x="9" y="46"/>
                  </a:lnTo>
                  <a:lnTo>
                    <a:pt x="61" y="82"/>
                  </a:lnTo>
                  <a:lnTo>
                    <a:pt x="298" y="195"/>
                  </a:lnTo>
                  <a:lnTo>
                    <a:pt x="918" y="547"/>
                  </a:lnTo>
                  <a:lnTo>
                    <a:pt x="1032" y="614"/>
                  </a:lnTo>
                  <a:lnTo>
                    <a:pt x="1291" y="761"/>
                  </a:lnTo>
                  <a:lnTo>
                    <a:pt x="1607" y="1005"/>
                  </a:lnTo>
                  <a:lnTo>
                    <a:pt x="1892" y="1228"/>
                  </a:lnTo>
                  <a:lnTo>
                    <a:pt x="1925" y="1241"/>
                  </a:lnTo>
                  <a:lnTo>
                    <a:pt x="1984" y="1258"/>
                  </a:lnTo>
                  <a:lnTo>
                    <a:pt x="2038" y="1268"/>
                  </a:lnTo>
                  <a:lnTo>
                    <a:pt x="2093" y="1262"/>
                  </a:lnTo>
                  <a:lnTo>
                    <a:pt x="2149" y="1224"/>
                  </a:lnTo>
                  <a:lnTo>
                    <a:pt x="2138" y="1218"/>
                  </a:lnTo>
                  <a:lnTo>
                    <a:pt x="2073" y="1233"/>
                  </a:lnTo>
                  <a:lnTo>
                    <a:pt x="1787" y="1054"/>
                  </a:lnTo>
                  <a:lnTo>
                    <a:pt x="1864" y="1080"/>
                  </a:lnTo>
                  <a:lnTo>
                    <a:pt x="1907" y="1089"/>
                  </a:lnTo>
                  <a:lnTo>
                    <a:pt x="1954" y="1093"/>
                  </a:lnTo>
                  <a:lnTo>
                    <a:pt x="2003" y="1092"/>
                  </a:lnTo>
                  <a:lnTo>
                    <a:pt x="2055" y="1059"/>
                  </a:lnTo>
                  <a:lnTo>
                    <a:pt x="2055" y="1049"/>
                  </a:lnTo>
                  <a:lnTo>
                    <a:pt x="2033" y="1049"/>
                  </a:lnTo>
                  <a:lnTo>
                    <a:pt x="1980" y="1065"/>
                  </a:lnTo>
                  <a:lnTo>
                    <a:pt x="1327" y="688"/>
                  </a:lnTo>
                  <a:lnTo>
                    <a:pt x="905" y="434"/>
                  </a:lnTo>
                  <a:lnTo>
                    <a:pt x="472" y="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04" name="Freeform 10">
              <a:extLst>
                <a:ext uri="{FF2B5EF4-FFF2-40B4-BE49-F238E27FC236}">
                  <a16:creationId xmlns:a16="http://schemas.microsoft.com/office/drawing/2014/main" id="{594B25C5-A7F6-4B31-A7A4-0B2DF6C3E37B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25" y="3226"/>
              <a:ext cx="265" cy="191"/>
            </a:xfrm>
            <a:custGeom>
              <a:avLst/>
              <a:gdLst>
                <a:gd name="T0" fmla="*/ 23 w 530"/>
                <a:gd name="T1" fmla="*/ 0 h 451"/>
                <a:gd name="T2" fmla="*/ 16 w 530"/>
                <a:gd name="T3" fmla="*/ 5 h 451"/>
                <a:gd name="T4" fmla="*/ 4 w 530"/>
                <a:gd name="T5" fmla="*/ 22 h 451"/>
                <a:gd name="T6" fmla="*/ 0 w 530"/>
                <a:gd name="T7" fmla="*/ 37 h 451"/>
                <a:gd name="T8" fmla="*/ 3 w 530"/>
                <a:gd name="T9" fmla="*/ 47 h 451"/>
                <a:gd name="T10" fmla="*/ 10 w 530"/>
                <a:gd name="T11" fmla="*/ 51 h 451"/>
                <a:gd name="T12" fmla="*/ 41 w 530"/>
                <a:gd name="T13" fmla="*/ 63 h 451"/>
                <a:gd name="T14" fmla="*/ 66 w 530"/>
                <a:gd name="T15" fmla="*/ 72 h 451"/>
                <a:gd name="T16" fmla="*/ 114 w 530"/>
                <a:gd name="T17" fmla="*/ 81 h 451"/>
                <a:gd name="T18" fmla="*/ 133 w 530"/>
                <a:gd name="T19" fmla="*/ 75 h 451"/>
                <a:gd name="T20" fmla="*/ 131 w 530"/>
                <a:gd name="T21" fmla="*/ 62 h 451"/>
                <a:gd name="T22" fmla="*/ 116 w 530"/>
                <a:gd name="T23" fmla="*/ 34 h 451"/>
                <a:gd name="T24" fmla="*/ 119 w 530"/>
                <a:gd name="T25" fmla="*/ 25 h 451"/>
                <a:gd name="T26" fmla="*/ 78 w 530"/>
                <a:gd name="T27" fmla="*/ 5 h 451"/>
                <a:gd name="T28" fmla="*/ 23 w 530"/>
                <a:gd name="T29" fmla="*/ 0 h 451"/>
                <a:gd name="T30" fmla="*/ 23 w 530"/>
                <a:gd name="T31" fmla="*/ 0 h 4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30" h="451">
                  <a:moveTo>
                    <a:pt x="92" y="0"/>
                  </a:moveTo>
                  <a:lnTo>
                    <a:pt x="62" y="27"/>
                  </a:lnTo>
                  <a:lnTo>
                    <a:pt x="15" y="124"/>
                  </a:lnTo>
                  <a:lnTo>
                    <a:pt x="0" y="208"/>
                  </a:lnTo>
                  <a:lnTo>
                    <a:pt x="12" y="259"/>
                  </a:lnTo>
                  <a:lnTo>
                    <a:pt x="37" y="284"/>
                  </a:lnTo>
                  <a:lnTo>
                    <a:pt x="161" y="349"/>
                  </a:lnTo>
                  <a:lnTo>
                    <a:pt x="262" y="404"/>
                  </a:lnTo>
                  <a:lnTo>
                    <a:pt x="453" y="451"/>
                  </a:lnTo>
                  <a:lnTo>
                    <a:pt x="530" y="416"/>
                  </a:lnTo>
                  <a:lnTo>
                    <a:pt x="522" y="348"/>
                  </a:lnTo>
                  <a:lnTo>
                    <a:pt x="462" y="191"/>
                  </a:lnTo>
                  <a:lnTo>
                    <a:pt x="475" y="136"/>
                  </a:lnTo>
                  <a:lnTo>
                    <a:pt x="309" y="26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D1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05" name="Freeform 11">
              <a:extLst>
                <a:ext uri="{FF2B5EF4-FFF2-40B4-BE49-F238E27FC236}">
                  <a16:creationId xmlns:a16="http://schemas.microsoft.com/office/drawing/2014/main" id="{00253B28-8BC9-49FD-BD50-5C840DC19053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64" y="3362"/>
              <a:ext cx="182" cy="93"/>
            </a:xfrm>
            <a:custGeom>
              <a:avLst/>
              <a:gdLst>
                <a:gd name="T0" fmla="*/ 0 w 364"/>
                <a:gd name="T1" fmla="*/ 13 h 220"/>
                <a:gd name="T2" fmla="*/ 13 w 364"/>
                <a:gd name="T3" fmla="*/ 18 h 220"/>
                <a:gd name="T4" fmla="*/ 37 w 364"/>
                <a:gd name="T5" fmla="*/ 28 h 220"/>
                <a:gd name="T6" fmla="*/ 48 w 364"/>
                <a:gd name="T7" fmla="*/ 27 h 220"/>
                <a:gd name="T8" fmla="*/ 48 w 364"/>
                <a:gd name="T9" fmla="*/ 26 h 220"/>
                <a:gd name="T10" fmla="*/ 74 w 364"/>
                <a:gd name="T11" fmla="*/ 36 h 220"/>
                <a:gd name="T12" fmla="*/ 91 w 364"/>
                <a:gd name="T13" fmla="*/ 39 h 220"/>
                <a:gd name="T14" fmla="*/ 89 w 364"/>
                <a:gd name="T15" fmla="*/ 27 h 220"/>
                <a:gd name="T16" fmla="*/ 70 w 364"/>
                <a:gd name="T17" fmla="*/ 13 h 220"/>
                <a:gd name="T18" fmla="*/ 50 w 364"/>
                <a:gd name="T19" fmla="*/ 15 h 220"/>
                <a:gd name="T20" fmla="*/ 23 w 364"/>
                <a:gd name="T21" fmla="*/ 0 h 220"/>
                <a:gd name="T22" fmla="*/ 16 w 364"/>
                <a:gd name="T23" fmla="*/ 0 h 220"/>
                <a:gd name="T24" fmla="*/ 3 w 364"/>
                <a:gd name="T25" fmla="*/ 6 h 220"/>
                <a:gd name="T26" fmla="*/ 0 w 364"/>
                <a:gd name="T27" fmla="*/ 13 h 220"/>
                <a:gd name="T28" fmla="*/ 0 w 364"/>
                <a:gd name="T29" fmla="*/ 13 h 2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64" h="220">
                  <a:moveTo>
                    <a:pt x="0" y="72"/>
                  </a:moveTo>
                  <a:lnTo>
                    <a:pt x="51" y="101"/>
                  </a:lnTo>
                  <a:lnTo>
                    <a:pt x="146" y="159"/>
                  </a:lnTo>
                  <a:lnTo>
                    <a:pt x="192" y="154"/>
                  </a:lnTo>
                  <a:lnTo>
                    <a:pt x="192" y="144"/>
                  </a:lnTo>
                  <a:lnTo>
                    <a:pt x="296" y="202"/>
                  </a:lnTo>
                  <a:lnTo>
                    <a:pt x="364" y="220"/>
                  </a:lnTo>
                  <a:lnTo>
                    <a:pt x="353" y="149"/>
                  </a:lnTo>
                  <a:lnTo>
                    <a:pt x="278" y="70"/>
                  </a:lnTo>
                  <a:lnTo>
                    <a:pt x="197" y="84"/>
                  </a:lnTo>
                  <a:lnTo>
                    <a:pt x="90" y="1"/>
                  </a:lnTo>
                  <a:lnTo>
                    <a:pt x="62" y="0"/>
                  </a:lnTo>
                  <a:lnTo>
                    <a:pt x="11" y="36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06" name="Freeform 12">
              <a:extLst>
                <a:ext uri="{FF2B5EF4-FFF2-40B4-BE49-F238E27FC236}">
                  <a16:creationId xmlns:a16="http://schemas.microsoft.com/office/drawing/2014/main" id="{419B5DB4-5932-4E36-88CE-2ECCDA6619D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81" y="3289"/>
              <a:ext cx="44" cy="63"/>
            </a:xfrm>
            <a:custGeom>
              <a:avLst/>
              <a:gdLst>
                <a:gd name="T0" fmla="*/ 0 w 88"/>
                <a:gd name="T1" fmla="*/ 16 h 150"/>
                <a:gd name="T2" fmla="*/ 5 w 88"/>
                <a:gd name="T3" fmla="*/ 0 h 150"/>
                <a:gd name="T4" fmla="*/ 15 w 88"/>
                <a:gd name="T5" fmla="*/ 1 h 150"/>
                <a:gd name="T6" fmla="*/ 21 w 88"/>
                <a:gd name="T7" fmla="*/ 2 h 150"/>
                <a:gd name="T8" fmla="*/ 22 w 88"/>
                <a:gd name="T9" fmla="*/ 26 h 150"/>
                <a:gd name="T10" fmla="*/ 9 w 88"/>
                <a:gd name="T11" fmla="*/ 22 h 150"/>
                <a:gd name="T12" fmla="*/ 0 w 88"/>
                <a:gd name="T13" fmla="*/ 16 h 150"/>
                <a:gd name="T14" fmla="*/ 0 w 88"/>
                <a:gd name="T15" fmla="*/ 16 h 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150">
                  <a:moveTo>
                    <a:pt x="0" y="94"/>
                  </a:moveTo>
                  <a:lnTo>
                    <a:pt x="20" y="0"/>
                  </a:lnTo>
                  <a:lnTo>
                    <a:pt x="59" y="5"/>
                  </a:lnTo>
                  <a:lnTo>
                    <a:pt x="83" y="13"/>
                  </a:lnTo>
                  <a:lnTo>
                    <a:pt x="88" y="150"/>
                  </a:lnTo>
                  <a:lnTo>
                    <a:pt x="34" y="126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07" name="Freeform 13">
              <a:extLst>
                <a:ext uri="{FF2B5EF4-FFF2-40B4-BE49-F238E27FC236}">
                  <a16:creationId xmlns:a16="http://schemas.microsoft.com/office/drawing/2014/main" id="{989AC8BE-BF71-40DF-BEFA-6C0DF4C0C19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272" y="2761"/>
              <a:ext cx="144" cy="75"/>
            </a:xfrm>
            <a:custGeom>
              <a:avLst/>
              <a:gdLst>
                <a:gd name="T0" fmla="*/ 3 w 288"/>
                <a:gd name="T1" fmla="*/ 11 h 178"/>
                <a:gd name="T2" fmla="*/ 5 w 288"/>
                <a:gd name="T3" fmla="*/ 8 h 178"/>
                <a:gd name="T4" fmla="*/ 10 w 288"/>
                <a:gd name="T5" fmla="*/ 8 h 178"/>
                <a:gd name="T6" fmla="*/ 13 w 288"/>
                <a:gd name="T7" fmla="*/ 3 h 178"/>
                <a:gd name="T8" fmla="*/ 17 w 288"/>
                <a:gd name="T9" fmla="*/ 5 h 178"/>
                <a:gd name="T10" fmla="*/ 29 w 288"/>
                <a:gd name="T11" fmla="*/ 1 h 178"/>
                <a:gd name="T12" fmla="*/ 34 w 288"/>
                <a:gd name="T13" fmla="*/ 0 h 178"/>
                <a:gd name="T14" fmla="*/ 40 w 288"/>
                <a:gd name="T15" fmla="*/ 0 h 178"/>
                <a:gd name="T16" fmla="*/ 51 w 288"/>
                <a:gd name="T17" fmla="*/ 0 h 178"/>
                <a:gd name="T18" fmla="*/ 56 w 288"/>
                <a:gd name="T19" fmla="*/ 0 h 178"/>
                <a:gd name="T20" fmla="*/ 66 w 288"/>
                <a:gd name="T21" fmla="*/ 2 h 178"/>
                <a:gd name="T22" fmla="*/ 72 w 288"/>
                <a:gd name="T23" fmla="*/ 6 h 178"/>
                <a:gd name="T24" fmla="*/ 72 w 288"/>
                <a:gd name="T25" fmla="*/ 9 h 178"/>
                <a:gd name="T26" fmla="*/ 69 w 288"/>
                <a:gd name="T27" fmla="*/ 11 h 178"/>
                <a:gd name="T28" fmla="*/ 59 w 288"/>
                <a:gd name="T29" fmla="*/ 9 h 178"/>
                <a:gd name="T30" fmla="*/ 59 w 288"/>
                <a:gd name="T31" fmla="*/ 11 h 178"/>
                <a:gd name="T32" fmla="*/ 60 w 288"/>
                <a:gd name="T33" fmla="*/ 15 h 178"/>
                <a:gd name="T34" fmla="*/ 58 w 288"/>
                <a:gd name="T35" fmla="*/ 19 h 178"/>
                <a:gd name="T36" fmla="*/ 58 w 288"/>
                <a:gd name="T37" fmla="*/ 22 h 178"/>
                <a:gd name="T38" fmla="*/ 45 w 288"/>
                <a:gd name="T39" fmla="*/ 27 h 178"/>
                <a:gd name="T40" fmla="*/ 41 w 288"/>
                <a:gd name="T41" fmla="*/ 27 h 178"/>
                <a:gd name="T42" fmla="*/ 24 w 288"/>
                <a:gd name="T43" fmla="*/ 24 h 178"/>
                <a:gd name="T44" fmla="*/ 12 w 288"/>
                <a:gd name="T45" fmla="*/ 32 h 178"/>
                <a:gd name="T46" fmla="*/ 0 w 288"/>
                <a:gd name="T47" fmla="*/ 29 h 178"/>
                <a:gd name="T48" fmla="*/ 3 w 288"/>
                <a:gd name="T49" fmla="*/ 11 h 178"/>
                <a:gd name="T50" fmla="*/ 3 w 288"/>
                <a:gd name="T51" fmla="*/ 11 h 17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88" h="178">
                  <a:moveTo>
                    <a:pt x="9" y="59"/>
                  </a:moveTo>
                  <a:lnTo>
                    <a:pt x="20" y="47"/>
                  </a:lnTo>
                  <a:lnTo>
                    <a:pt x="37" y="43"/>
                  </a:lnTo>
                  <a:lnTo>
                    <a:pt x="50" y="16"/>
                  </a:lnTo>
                  <a:lnTo>
                    <a:pt x="65" y="28"/>
                  </a:lnTo>
                  <a:lnTo>
                    <a:pt x="113" y="8"/>
                  </a:lnTo>
                  <a:lnTo>
                    <a:pt x="133" y="0"/>
                  </a:lnTo>
                  <a:lnTo>
                    <a:pt x="159" y="0"/>
                  </a:lnTo>
                  <a:lnTo>
                    <a:pt x="204" y="1"/>
                  </a:lnTo>
                  <a:lnTo>
                    <a:pt x="224" y="3"/>
                  </a:lnTo>
                  <a:lnTo>
                    <a:pt x="264" y="13"/>
                  </a:lnTo>
                  <a:lnTo>
                    <a:pt x="288" y="34"/>
                  </a:lnTo>
                  <a:lnTo>
                    <a:pt x="288" y="52"/>
                  </a:lnTo>
                  <a:lnTo>
                    <a:pt x="274" y="60"/>
                  </a:lnTo>
                  <a:lnTo>
                    <a:pt x="235" y="49"/>
                  </a:lnTo>
                  <a:lnTo>
                    <a:pt x="233" y="59"/>
                  </a:lnTo>
                  <a:lnTo>
                    <a:pt x="239" y="85"/>
                  </a:lnTo>
                  <a:lnTo>
                    <a:pt x="230" y="105"/>
                  </a:lnTo>
                  <a:lnTo>
                    <a:pt x="230" y="125"/>
                  </a:lnTo>
                  <a:lnTo>
                    <a:pt x="178" y="149"/>
                  </a:lnTo>
                  <a:lnTo>
                    <a:pt x="163" y="149"/>
                  </a:lnTo>
                  <a:lnTo>
                    <a:pt x="93" y="133"/>
                  </a:lnTo>
                  <a:lnTo>
                    <a:pt x="45" y="178"/>
                  </a:lnTo>
                  <a:lnTo>
                    <a:pt x="0" y="166"/>
                  </a:lnTo>
                  <a:lnTo>
                    <a:pt x="9" y="59"/>
                  </a:lnTo>
                  <a:close/>
                </a:path>
              </a:pathLst>
            </a:custGeom>
            <a:solidFill>
              <a:srgbClr val="D1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08" name="Freeform 14">
              <a:extLst>
                <a:ext uri="{FF2B5EF4-FFF2-40B4-BE49-F238E27FC236}">
                  <a16:creationId xmlns:a16="http://schemas.microsoft.com/office/drawing/2014/main" id="{E2295DA6-EFEE-4035-B9D6-4CDB5670B22F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338" y="2756"/>
              <a:ext cx="46" cy="33"/>
            </a:xfrm>
            <a:custGeom>
              <a:avLst/>
              <a:gdLst>
                <a:gd name="T0" fmla="*/ 4 w 93"/>
                <a:gd name="T1" fmla="*/ 12 h 78"/>
                <a:gd name="T2" fmla="*/ 0 w 93"/>
                <a:gd name="T3" fmla="*/ 8 h 78"/>
                <a:gd name="T4" fmla="*/ 0 w 93"/>
                <a:gd name="T5" fmla="*/ 6 h 78"/>
                <a:gd name="T6" fmla="*/ 4 w 93"/>
                <a:gd name="T7" fmla="*/ 2 h 78"/>
                <a:gd name="T8" fmla="*/ 8 w 93"/>
                <a:gd name="T9" fmla="*/ 0 h 78"/>
                <a:gd name="T10" fmla="*/ 12 w 93"/>
                <a:gd name="T11" fmla="*/ 0 h 78"/>
                <a:gd name="T12" fmla="*/ 16 w 93"/>
                <a:gd name="T13" fmla="*/ 1 h 78"/>
                <a:gd name="T14" fmla="*/ 19 w 93"/>
                <a:gd name="T15" fmla="*/ 3 h 78"/>
                <a:gd name="T16" fmla="*/ 23 w 93"/>
                <a:gd name="T17" fmla="*/ 6 h 78"/>
                <a:gd name="T18" fmla="*/ 20 w 93"/>
                <a:gd name="T19" fmla="*/ 11 h 78"/>
                <a:gd name="T20" fmla="*/ 13 w 93"/>
                <a:gd name="T21" fmla="*/ 14 h 78"/>
                <a:gd name="T22" fmla="*/ 7 w 93"/>
                <a:gd name="T23" fmla="*/ 14 h 78"/>
                <a:gd name="T24" fmla="*/ 4 w 93"/>
                <a:gd name="T25" fmla="*/ 12 h 78"/>
                <a:gd name="T26" fmla="*/ 4 w 93"/>
                <a:gd name="T27" fmla="*/ 12 h 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3" h="78">
                  <a:moveTo>
                    <a:pt x="18" y="65"/>
                  </a:moveTo>
                  <a:lnTo>
                    <a:pt x="2" y="43"/>
                  </a:lnTo>
                  <a:lnTo>
                    <a:pt x="0" y="30"/>
                  </a:lnTo>
                  <a:lnTo>
                    <a:pt x="18" y="10"/>
                  </a:lnTo>
                  <a:lnTo>
                    <a:pt x="35" y="1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8" y="15"/>
                  </a:lnTo>
                  <a:lnTo>
                    <a:pt x="93" y="35"/>
                  </a:lnTo>
                  <a:lnTo>
                    <a:pt x="83" y="64"/>
                  </a:lnTo>
                  <a:lnTo>
                    <a:pt x="52" y="78"/>
                  </a:lnTo>
                  <a:lnTo>
                    <a:pt x="30" y="75"/>
                  </a:lnTo>
                  <a:lnTo>
                    <a:pt x="18" y="65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09" name="Freeform 15">
              <a:extLst>
                <a:ext uri="{FF2B5EF4-FFF2-40B4-BE49-F238E27FC236}">
                  <a16:creationId xmlns:a16="http://schemas.microsoft.com/office/drawing/2014/main" id="{03034417-0484-4561-98F8-12102D8F6253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326" y="2810"/>
              <a:ext cx="34" cy="24"/>
            </a:xfrm>
            <a:custGeom>
              <a:avLst/>
              <a:gdLst>
                <a:gd name="T0" fmla="*/ 1 w 68"/>
                <a:gd name="T1" fmla="*/ 0 h 57"/>
                <a:gd name="T2" fmla="*/ 9 w 68"/>
                <a:gd name="T3" fmla="*/ 2 h 57"/>
                <a:gd name="T4" fmla="*/ 17 w 68"/>
                <a:gd name="T5" fmla="*/ 3 h 57"/>
                <a:gd name="T6" fmla="*/ 17 w 68"/>
                <a:gd name="T7" fmla="*/ 5 h 57"/>
                <a:gd name="T8" fmla="*/ 14 w 68"/>
                <a:gd name="T9" fmla="*/ 9 h 57"/>
                <a:gd name="T10" fmla="*/ 9 w 68"/>
                <a:gd name="T11" fmla="*/ 10 h 57"/>
                <a:gd name="T12" fmla="*/ 4 w 68"/>
                <a:gd name="T13" fmla="*/ 10 h 57"/>
                <a:gd name="T14" fmla="*/ 0 w 68"/>
                <a:gd name="T15" fmla="*/ 7 h 57"/>
                <a:gd name="T16" fmla="*/ 1 w 68"/>
                <a:gd name="T17" fmla="*/ 0 h 57"/>
                <a:gd name="T18" fmla="*/ 1 w 68"/>
                <a:gd name="T19" fmla="*/ 0 h 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8" h="57">
                  <a:moveTo>
                    <a:pt x="2" y="0"/>
                  </a:moveTo>
                  <a:lnTo>
                    <a:pt x="33" y="13"/>
                  </a:lnTo>
                  <a:lnTo>
                    <a:pt x="65" y="16"/>
                  </a:lnTo>
                  <a:lnTo>
                    <a:pt x="68" y="32"/>
                  </a:lnTo>
                  <a:lnTo>
                    <a:pt x="55" y="50"/>
                  </a:lnTo>
                  <a:lnTo>
                    <a:pt x="34" y="57"/>
                  </a:lnTo>
                  <a:lnTo>
                    <a:pt x="15" y="54"/>
                  </a:lnTo>
                  <a:lnTo>
                    <a:pt x="0" y="4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10" name="Freeform 16">
              <a:extLst>
                <a:ext uri="{FF2B5EF4-FFF2-40B4-BE49-F238E27FC236}">
                  <a16:creationId xmlns:a16="http://schemas.microsoft.com/office/drawing/2014/main" id="{0DEBB958-D23B-4257-B9A5-96346BDB6540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20" y="2961"/>
              <a:ext cx="58" cy="55"/>
            </a:xfrm>
            <a:custGeom>
              <a:avLst/>
              <a:gdLst>
                <a:gd name="T0" fmla="*/ 0 w 115"/>
                <a:gd name="T1" fmla="*/ 20 h 132"/>
                <a:gd name="T2" fmla="*/ 1 w 115"/>
                <a:gd name="T3" fmla="*/ 17 h 132"/>
                <a:gd name="T4" fmla="*/ 5 w 115"/>
                <a:gd name="T5" fmla="*/ 20 h 132"/>
                <a:gd name="T6" fmla="*/ 9 w 115"/>
                <a:gd name="T7" fmla="*/ 13 h 132"/>
                <a:gd name="T8" fmla="*/ 16 w 115"/>
                <a:gd name="T9" fmla="*/ 3 h 132"/>
                <a:gd name="T10" fmla="*/ 24 w 115"/>
                <a:gd name="T11" fmla="*/ 0 h 132"/>
                <a:gd name="T12" fmla="*/ 29 w 115"/>
                <a:gd name="T13" fmla="*/ 3 h 132"/>
                <a:gd name="T14" fmla="*/ 29 w 115"/>
                <a:gd name="T15" fmla="*/ 7 h 132"/>
                <a:gd name="T16" fmla="*/ 24 w 115"/>
                <a:gd name="T17" fmla="*/ 10 h 132"/>
                <a:gd name="T18" fmla="*/ 9 w 115"/>
                <a:gd name="T19" fmla="*/ 23 h 132"/>
                <a:gd name="T20" fmla="*/ 6 w 115"/>
                <a:gd name="T21" fmla="*/ 23 h 132"/>
                <a:gd name="T22" fmla="*/ 0 w 115"/>
                <a:gd name="T23" fmla="*/ 20 h 132"/>
                <a:gd name="T24" fmla="*/ 0 w 115"/>
                <a:gd name="T25" fmla="*/ 20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5" h="132">
                  <a:moveTo>
                    <a:pt x="0" y="112"/>
                  </a:moveTo>
                  <a:lnTo>
                    <a:pt x="4" y="99"/>
                  </a:lnTo>
                  <a:lnTo>
                    <a:pt x="19" y="112"/>
                  </a:lnTo>
                  <a:lnTo>
                    <a:pt x="34" y="71"/>
                  </a:lnTo>
                  <a:lnTo>
                    <a:pt x="64" y="18"/>
                  </a:lnTo>
                  <a:lnTo>
                    <a:pt x="96" y="0"/>
                  </a:lnTo>
                  <a:lnTo>
                    <a:pt x="114" y="14"/>
                  </a:lnTo>
                  <a:lnTo>
                    <a:pt x="115" y="38"/>
                  </a:lnTo>
                  <a:lnTo>
                    <a:pt x="95" y="61"/>
                  </a:lnTo>
                  <a:lnTo>
                    <a:pt x="36" y="131"/>
                  </a:lnTo>
                  <a:lnTo>
                    <a:pt x="23" y="132"/>
                  </a:lnTo>
                  <a:lnTo>
                    <a:pt x="0" y="112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11" name="Freeform 17">
              <a:extLst>
                <a:ext uri="{FF2B5EF4-FFF2-40B4-BE49-F238E27FC236}">
                  <a16:creationId xmlns:a16="http://schemas.microsoft.com/office/drawing/2014/main" id="{21B29C1A-B26C-4BC0-AD16-D29DE75B98A5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00" y="2951"/>
              <a:ext cx="84" cy="67"/>
            </a:xfrm>
            <a:custGeom>
              <a:avLst/>
              <a:gdLst>
                <a:gd name="T0" fmla="*/ 2 w 168"/>
                <a:gd name="T1" fmla="*/ 28 h 158"/>
                <a:gd name="T2" fmla="*/ 6 w 168"/>
                <a:gd name="T3" fmla="*/ 28 h 158"/>
                <a:gd name="T4" fmla="*/ 9 w 168"/>
                <a:gd name="T5" fmla="*/ 26 h 158"/>
                <a:gd name="T6" fmla="*/ 12 w 168"/>
                <a:gd name="T7" fmla="*/ 21 h 158"/>
                <a:gd name="T8" fmla="*/ 15 w 168"/>
                <a:gd name="T9" fmla="*/ 25 h 158"/>
                <a:gd name="T10" fmla="*/ 19 w 168"/>
                <a:gd name="T11" fmla="*/ 22 h 158"/>
                <a:gd name="T12" fmla="*/ 19 w 168"/>
                <a:gd name="T13" fmla="*/ 20 h 158"/>
                <a:gd name="T14" fmla="*/ 24 w 168"/>
                <a:gd name="T15" fmla="*/ 22 h 158"/>
                <a:gd name="T16" fmla="*/ 26 w 168"/>
                <a:gd name="T17" fmla="*/ 20 h 158"/>
                <a:gd name="T18" fmla="*/ 24 w 168"/>
                <a:gd name="T19" fmla="*/ 11 h 158"/>
                <a:gd name="T20" fmla="*/ 28 w 168"/>
                <a:gd name="T21" fmla="*/ 9 h 158"/>
                <a:gd name="T22" fmla="*/ 30 w 168"/>
                <a:gd name="T23" fmla="*/ 8 h 158"/>
                <a:gd name="T24" fmla="*/ 32 w 168"/>
                <a:gd name="T25" fmla="*/ 6 h 158"/>
                <a:gd name="T26" fmla="*/ 33 w 168"/>
                <a:gd name="T27" fmla="*/ 6 h 158"/>
                <a:gd name="T28" fmla="*/ 35 w 168"/>
                <a:gd name="T29" fmla="*/ 6 h 158"/>
                <a:gd name="T30" fmla="*/ 36 w 168"/>
                <a:gd name="T31" fmla="*/ 6 h 158"/>
                <a:gd name="T32" fmla="*/ 37 w 168"/>
                <a:gd name="T33" fmla="*/ 7 h 158"/>
                <a:gd name="T34" fmla="*/ 38 w 168"/>
                <a:gd name="T35" fmla="*/ 8 h 158"/>
                <a:gd name="T36" fmla="*/ 39 w 168"/>
                <a:gd name="T37" fmla="*/ 9 h 158"/>
                <a:gd name="T38" fmla="*/ 38 w 168"/>
                <a:gd name="T39" fmla="*/ 12 h 158"/>
                <a:gd name="T40" fmla="*/ 34 w 168"/>
                <a:gd name="T41" fmla="*/ 13 h 158"/>
                <a:gd name="T42" fmla="*/ 28 w 168"/>
                <a:gd name="T43" fmla="*/ 19 h 158"/>
                <a:gd name="T44" fmla="*/ 27 w 168"/>
                <a:gd name="T45" fmla="*/ 22 h 158"/>
                <a:gd name="T46" fmla="*/ 31 w 168"/>
                <a:gd name="T47" fmla="*/ 24 h 158"/>
                <a:gd name="T48" fmla="*/ 36 w 168"/>
                <a:gd name="T49" fmla="*/ 21 h 158"/>
                <a:gd name="T50" fmla="*/ 39 w 168"/>
                <a:gd name="T51" fmla="*/ 17 h 158"/>
                <a:gd name="T52" fmla="*/ 41 w 168"/>
                <a:gd name="T53" fmla="*/ 11 h 158"/>
                <a:gd name="T54" fmla="*/ 42 w 168"/>
                <a:gd name="T55" fmla="*/ 2 h 158"/>
                <a:gd name="T56" fmla="*/ 27 w 168"/>
                <a:gd name="T57" fmla="*/ 0 h 158"/>
                <a:gd name="T58" fmla="*/ 21 w 168"/>
                <a:gd name="T59" fmla="*/ 1 h 158"/>
                <a:gd name="T60" fmla="*/ 11 w 168"/>
                <a:gd name="T61" fmla="*/ 8 h 158"/>
                <a:gd name="T62" fmla="*/ 6 w 168"/>
                <a:gd name="T63" fmla="*/ 11 h 158"/>
                <a:gd name="T64" fmla="*/ 3 w 168"/>
                <a:gd name="T65" fmla="*/ 16 h 158"/>
                <a:gd name="T66" fmla="*/ 0 w 168"/>
                <a:gd name="T67" fmla="*/ 20 h 158"/>
                <a:gd name="T68" fmla="*/ 1 w 168"/>
                <a:gd name="T69" fmla="*/ 27 h 158"/>
                <a:gd name="T70" fmla="*/ 2 w 168"/>
                <a:gd name="T71" fmla="*/ 28 h 158"/>
                <a:gd name="T72" fmla="*/ 2 w 168"/>
                <a:gd name="T73" fmla="*/ 28 h 1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8" h="158">
                  <a:moveTo>
                    <a:pt x="5" y="158"/>
                  </a:moveTo>
                  <a:lnTo>
                    <a:pt x="21" y="156"/>
                  </a:lnTo>
                  <a:lnTo>
                    <a:pt x="34" y="146"/>
                  </a:lnTo>
                  <a:lnTo>
                    <a:pt x="45" y="119"/>
                  </a:lnTo>
                  <a:lnTo>
                    <a:pt x="60" y="141"/>
                  </a:lnTo>
                  <a:lnTo>
                    <a:pt x="74" y="126"/>
                  </a:lnTo>
                  <a:lnTo>
                    <a:pt x="76" y="114"/>
                  </a:lnTo>
                  <a:lnTo>
                    <a:pt x="93" y="123"/>
                  </a:lnTo>
                  <a:lnTo>
                    <a:pt x="101" y="111"/>
                  </a:lnTo>
                  <a:lnTo>
                    <a:pt x="95" y="64"/>
                  </a:lnTo>
                  <a:lnTo>
                    <a:pt x="110" y="52"/>
                  </a:lnTo>
                  <a:lnTo>
                    <a:pt x="118" y="43"/>
                  </a:lnTo>
                  <a:lnTo>
                    <a:pt x="126" y="33"/>
                  </a:lnTo>
                  <a:lnTo>
                    <a:pt x="131" y="30"/>
                  </a:lnTo>
                  <a:lnTo>
                    <a:pt x="138" y="30"/>
                  </a:lnTo>
                  <a:lnTo>
                    <a:pt x="144" y="33"/>
                  </a:lnTo>
                  <a:lnTo>
                    <a:pt x="148" y="37"/>
                  </a:lnTo>
                  <a:lnTo>
                    <a:pt x="152" y="43"/>
                  </a:lnTo>
                  <a:lnTo>
                    <a:pt x="153" y="53"/>
                  </a:lnTo>
                  <a:lnTo>
                    <a:pt x="152" y="69"/>
                  </a:lnTo>
                  <a:lnTo>
                    <a:pt x="134" y="72"/>
                  </a:lnTo>
                  <a:lnTo>
                    <a:pt x="111" y="104"/>
                  </a:lnTo>
                  <a:lnTo>
                    <a:pt x="108" y="122"/>
                  </a:lnTo>
                  <a:lnTo>
                    <a:pt x="121" y="132"/>
                  </a:lnTo>
                  <a:lnTo>
                    <a:pt x="144" y="118"/>
                  </a:lnTo>
                  <a:lnTo>
                    <a:pt x="155" y="96"/>
                  </a:lnTo>
                  <a:lnTo>
                    <a:pt x="163" y="58"/>
                  </a:lnTo>
                  <a:lnTo>
                    <a:pt x="168" y="12"/>
                  </a:lnTo>
                  <a:lnTo>
                    <a:pt x="106" y="0"/>
                  </a:lnTo>
                  <a:lnTo>
                    <a:pt x="83" y="8"/>
                  </a:lnTo>
                  <a:lnTo>
                    <a:pt x="44" y="42"/>
                  </a:lnTo>
                  <a:lnTo>
                    <a:pt x="24" y="59"/>
                  </a:lnTo>
                  <a:lnTo>
                    <a:pt x="10" y="87"/>
                  </a:lnTo>
                  <a:lnTo>
                    <a:pt x="0" y="114"/>
                  </a:lnTo>
                  <a:lnTo>
                    <a:pt x="4" y="148"/>
                  </a:lnTo>
                  <a:lnTo>
                    <a:pt x="5" y="158"/>
                  </a:lnTo>
                  <a:close/>
                </a:path>
              </a:pathLst>
            </a:custGeom>
            <a:solidFill>
              <a:srgbClr val="D1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12" name="Freeform 18">
              <a:extLst>
                <a:ext uri="{FF2B5EF4-FFF2-40B4-BE49-F238E27FC236}">
                  <a16:creationId xmlns:a16="http://schemas.microsoft.com/office/drawing/2014/main" id="{FDA3FBE5-F748-45AE-91B8-860B3B70394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73" y="2676"/>
              <a:ext cx="140" cy="127"/>
            </a:xfrm>
            <a:custGeom>
              <a:avLst/>
              <a:gdLst>
                <a:gd name="T0" fmla="*/ 4 w 279"/>
                <a:gd name="T1" fmla="*/ 11 h 301"/>
                <a:gd name="T2" fmla="*/ 19 w 279"/>
                <a:gd name="T3" fmla="*/ 2 h 301"/>
                <a:gd name="T4" fmla="*/ 53 w 279"/>
                <a:gd name="T5" fmla="*/ 0 h 301"/>
                <a:gd name="T6" fmla="*/ 67 w 279"/>
                <a:gd name="T7" fmla="*/ 2 h 301"/>
                <a:gd name="T8" fmla="*/ 70 w 279"/>
                <a:gd name="T9" fmla="*/ 5 h 301"/>
                <a:gd name="T10" fmla="*/ 70 w 279"/>
                <a:gd name="T11" fmla="*/ 9 h 301"/>
                <a:gd name="T12" fmla="*/ 70 w 279"/>
                <a:gd name="T13" fmla="*/ 15 h 301"/>
                <a:gd name="T14" fmla="*/ 67 w 279"/>
                <a:gd name="T15" fmla="*/ 31 h 301"/>
                <a:gd name="T16" fmla="*/ 46 w 279"/>
                <a:gd name="T17" fmla="*/ 54 h 301"/>
                <a:gd name="T18" fmla="*/ 29 w 279"/>
                <a:gd name="T19" fmla="*/ 54 h 301"/>
                <a:gd name="T20" fmla="*/ 4 w 279"/>
                <a:gd name="T21" fmla="*/ 38 h 301"/>
                <a:gd name="T22" fmla="*/ 0 w 279"/>
                <a:gd name="T23" fmla="*/ 18 h 301"/>
                <a:gd name="T24" fmla="*/ 4 w 279"/>
                <a:gd name="T25" fmla="*/ 11 h 301"/>
                <a:gd name="T26" fmla="*/ 4 w 279"/>
                <a:gd name="T27" fmla="*/ 11 h 30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79" h="301">
                  <a:moveTo>
                    <a:pt x="14" y="65"/>
                  </a:moveTo>
                  <a:lnTo>
                    <a:pt x="75" y="10"/>
                  </a:lnTo>
                  <a:lnTo>
                    <a:pt x="212" y="0"/>
                  </a:lnTo>
                  <a:lnTo>
                    <a:pt x="266" y="9"/>
                  </a:lnTo>
                  <a:lnTo>
                    <a:pt x="279" y="27"/>
                  </a:lnTo>
                  <a:lnTo>
                    <a:pt x="279" y="52"/>
                  </a:lnTo>
                  <a:lnTo>
                    <a:pt x="277" y="85"/>
                  </a:lnTo>
                  <a:lnTo>
                    <a:pt x="267" y="176"/>
                  </a:lnTo>
                  <a:lnTo>
                    <a:pt x="184" y="300"/>
                  </a:lnTo>
                  <a:lnTo>
                    <a:pt x="113" y="301"/>
                  </a:lnTo>
                  <a:lnTo>
                    <a:pt x="16" y="211"/>
                  </a:lnTo>
                  <a:lnTo>
                    <a:pt x="0" y="99"/>
                  </a:lnTo>
                  <a:lnTo>
                    <a:pt x="14" y="65"/>
                  </a:lnTo>
                  <a:close/>
                </a:path>
              </a:pathLst>
            </a:custGeom>
            <a:solidFill>
              <a:srgbClr val="FFD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13" name="Freeform 19">
              <a:extLst>
                <a:ext uri="{FF2B5EF4-FFF2-40B4-BE49-F238E27FC236}">
                  <a16:creationId xmlns:a16="http://schemas.microsoft.com/office/drawing/2014/main" id="{94CA8B69-A495-4E1C-B913-94F60C8ED250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68" y="2741"/>
              <a:ext cx="39" cy="27"/>
            </a:xfrm>
            <a:custGeom>
              <a:avLst/>
              <a:gdLst>
                <a:gd name="T0" fmla="*/ 0 w 79"/>
                <a:gd name="T1" fmla="*/ 2 h 62"/>
                <a:gd name="T2" fmla="*/ 3 w 79"/>
                <a:gd name="T3" fmla="*/ 3 h 62"/>
                <a:gd name="T4" fmla="*/ 6 w 79"/>
                <a:gd name="T5" fmla="*/ 3 h 62"/>
                <a:gd name="T6" fmla="*/ 8 w 79"/>
                <a:gd name="T7" fmla="*/ 4 h 62"/>
                <a:gd name="T8" fmla="*/ 10 w 79"/>
                <a:gd name="T9" fmla="*/ 4 h 62"/>
                <a:gd name="T10" fmla="*/ 12 w 79"/>
                <a:gd name="T11" fmla="*/ 2 h 62"/>
                <a:gd name="T12" fmla="*/ 13 w 79"/>
                <a:gd name="T13" fmla="*/ 0 h 62"/>
                <a:gd name="T14" fmla="*/ 19 w 79"/>
                <a:gd name="T15" fmla="*/ 1 h 62"/>
                <a:gd name="T16" fmla="*/ 14 w 79"/>
                <a:gd name="T17" fmla="*/ 9 h 62"/>
                <a:gd name="T18" fmla="*/ 8 w 79"/>
                <a:gd name="T19" fmla="*/ 12 h 62"/>
                <a:gd name="T20" fmla="*/ 10 w 79"/>
                <a:gd name="T21" fmla="*/ 8 h 62"/>
                <a:gd name="T22" fmla="*/ 4 w 79"/>
                <a:gd name="T23" fmla="*/ 6 h 62"/>
                <a:gd name="T24" fmla="*/ 2 w 79"/>
                <a:gd name="T25" fmla="*/ 5 h 62"/>
                <a:gd name="T26" fmla="*/ 4 w 79"/>
                <a:gd name="T27" fmla="*/ 4 h 62"/>
                <a:gd name="T28" fmla="*/ 0 w 79"/>
                <a:gd name="T29" fmla="*/ 3 h 62"/>
                <a:gd name="T30" fmla="*/ 0 w 79"/>
                <a:gd name="T31" fmla="*/ 2 h 62"/>
                <a:gd name="T32" fmla="*/ 0 w 79"/>
                <a:gd name="T33" fmla="*/ 2 h 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9" h="62">
                  <a:moveTo>
                    <a:pt x="3" y="9"/>
                  </a:moveTo>
                  <a:lnTo>
                    <a:pt x="12" y="15"/>
                  </a:lnTo>
                  <a:lnTo>
                    <a:pt x="24" y="16"/>
                  </a:lnTo>
                  <a:lnTo>
                    <a:pt x="33" y="21"/>
                  </a:lnTo>
                  <a:lnTo>
                    <a:pt x="41" y="20"/>
                  </a:lnTo>
                  <a:lnTo>
                    <a:pt x="49" y="10"/>
                  </a:lnTo>
                  <a:lnTo>
                    <a:pt x="54" y="0"/>
                  </a:lnTo>
                  <a:lnTo>
                    <a:pt x="79" y="7"/>
                  </a:lnTo>
                  <a:lnTo>
                    <a:pt x="59" y="45"/>
                  </a:lnTo>
                  <a:lnTo>
                    <a:pt x="34" y="62"/>
                  </a:lnTo>
                  <a:lnTo>
                    <a:pt x="41" y="42"/>
                  </a:lnTo>
                  <a:lnTo>
                    <a:pt x="19" y="30"/>
                  </a:lnTo>
                  <a:lnTo>
                    <a:pt x="10" y="25"/>
                  </a:lnTo>
                  <a:lnTo>
                    <a:pt x="17" y="22"/>
                  </a:lnTo>
                  <a:lnTo>
                    <a:pt x="0" y="17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FFB5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14" name="Freeform 20">
              <a:extLst>
                <a:ext uri="{FF2B5EF4-FFF2-40B4-BE49-F238E27FC236}">
                  <a16:creationId xmlns:a16="http://schemas.microsoft.com/office/drawing/2014/main" id="{729B087B-D706-4945-92BD-C3C069C37B4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89" y="2715"/>
              <a:ext cx="84" cy="86"/>
            </a:xfrm>
            <a:custGeom>
              <a:avLst/>
              <a:gdLst>
                <a:gd name="T0" fmla="*/ 4 w 166"/>
                <a:gd name="T1" fmla="*/ 7 h 203"/>
                <a:gd name="T2" fmla="*/ 8 w 166"/>
                <a:gd name="T3" fmla="*/ 4 h 203"/>
                <a:gd name="T4" fmla="*/ 11 w 166"/>
                <a:gd name="T5" fmla="*/ 3 h 203"/>
                <a:gd name="T6" fmla="*/ 12 w 166"/>
                <a:gd name="T7" fmla="*/ 0 h 203"/>
                <a:gd name="T8" fmla="*/ 13 w 166"/>
                <a:gd name="T9" fmla="*/ 2 h 203"/>
                <a:gd name="T10" fmla="*/ 12 w 166"/>
                <a:gd name="T11" fmla="*/ 9 h 203"/>
                <a:gd name="T12" fmla="*/ 12 w 166"/>
                <a:gd name="T13" fmla="*/ 15 h 203"/>
                <a:gd name="T14" fmla="*/ 13 w 166"/>
                <a:gd name="T15" fmla="*/ 17 h 203"/>
                <a:gd name="T16" fmla="*/ 15 w 166"/>
                <a:gd name="T17" fmla="*/ 21 h 203"/>
                <a:gd name="T18" fmla="*/ 19 w 166"/>
                <a:gd name="T19" fmla="*/ 26 h 203"/>
                <a:gd name="T20" fmla="*/ 22 w 166"/>
                <a:gd name="T21" fmla="*/ 29 h 203"/>
                <a:gd name="T22" fmla="*/ 26 w 166"/>
                <a:gd name="T23" fmla="*/ 32 h 203"/>
                <a:gd name="T24" fmla="*/ 29 w 166"/>
                <a:gd name="T25" fmla="*/ 33 h 203"/>
                <a:gd name="T26" fmla="*/ 32 w 166"/>
                <a:gd name="T27" fmla="*/ 34 h 203"/>
                <a:gd name="T28" fmla="*/ 35 w 166"/>
                <a:gd name="T29" fmla="*/ 34 h 203"/>
                <a:gd name="T30" fmla="*/ 38 w 166"/>
                <a:gd name="T31" fmla="*/ 33 h 203"/>
                <a:gd name="T32" fmla="*/ 43 w 166"/>
                <a:gd name="T33" fmla="*/ 33 h 203"/>
                <a:gd name="T34" fmla="*/ 36 w 166"/>
                <a:gd name="T35" fmla="*/ 36 h 203"/>
                <a:gd name="T36" fmla="*/ 23 w 166"/>
                <a:gd name="T37" fmla="*/ 36 h 203"/>
                <a:gd name="T38" fmla="*/ 8 w 166"/>
                <a:gd name="T39" fmla="*/ 26 h 203"/>
                <a:gd name="T40" fmla="*/ 0 w 166"/>
                <a:gd name="T41" fmla="*/ 11 h 203"/>
                <a:gd name="T42" fmla="*/ 4 w 166"/>
                <a:gd name="T43" fmla="*/ 7 h 203"/>
                <a:gd name="T44" fmla="*/ 4 w 166"/>
                <a:gd name="T45" fmla="*/ 7 h 20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66" h="203">
                  <a:moveTo>
                    <a:pt x="16" y="37"/>
                  </a:moveTo>
                  <a:lnTo>
                    <a:pt x="31" y="23"/>
                  </a:lnTo>
                  <a:lnTo>
                    <a:pt x="41" y="19"/>
                  </a:lnTo>
                  <a:lnTo>
                    <a:pt x="46" y="0"/>
                  </a:lnTo>
                  <a:lnTo>
                    <a:pt x="52" y="9"/>
                  </a:lnTo>
                  <a:lnTo>
                    <a:pt x="45" y="49"/>
                  </a:lnTo>
                  <a:lnTo>
                    <a:pt x="46" y="82"/>
                  </a:lnTo>
                  <a:lnTo>
                    <a:pt x="51" y="96"/>
                  </a:lnTo>
                  <a:lnTo>
                    <a:pt x="59" y="119"/>
                  </a:lnTo>
                  <a:lnTo>
                    <a:pt x="73" y="143"/>
                  </a:lnTo>
                  <a:lnTo>
                    <a:pt x="86" y="162"/>
                  </a:lnTo>
                  <a:lnTo>
                    <a:pt x="103" y="180"/>
                  </a:lnTo>
                  <a:lnTo>
                    <a:pt x="113" y="185"/>
                  </a:lnTo>
                  <a:lnTo>
                    <a:pt x="124" y="188"/>
                  </a:lnTo>
                  <a:lnTo>
                    <a:pt x="138" y="188"/>
                  </a:lnTo>
                  <a:lnTo>
                    <a:pt x="150" y="187"/>
                  </a:lnTo>
                  <a:lnTo>
                    <a:pt x="166" y="183"/>
                  </a:lnTo>
                  <a:lnTo>
                    <a:pt x="143" y="203"/>
                  </a:lnTo>
                  <a:lnTo>
                    <a:pt x="91" y="201"/>
                  </a:lnTo>
                  <a:lnTo>
                    <a:pt x="30" y="147"/>
                  </a:lnTo>
                  <a:lnTo>
                    <a:pt x="0" y="58"/>
                  </a:lnTo>
                  <a:lnTo>
                    <a:pt x="16" y="37"/>
                  </a:lnTo>
                  <a:close/>
                </a:path>
              </a:pathLst>
            </a:custGeom>
            <a:solidFill>
              <a:srgbClr val="FFB5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15" name="Freeform 21">
              <a:extLst>
                <a:ext uri="{FF2B5EF4-FFF2-40B4-BE49-F238E27FC236}">
                  <a16:creationId xmlns:a16="http://schemas.microsoft.com/office/drawing/2014/main" id="{CB05C371-9108-4012-B832-10B510461707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85" y="2704"/>
              <a:ext cx="13" cy="11"/>
            </a:xfrm>
            <a:custGeom>
              <a:avLst/>
              <a:gdLst>
                <a:gd name="T0" fmla="*/ 5 w 25"/>
                <a:gd name="T1" fmla="*/ 0 h 26"/>
                <a:gd name="T2" fmla="*/ 0 w 25"/>
                <a:gd name="T3" fmla="*/ 3 h 26"/>
                <a:gd name="T4" fmla="*/ 1 w 25"/>
                <a:gd name="T5" fmla="*/ 5 h 26"/>
                <a:gd name="T6" fmla="*/ 5 w 25"/>
                <a:gd name="T7" fmla="*/ 3 h 26"/>
                <a:gd name="T8" fmla="*/ 7 w 25"/>
                <a:gd name="T9" fmla="*/ 2 h 26"/>
                <a:gd name="T10" fmla="*/ 5 w 25"/>
                <a:gd name="T11" fmla="*/ 0 h 26"/>
                <a:gd name="T12" fmla="*/ 5 w 25"/>
                <a:gd name="T13" fmla="*/ 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26">
                  <a:moveTo>
                    <a:pt x="18" y="0"/>
                  </a:moveTo>
                  <a:lnTo>
                    <a:pt x="0" y="19"/>
                  </a:lnTo>
                  <a:lnTo>
                    <a:pt x="2" y="26"/>
                  </a:lnTo>
                  <a:lnTo>
                    <a:pt x="17" y="14"/>
                  </a:lnTo>
                  <a:lnTo>
                    <a:pt x="25" y="1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B5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16" name="Freeform 22">
              <a:extLst>
                <a:ext uri="{FF2B5EF4-FFF2-40B4-BE49-F238E27FC236}">
                  <a16:creationId xmlns:a16="http://schemas.microsoft.com/office/drawing/2014/main" id="{A6573F29-66B7-4D8B-9BC5-881A5BF2894A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10" y="2703"/>
              <a:ext cx="115" cy="44"/>
            </a:xfrm>
            <a:custGeom>
              <a:avLst/>
              <a:gdLst>
                <a:gd name="T0" fmla="*/ 20 w 229"/>
                <a:gd name="T1" fmla="*/ 17 h 103"/>
                <a:gd name="T2" fmla="*/ 16 w 229"/>
                <a:gd name="T3" fmla="*/ 17 h 103"/>
                <a:gd name="T4" fmla="*/ 12 w 229"/>
                <a:gd name="T5" fmla="*/ 15 h 103"/>
                <a:gd name="T6" fmla="*/ 11 w 229"/>
                <a:gd name="T7" fmla="*/ 9 h 103"/>
                <a:gd name="T8" fmla="*/ 11 w 229"/>
                <a:gd name="T9" fmla="*/ 8 h 103"/>
                <a:gd name="T10" fmla="*/ 0 w 229"/>
                <a:gd name="T11" fmla="*/ 2 h 103"/>
                <a:gd name="T12" fmla="*/ 1 w 229"/>
                <a:gd name="T13" fmla="*/ 0 h 103"/>
                <a:gd name="T14" fmla="*/ 13 w 229"/>
                <a:gd name="T15" fmla="*/ 6 h 103"/>
                <a:gd name="T16" fmla="*/ 14 w 229"/>
                <a:gd name="T17" fmla="*/ 6 h 103"/>
                <a:gd name="T18" fmla="*/ 19 w 229"/>
                <a:gd name="T19" fmla="*/ 3 h 103"/>
                <a:gd name="T20" fmla="*/ 23 w 229"/>
                <a:gd name="T21" fmla="*/ 3 h 103"/>
                <a:gd name="T22" fmla="*/ 40 w 229"/>
                <a:gd name="T23" fmla="*/ 4 h 103"/>
                <a:gd name="T24" fmla="*/ 53 w 229"/>
                <a:gd name="T25" fmla="*/ 4 h 103"/>
                <a:gd name="T26" fmla="*/ 57 w 229"/>
                <a:gd name="T27" fmla="*/ 7 h 103"/>
                <a:gd name="T28" fmla="*/ 58 w 229"/>
                <a:gd name="T29" fmla="*/ 14 h 103"/>
                <a:gd name="T30" fmla="*/ 50 w 229"/>
                <a:gd name="T31" fmla="*/ 19 h 103"/>
                <a:gd name="T32" fmla="*/ 42 w 229"/>
                <a:gd name="T33" fmla="*/ 18 h 103"/>
                <a:gd name="T34" fmla="*/ 38 w 229"/>
                <a:gd name="T35" fmla="*/ 14 h 103"/>
                <a:gd name="T36" fmla="*/ 37 w 229"/>
                <a:gd name="T37" fmla="*/ 12 h 103"/>
                <a:gd name="T38" fmla="*/ 37 w 229"/>
                <a:gd name="T39" fmla="*/ 10 h 103"/>
                <a:gd name="T40" fmla="*/ 37 w 229"/>
                <a:gd name="T41" fmla="*/ 8 h 103"/>
                <a:gd name="T42" fmla="*/ 35 w 229"/>
                <a:gd name="T43" fmla="*/ 8 h 103"/>
                <a:gd name="T44" fmla="*/ 34 w 229"/>
                <a:gd name="T45" fmla="*/ 10 h 103"/>
                <a:gd name="T46" fmla="*/ 33 w 229"/>
                <a:gd name="T47" fmla="*/ 12 h 103"/>
                <a:gd name="T48" fmla="*/ 31 w 229"/>
                <a:gd name="T49" fmla="*/ 14 h 103"/>
                <a:gd name="T50" fmla="*/ 30 w 229"/>
                <a:gd name="T51" fmla="*/ 15 h 103"/>
                <a:gd name="T52" fmla="*/ 27 w 229"/>
                <a:gd name="T53" fmla="*/ 16 h 103"/>
                <a:gd name="T54" fmla="*/ 23 w 229"/>
                <a:gd name="T55" fmla="*/ 17 h 103"/>
                <a:gd name="T56" fmla="*/ 20 w 229"/>
                <a:gd name="T57" fmla="*/ 17 h 103"/>
                <a:gd name="T58" fmla="*/ 20 w 229"/>
                <a:gd name="T59" fmla="*/ 17 h 1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29" h="103">
                  <a:moveTo>
                    <a:pt x="78" y="94"/>
                  </a:moveTo>
                  <a:lnTo>
                    <a:pt x="63" y="93"/>
                  </a:lnTo>
                  <a:lnTo>
                    <a:pt x="46" y="81"/>
                  </a:lnTo>
                  <a:lnTo>
                    <a:pt x="44" y="50"/>
                  </a:lnTo>
                  <a:lnTo>
                    <a:pt x="43" y="45"/>
                  </a:lnTo>
                  <a:lnTo>
                    <a:pt x="0" y="9"/>
                  </a:lnTo>
                  <a:lnTo>
                    <a:pt x="2" y="0"/>
                  </a:lnTo>
                  <a:lnTo>
                    <a:pt x="49" y="32"/>
                  </a:lnTo>
                  <a:lnTo>
                    <a:pt x="56" y="31"/>
                  </a:lnTo>
                  <a:lnTo>
                    <a:pt x="75" y="17"/>
                  </a:lnTo>
                  <a:lnTo>
                    <a:pt x="91" y="16"/>
                  </a:lnTo>
                  <a:lnTo>
                    <a:pt x="157" y="20"/>
                  </a:lnTo>
                  <a:lnTo>
                    <a:pt x="210" y="21"/>
                  </a:lnTo>
                  <a:lnTo>
                    <a:pt x="227" y="40"/>
                  </a:lnTo>
                  <a:lnTo>
                    <a:pt x="229" y="78"/>
                  </a:lnTo>
                  <a:lnTo>
                    <a:pt x="199" y="103"/>
                  </a:lnTo>
                  <a:lnTo>
                    <a:pt x="167" y="101"/>
                  </a:lnTo>
                  <a:lnTo>
                    <a:pt x="149" y="78"/>
                  </a:lnTo>
                  <a:lnTo>
                    <a:pt x="147" y="69"/>
                  </a:lnTo>
                  <a:lnTo>
                    <a:pt x="147" y="57"/>
                  </a:lnTo>
                  <a:lnTo>
                    <a:pt x="148" y="42"/>
                  </a:lnTo>
                  <a:lnTo>
                    <a:pt x="140" y="42"/>
                  </a:lnTo>
                  <a:lnTo>
                    <a:pt x="135" y="56"/>
                  </a:lnTo>
                  <a:lnTo>
                    <a:pt x="129" y="68"/>
                  </a:lnTo>
                  <a:lnTo>
                    <a:pt x="124" y="75"/>
                  </a:lnTo>
                  <a:lnTo>
                    <a:pt x="118" y="81"/>
                  </a:lnTo>
                  <a:lnTo>
                    <a:pt x="105" y="89"/>
                  </a:lnTo>
                  <a:lnTo>
                    <a:pt x="91" y="93"/>
                  </a:lnTo>
                  <a:lnTo>
                    <a:pt x="78" y="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17" name="Freeform 23">
              <a:extLst>
                <a:ext uri="{FF2B5EF4-FFF2-40B4-BE49-F238E27FC236}">
                  <a16:creationId xmlns:a16="http://schemas.microsoft.com/office/drawing/2014/main" id="{F994AF59-8E7A-48A9-AA60-B69818ACA1C0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62" y="2760"/>
              <a:ext cx="22" cy="7"/>
            </a:xfrm>
            <a:custGeom>
              <a:avLst/>
              <a:gdLst>
                <a:gd name="T0" fmla="*/ 0 w 45"/>
                <a:gd name="T1" fmla="*/ 0 h 16"/>
                <a:gd name="T2" fmla="*/ 4 w 45"/>
                <a:gd name="T3" fmla="*/ 0 h 16"/>
                <a:gd name="T4" fmla="*/ 9 w 45"/>
                <a:gd name="T5" fmla="*/ 0 h 16"/>
                <a:gd name="T6" fmla="*/ 11 w 45"/>
                <a:gd name="T7" fmla="*/ 1 h 16"/>
                <a:gd name="T8" fmla="*/ 11 w 45"/>
                <a:gd name="T9" fmla="*/ 2 h 16"/>
                <a:gd name="T10" fmla="*/ 5 w 45"/>
                <a:gd name="T11" fmla="*/ 3 h 16"/>
                <a:gd name="T12" fmla="*/ 1 w 45"/>
                <a:gd name="T13" fmla="*/ 2 h 16"/>
                <a:gd name="T14" fmla="*/ 0 w 45"/>
                <a:gd name="T15" fmla="*/ 0 h 16"/>
                <a:gd name="T16" fmla="*/ 0 w 45"/>
                <a:gd name="T17" fmla="*/ 0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" h="16">
                  <a:moveTo>
                    <a:pt x="0" y="3"/>
                  </a:moveTo>
                  <a:lnTo>
                    <a:pt x="16" y="0"/>
                  </a:lnTo>
                  <a:lnTo>
                    <a:pt x="36" y="3"/>
                  </a:lnTo>
                  <a:lnTo>
                    <a:pt x="44" y="4"/>
                  </a:lnTo>
                  <a:lnTo>
                    <a:pt x="45" y="8"/>
                  </a:lnTo>
                  <a:lnTo>
                    <a:pt x="22" y="16"/>
                  </a:lnTo>
                  <a:lnTo>
                    <a:pt x="6" y="9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18" name="Freeform 24">
              <a:extLst>
                <a:ext uri="{FF2B5EF4-FFF2-40B4-BE49-F238E27FC236}">
                  <a16:creationId xmlns:a16="http://schemas.microsoft.com/office/drawing/2014/main" id="{9037BBC5-553B-4FEE-996A-BE2053EE7EDF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92" y="2724"/>
              <a:ext cx="18" cy="12"/>
            </a:xfrm>
            <a:custGeom>
              <a:avLst/>
              <a:gdLst>
                <a:gd name="T0" fmla="*/ 4 w 35"/>
                <a:gd name="T1" fmla="*/ 0 h 32"/>
                <a:gd name="T2" fmla="*/ 1 w 35"/>
                <a:gd name="T3" fmla="*/ 1 h 32"/>
                <a:gd name="T4" fmla="*/ 0 w 35"/>
                <a:gd name="T5" fmla="*/ 3 h 32"/>
                <a:gd name="T6" fmla="*/ 1 w 35"/>
                <a:gd name="T7" fmla="*/ 3 h 32"/>
                <a:gd name="T8" fmla="*/ 3 w 35"/>
                <a:gd name="T9" fmla="*/ 4 h 32"/>
                <a:gd name="T10" fmla="*/ 5 w 35"/>
                <a:gd name="T11" fmla="*/ 5 h 32"/>
                <a:gd name="T12" fmla="*/ 9 w 35"/>
                <a:gd name="T13" fmla="*/ 3 h 32"/>
                <a:gd name="T14" fmla="*/ 8 w 35"/>
                <a:gd name="T15" fmla="*/ 2 h 32"/>
                <a:gd name="T16" fmla="*/ 5 w 35"/>
                <a:gd name="T17" fmla="*/ 0 h 32"/>
                <a:gd name="T18" fmla="*/ 4 w 35"/>
                <a:gd name="T19" fmla="*/ 0 h 32"/>
                <a:gd name="T20" fmla="*/ 4 w 35"/>
                <a:gd name="T21" fmla="*/ 0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5" h="32">
                  <a:moveTo>
                    <a:pt x="15" y="0"/>
                  </a:moveTo>
                  <a:lnTo>
                    <a:pt x="2" y="9"/>
                  </a:lnTo>
                  <a:lnTo>
                    <a:pt x="0" y="18"/>
                  </a:lnTo>
                  <a:lnTo>
                    <a:pt x="3" y="24"/>
                  </a:lnTo>
                  <a:lnTo>
                    <a:pt x="10" y="28"/>
                  </a:lnTo>
                  <a:lnTo>
                    <a:pt x="20" y="32"/>
                  </a:lnTo>
                  <a:lnTo>
                    <a:pt x="35" y="23"/>
                  </a:lnTo>
                  <a:lnTo>
                    <a:pt x="32" y="14"/>
                  </a:lnTo>
                  <a:lnTo>
                    <a:pt x="17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19" name="Freeform 25">
              <a:extLst>
                <a:ext uri="{FF2B5EF4-FFF2-40B4-BE49-F238E27FC236}">
                  <a16:creationId xmlns:a16="http://schemas.microsoft.com/office/drawing/2014/main" id="{13A63575-0A7C-4442-B25E-F078489EF41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39" y="2726"/>
              <a:ext cx="21" cy="16"/>
            </a:xfrm>
            <a:custGeom>
              <a:avLst/>
              <a:gdLst>
                <a:gd name="T0" fmla="*/ 3 w 41"/>
                <a:gd name="T1" fmla="*/ 0 h 39"/>
                <a:gd name="T2" fmla="*/ 1 w 41"/>
                <a:gd name="T3" fmla="*/ 2 h 39"/>
                <a:gd name="T4" fmla="*/ 0 w 41"/>
                <a:gd name="T5" fmla="*/ 3 h 39"/>
                <a:gd name="T6" fmla="*/ 1 w 41"/>
                <a:gd name="T7" fmla="*/ 4 h 39"/>
                <a:gd name="T8" fmla="*/ 1 w 41"/>
                <a:gd name="T9" fmla="*/ 5 h 39"/>
                <a:gd name="T10" fmla="*/ 2 w 41"/>
                <a:gd name="T11" fmla="*/ 6 h 39"/>
                <a:gd name="T12" fmla="*/ 4 w 41"/>
                <a:gd name="T13" fmla="*/ 6 h 39"/>
                <a:gd name="T14" fmla="*/ 8 w 41"/>
                <a:gd name="T15" fmla="*/ 7 h 39"/>
                <a:gd name="T16" fmla="*/ 11 w 41"/>
                <a:gd name="T17" fmla="*/ 4 h 39"/>
                <a:gd name="T18" fmla="*/ 8 w 41"/>
                <a:gd name="T19" fmla="*/ 1 h 39"/>
                <a:gd name="T20" fmla="*/ 3 w 41"/>
                <a:gd name="T21" fmla="*/ 0 h 39"/>
                <a:gd name="T22" fmla="*/ 3 w 41"/>
                <a:gd name="T23" fmla="*/ 0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" h="39">
                  <a:moveTo>
                    <a:pt x="11" y="0"/>
                  </a:moveTo>
                  <a:lnTo>
                    <a:pt x="3" y="9"/>
                  </a:lnTo>
                  <a:lnTo>
                    <a:pt x="0" y="17"/>
                  </a:lnTo>
                  <a:lnTo>
                    <a:pt x="1" y="24"/>
                  </a:lnTo>
                  <a:lnTo>
                    <a:pt x="3" y="29"/>
                  </a:lnTo>
                  <a:lnTo>
                    <a:pt x="8" y="33"/>
                  </a:lnTo>
                  <a:lnTo>
                    <a:pt x="14" y="37"/>
                  </a:lnTo>
                  <a:lnTo>
                    <a:pt x="30" y="39"/>
                  </a:lnTo>
                  <a:lnTo>
                    <a:pt x="41" y="22"/>
                  </a:lnTo>
                  <a:lnTo>
                    <a:pt x="30" y="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20" name="Freeform 26">
              <a:extLst>
                <a:ext uri="{FF2B5EF4-FFF2-40B4-BE49-F238E27FC236}">
                  <a16:creationId xmlns:a16="http://schemas.microsoft.com/office/drawing/2014/main" id="{C25C0AAE-5150-47DB-B41A-CCCB0ECBE619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64" y="2551"/>
              <a:ext cx="244" cy="158"/>
            </a:xfrm>
            <a:custGeom>
              <a:avLst/>
              <a:gdLst>
                <a:gd name="T0" fmla="*/ 11 w 488"/>
                <a:gd name="T1" fmla="*/ 58 h 372"/>
                <a:gd name="T2" fmla="*/ 10 w 488"/>
                <a:gd name="T3" fmla="*/ 51 h 372"/>
                <a:gd name="T4" fmla="*/ 10 w 488"/>
                <a:gd name="T5" fmla="*/ 47 h 372"/>
                <a:gd name="T6" fmla="*/ 12 w 488"/>
                <a:gd name="T7" fmla="*/ 49 h 372"/>
                <a:gd name="T8" fmla="*/ 14 w 488"/>
                <a:gd name="T9" fmla="*/ 44 h 372"/>
                <a:gd name="T10" fmla="*/ 17 w 488"/>
                <a:gd name="T11" fmla="*/ 42 h 372"/>
                <a:gd name="T12" fmla="*/ 19 w 488"/>
                <a:gd name="T13" fmla="*/ 40 h 372"/>
                <a:gd name="T14" fmla="*/ 18 w 488"/>
                <a:gd name="T15" fmla="*/ 38 h 372"/>
                <a:gd name="T16" fmla="*/ 14 w 488"/>
                <a:gd name="T17" fmla="*/ 35 h 372"/>
                <a:gd name="T18" fmla="*/ 9 w 488"/>
                <a:gd name="T19" fmla="*/ 31 h 372"/>
                <a:gd name="T20" fmla="*/ 0 w 488"/>
                <a:gd name="T21" fmla="*/ 21 h 372"/>
                <a:gd name="T22" fmla="*/ 6 w 488"/>
                <a:gd name="T23" fmla="*/ 22 h 372"/>
                <a:gd name="T24" fmla="*/ 7 w 488"/>
                <a:gd name="T25" fmla="*/ 17 h 372"/>
                <a:gd name="T26" fmla="*/ 8 w 488"/>
                <a:gd name="T27" fmla="*/ 14 h 372"/>
                <a:gd name="T28" fmla="*/ 10 w 488"/>
                <a:gd name="T29" fmla="*/ 16 h 372"/>
                <a:gd name="T30" fmla="*/ 11 w 488"/>
                <a:gd name="T31" fmla="*/ 14 h 372"/>
                <a:gd name="T32" fmla="*/ 11 w 488"/>
                <a:gd name="T33" fmla="*/ 11 h 372"/>
                <a:gd name="T34" fmla="*/ 14 w 488"/>
                <a:gd name="T35" fmla="*/ 13 h 372"/>
                <a:gd name="T36" fmla="*/ 15 w 488"/>
                <a:gd name="T37" fmla="*/ 10 h 372"/>
                <a:gd name="T38" fmla="*/ 17 w 488"/>
                <a:gd name="T39" fmla="*/ 12 h 372"/>
                <a:gd name="T40" fmla="*/ 17 w 488"/>
                <a:gd name="T41" fmla="*/ 9 h 372"/>
                <a:gd name="T42" fmla="*/ 14 w 488"/>
                <a:gd name="T43" fmla="*/ 7 h 372"/>
                <a:gd name="T44" fmla="*/ 20 w 488"/>
                <a:gd name="T45" fmla="*/ 6 h 372"/>
                <a:gd name="T46" fmla="*/ 26 w 488"/>
                <a:gd name="T47" fmla="*/ 7 h 372"/>
                <a:gd name="T48" fmla="*/ 31 w 488"/>
                <a:gd name="T49" fmla="*/ 8 h 372"/>
                <a:gd name="T50" fmla="*/ 24 w 488"/>
                <a:gd name="T51" fmla="*/ 3 h 372"/>
                <a:gd name="T52" fmla="*/ 19 w 488"/>
                <a:gd name="T53" fmla="*/ 0 h 372"/>
                <a:gd name="T54" fmla="*/ 28 w 488"/>
                <a:gd name="T55" fmla="*/ 3 h 372"/>
                <a:gd name="T56" fmla="*/ 35 w 488"/>
                <a:gd name="T57" fmla="*/ 4 h 372"/>
                <a:gd name="T58" fmla="*/ 42 w 488"/>
                <a:gd name="T59" fmla="*/ 8 h 372"/>
                <a:gd name="T60" fmla="*/ 46 w 488"/>
                <a:gd name="T61" fmla="*/ 10 h 372"/>
                <a:gd name="T62" fmla="*/ 47 w 488"/>
                <a:gd name="T63" fmla="*/ 8 h 372"/>
                <a:gd name="T64" fmla="*/ 52 w 488"/>
                <a:gd name="T65" fmla="*/ 10 h 372"/>
                <a:gd name="T66" fmla="*/ 62 w 488"/>
                <a:gd name="T67" fmla="*/ 15 h 372"/>
                <a:gd name="T68" fmla="*/ 68 w 488"/>
                <a:gd name="T69" fmla="*/ 16 h 372"/>
                <a:gd name="T70" fmla="*/ 71 w 488"/>
                <a:gd name="T71" fmla="*/ 16 h 372"/>
                <a:gd name="T72" fmla="*/ 76 w 488"/>
                <a:gd name="T73" fmla="*/ 17 h 372"/>
                <a:gd name="T74" fmla="*/ 75 w 488"/>
                <a:gd name="T75" fmla="*/ 15 h 372"/>
                <a:gd name="T76" fmla="*/ 81 w 488"/>
                <a:gd name="T77" fmla="*/ 17 h 372"/>
                <a:gd name="T78" fmla="*/ 87 w 488"/>
                <a:gd name="T79" fmla="*/ 20 h 372"/>
                <a:gd name="T80" fmla="*/ 99 w 488"/>
                <a:gd name="T81" fmla="*/ 25 h 372"/>
                <a:gd name="T82" fmla="*/ 108 w 488"/>
                <a:gd name="T83" fmla="*/ 33 h 372"/>
                <a:gd name="T84" fmla="*/ 120 w 488"/>
                <a:gd name="T85" fmla="*/ 45 h 372"/>
                <a:gd name="T86" fmla="*/ 122 w 488"/>
                <a:gd name="T87" fmla="*/ 54 h 372"/>
                <a:gd name="T88" fmla="*/ 121 w 488"/>
                <a:gd name="T89" fmla="*/ 58 h 372"/>
                <a:gd name="T90" fmla="*/ 112 w 488"/>
                <a:gd name="T91" fmla="*/ 56 h 372"/>
                <a:gd name="T92" fmla="*/ 91 w 488"/>
                <a:gd name="T93" fmla="*/ 56 h 372"/>
                <a:gd name="T94" fmla="*/ 66 w 488"/>
                <a:gd name="T95" fmla="*/ 61 h 372"/>
                <a:gd name="T96" fmla="*/ 53 w 488"/>
                <a:gd name="T97" fmla="*/ 67 h 372"/>
                <a:gd name="T98" fmla="*/ 11 w 488"/>
                <a:gd name="T99" fmla="*/ 58 h 372"/>
                <a:gd name="T100" fmla="*/ 11 w 488"/>
                <a:gd name="T101" fmla="*/ 58 h 37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88" h="372">
                  <a:moveTo>
                    <a:pt x="44" y="321"/>
                  </a:moveTo>
                  <a:lnTo>
                    <a:pt x="38" y="285"/>
                  </a:lnTo>
                  <a:lnTo>
                    <a:pt x="38" y="258"/>
                  </a:lnTo>
                  <a:lnTo>
                    <a:pt x="45" y="272"/>
                  </a:lnTo>
                  <a:lnTo>
                    <a:pt x="53" y="243"/>
                  </a:lnTo>
                  <a:lnTo>
                    <a:pt x="66" y="235"/>
                  </a:lnTo>
                  <a:lnTo>
                    <a:pt x="74" y="222"/>
                  </a:lnTo>
                  <a:lnTo>
                    <a:pt x="71" y="210"/>
                  </a:lnTo>
                  <a:lnTo>
                    <a:pt x="53" y="194"/>
                  </a:lnTo>
                  <a:lnTo>
                    <a:pt x="34" y="171"/>
                  </a:lnTo>
                  <a:lnTo>
                    <a:pt x="0" y="117"/>
                  </a:lnTo>
                  <a:lnTo>
                    <a:pt x="24" y="123"/>
                  </a:lnTo>
                  <a:lnTo>
                    <a:pt x="25" y="93"/>
                  </a:lnTo>
                  <a:lnTo>
                    <a:pt x="32" y="75"/>
                  </a:lnTo>
                  <a:lnTo>
                    <a:pt x="39" y="90"/>
                  </a:lnTo>
                  <a:lnTo>
                    <a:pt x="44" y="77"/>
                  </a:lnTo>
                  <a:lnTo>
                    <a:pt x="44" y="62"/>
                  </a:lnTo>
                  <a:lnTo>
                    <a:pt x="53" y="70"/>
                  </a:lnTo>
                  <a:lnTo>
                    <a:pt x="58" y="55"/>
                  </a:lnTo>
                  <a:lnTo>
                    <a:pt x="65" y="65"/>
                  </a:lnTo>
                  <a:lnTo>
                    <a:pt x="65" y="50"/>
                  </a:lnTo>
                  <a:lnTo>
                    <a:pt x="54" y="39"/>
                  </a:lnTo>
                  <a:lnTo>
                    <a:pt x="80" y="34"/>
                  </a:lnTo>
                  <a:lnTo>
                    <a:pt x="104" y="38"/>
                  </a:lnTo>
                  <a:lnTo>
                    <a:pt x="121" y="45"/>
                  </a:lnTo>
                  <a:lnTo>
                    <a:pt x="95" y="13"/>
                  </a:lnTo>
                  <a:lnTo>
                    <a:pt x="73" y="0"/>
                  </a:lnTo>
                  <a:lnTo>
                    <a:pt x="111" y="13"/>
                  </a:lnTo>
                  <a:lnTo>
                    <a:pt x="140" y="23"/>
                  </a:lnTo>
                  <a:lnTo>
                    <a:pt x="167" y="43"/>
                  </a:lnTo>
                  <a:lnTo>
                    <a:pt x="184" y="57"/>
                  </a:lnTo>
                  <a:lnTo>
                    <a:pt x="185" y="47"/>
                  </a:lnTo>
                  <a:lnTo>
                    <a:pt x="208" y="54"/>
                  </a:lnTo>
                  <a:lnTo>
                    <a:pt x="248" y="82"/>
                  </a:lnTo>
                  <a:lnTo>
                    <a:pt x="269" y="87"/>
                  </a:lnTo>
                  <a:lnTo>
                    <a:pt x="283" y="87"/>
                  </a:lnTo>
                  <a:lnTo>
                    <a:pt x="304" y="96"/>
                  </a:lnTo>
                  <a:lnTo>
                    <a:pt x="298" y="83"/>
                  </a:lnTo>
                  <a:lnTo>
                    <a:pt x="321" y="97"/>
                  </a:lnTo>
                  <a:lnTo>
                    <a:pt x="346" y="108"/>
                  </a:lnTo>
                  <a:lnTo>
                    <a:pt x="394" y="141"/>
                  </a:lnTo>
                  <a:lnTo>
                    <a:pt x="432" y="181"/>
                  </a:lnTo>
                  <a:lnTo>
                    <a:pt x="478" y="252"/>
                  </a:lnTo>
                  <a:lnTo>
                    <a:pt x="488" y="298"/>
                  </a:lnTo>
                  <a:lnTo>
                    <a:pt x="483" y="322"/>
                  </a:lnTo>
                  <a:lnTo>
                    <a:pt x="447" y="312"/>
                  </a:lnTo>
                  <a:lnTo>
                    <a:pt x="361" y="310"/>
                  </a:lnTo>
                  <a:lnTo>
                    <a:pt x="264" y="337"/>
                  </a:lnTo>
                  <a:lnTo>
                    <a:pt x="212" y="372"/>
                  </a:lnTo>
                  <a:lnTo>
                    <a:pt x="44" y="321"/>
                  </a:lnTo>
                  <a:close/>
                </a:path>
              </a:pathLst>
            </a:custGeom>
            <a:solidFill>
              <a:srgbClr val="E5B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21" name="Freeform 27">
              <a:extLst>
                <a:ext uri="{FF2B5EF4-FFF2-40B4-BE49-F238E27FC236}">
                  <a16:creationId xmlns:a16="http://schemas.microsoft.com/office/drawing/2014/main" id="{BA0B58C7-B113-43F6-860F-5A135D5AEC67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91" y="2557"/>
              <a:ext cx="171" cy="60"/>
            </a:xfrm>
            <a:custGeom>
              <a:avLst/>
              <a:gdLst>
                <a:gd name="T0" fmla="*/ 5 w 342"/>
                <a:gd name="T1" fmla="*/ 5 h 141"/>
                <a:gd name="T2" fmla="*/ 10 w 342"/>
                <a:gd name="T3" fmla="*/ 5 h 141"/>
                <a:gd name="T4" fmla="*/ 14 w 342"/>
                <a:gd name="T5" fmla="*/ 7 h 141"/>
                <a:gd name="T6" fmla="*/ 19 w 342"/>
                <a:gd name="T7" fmla="*/ 10 h 141"/>
                <a:gd name="T8" fmla="*/ 17 w 342"/>
                <a:gd name="T9" fmla="*/ 6 h 141"/>
                <a:gd name="T10" fmla="*/ 21 w 342"/>
                <a:gd name="T11" fmla="*/ 8 h 141"/>
                <a:gd name="T12" fmla="*/ 18 w 342"/>
                <a:gd name="T13" fmla="*/ 5 h 141"/>
                <a:gd name="T14" fmla="*/ 14 w 342"/>
                <a:gd name="T15" fmla="*/ 3 h 141"/>
                <a:gd name="T16" fmla="*/ 9 w 342"/>
                <a:gd name="T17" fmla="*/ 0 h 141"/>
                <a:gd name="T18" fmla="*/ 18 w 342"/>
                <a:gd name="T19" fmla="*/ 3 h 141"/>
                <a:gd name="T20" fmla="*/ 30 w 342"/>
                <a:gd name="T21" fmla="*/ 9 h 141"/>
                <a:gd name="T22" fmla="*/ 34 w 342"/>
                <a:gd name="T23" fmla="*/ 9 h 141"/>
                <a:gd name="T24" fmla="*/ 31 w 342"/>
                <a:gd name="T25" fmla="*/ 7 h 141"/>
                <a:gd name="T26" fmla="*/ 36 w 342"/>
                <a:gd name="T27" fmla="*/ 8 h 141"/>
                <a:gd name="T28" fmla="*/ 43 w 342"/>
                <a:gd name="T29" fmla="*/ 12 h 141"/>
                <a:gd name="T30" fmla="*/ 48 w 342"/>
                <a:gd name="T31" fmla="*/ 14 h 141"/>
                <a:gd name="T32" fmla="*/ 65 w 342"/>
                <a:gd name="T33" fmla="*/ 17 h 141"/>
                <a:gd name="T34" fmla="*/ 74 w 342"/>
                <a:gd name="T35" fmla="*/ 19 h 141"/>
                <a:gd name="T36" fmla="*/ 83 w 342"/>
                <a:gd name="T37" fmla="*/ 22 h 141"/>
                <a:gd name="T38" fmla="*/ 86 w 342"/>
                <a:gd name="T39" fmla="*/ 26 h 141"/>
                <a:gd name="T40" fmla="*/ 81 w 342"/>
                <a:gd name="T41" fmla="*/ 23 h 141"/>
                <a:gd name="T42" fmla="*/ 76 w 342"/>
                <a:gd name="T43" fmla="*/ 21 h 141"/>
                <a:gd name="T44" fmla="*/ 79 w 342"/>
                <a:gd name="T45" fmla="*/ 23 h 141"/>
                <a:gd name="T46" fmla="*/ 73 w 342"/>
                <a:gd name="T47" fmla="*/ 22 h 141"/>
                <a:gd name="T48" fmla="*/ 74 w 342"/>
                <a:gd name="T49" fmla="*/ 24 h 141"/>
                <a:gd name="T50" fmla="*/ 71 w 342"/>
                <a:gd name="T51" fmla="*/ 22 h 141"/>
                <a:gd name="T52" fmla="*/ 66 w 342"/>
                <a:gd name="T53" fmla="*/ 20 h 141"/>
                <a:gd name="T54" fmla="*/ 63 w 342"/>
                <a:gd name="T55" fmla="*/ 19 h 141"/>
                <a:gd name="T56" fmla="*/ 58 w 342"/>
                <a:gd name="T57" fmla="*/ 19 h 141"/>
                <a:gd name="T58" fmla="*/ 49 w 342"/>
                <a:gd name="T59" fmla="*/ 16 h 141"/>
                <a:gd name="T60" fmla="*/ 51 w 342"/>
                <a:gd name="T61" fmla="*/ 19 h 141"/>
                <a:gd name="T62" fmla="*/ 45 w 342"/>
                <a:gd name="T63" fmla="*/ 17 h 141"/>
                <a:gd name="T64" fmla="*/ 31 w 342"/>
                <a:gd name="T65" fmla="*/ 11 h 141"/>
                <a:gd name="T66" fmla="*/ 40 w 342"/>
                <a:gd name="T67" fmla="*/ 18 h 141"/>
                <a:gd name="T68" fmla="*/ 34 w 342"/>
                <a:gd name="T69" fmla="*/ 16 h 141"/>
                <a:gd name="T70" fmla="*/ 35 w 342"/>
                <a:gd name="T71" fmla="*/ 18 h 141"/>
                <a:gd name="T72" fmla="*/ 29 w 342"/>
                <a:gd name="T73" fmla="*/ 16 h 141"/>
                <a:gd name="T74" fmla="*/ 20 w 342"/>
                <a:gd name="T75" fmla="*/ 15 h 141"/>
                <a:gd name="T76" fmla="*/ 15 w 342"/>
                <a:gd name="T77" fmla="*/ 14 h 141"/>
                <a:gd name="T78" fmla="*/ 11 w 342"/>
                <a:gd name="T79" fmla="*/ 12 h 141"/>
                <a:gd name="T80" fmla="*/ 8 w 342"/>
                <a:gd name="T81" fmla="*/ 9 h 141"/>
                <a:gd name="T82" fmla="*/ 5 w 342"/>
                <a:gd name="T83" fmla="*/ 8 h 141"/>
                <a:gd name="T84" fmla="*/ 0 w 342"/>
                <a:gd name="T85" fmla="*/ 6 h 141"/>
                <a:gd name="T86" fmla="*/ 4 w 342"/>
                <a:gd name="T87" fmla="*/ 6 h 141"/>
                <a:gd name="T88" fmla="*/ 5 w 342"/>
                <a:gd name="T89" fmla="*/ 5 h 141"/>
                <a:gd name="T90" fmla="*/ 5 w 342"/>
                <a:gd name="T91" fmla="*/ 5 h 1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342" h="141">
                  <a:moveTo>
                    <a:pt x="17" y="25"/>
                  </a:moveTo>
                  <a:lnTo>
                    <a:pt x="37" y="29"/>
                  </a:lnTo>
                  <a:lnTo>
                    <a:pt x="54" y="37"/>
                  </a:lnTo>
                  <a:lnTo>
                    <a:pt x="76" y="54"/>
                  </a:lnTo>
                  <a:lnTo>
                    <a:pt x="67" y="32"/>
                  </a:lnTo>
                  <a:lnTo>
                    <a:pt x="84" y="44"/>
                  </a:lnTo>
                  <a:lnTo>
                    <a:pt x="71" y="26"/>
                  </a:lnTo>
                  <a:lnTo>
                    <a:pt x="54" y="14"/>
                  </a:lnTo>
                  <a:lnTo>
                    <a:pt x="36" y="0"/>
                  </a:lnTo>
                  <a:lnTo>
                    <a:pt x="70" y="16"/>
                  </a:lnTo>
                  <a:lnTo>
                    <a:pt x="118" y="47"/>
                  </a:lnTo>
                  <a:lnTo>
                    <a:pt x="133" y="50"/>
                  </a:lnTo>
                  <a:lnTo>
                    <a:pt x="123" y="41"/>
                  </a:lnTo>
                  <a:lnTo>
                    <a:pt x="141" y="44"/>
                  </a:lnTo>
                  <a:lnTo>
                    <a:pt x="169" y="66"/>
                  </a:lnTo>
                  <a:lnTo>
                    <a:pt x="189" y="79"/>
                  </a:lnTo>
                  <a:lnTo>
                    <a:pt x="257" y="94"/>
                  </a:lnTo>
                  <a:lnTo>
                    <a:pt x="293" y="103"/>
                  </a:lnTo>
                  <a:lnTo>
                    <a:pt x="329" y="123"/>
                  </a:lnTo>
                  <a:lnTo>
                    <a:pt x="342" y="141"/>
                  </a:lnTo>
                  <a:lnTo>
                    <a:pt x="322" y="125"/>
                  </a:lnTo>
                  <a:lnTo>
                    <a:pt x="303" y="118"/>
                  </a:lnTo>
                  <a:lnTo>
                    <a:pt x="313" y="130"/>
                  </a:lnTo>
                  <a:lnTo>
                    <a:pt x="290" y="119"/>
                  </a:lnTo>
                  <a:lnTo>
                    <a:pt x="293" y="131"/>
                  </a:lnTo>
                  <a:lnTo>
                    <a:pt x="282" y="123"/>
                  </a:lnTo>
                  <a:lnTo>
                    <a:pt x="262" y="109"/>
                  </a:lnTo>
                  <a:lnTo>
                    <a:pt x="249" y="105"/>
                  </a:lnTo>
                  <a:lnTo>
                    <a:pt x="230" y="103"/>
                  </a:lnTo>
                  <a:lnTo>
                    <a:pt x="193" y="90"/>
                  </a:lnTo>
                  <a:lnTo>
                    <a:pt x="201" y="103"/>
                  </a:lnTo>
                  <a:lnTo>
                    <a:pt x="179" y="94"/>
                  </a:lnTo>
                  <a:lnTo>
                    <a:pt x="123" y="62"/>
                  </a:lnTo>
                  <a:lnTo>
                    <a:pt x="158" y="98"/>
                  </a:lnTo>
                  <a:lnTo>
                    <a:pt x="136" y="90"/>
                  </a:lnTo>
                  <a:lnTo>
                    <a:pt x="140" y="99"/>
                  </a:lnTo>
                  <a:lnTo>
                    <a:pt x="114" y="88"/>
                  </a:lnTo>
                  <a:lnTo>
                    <a:pt x="77" y="83"/>
                  </a:lnTo>
                  <a:lnTo>
                    <a:pt x="57" y="77"/>
                  </a:lnTo>
                  <a:lnTo>
                    <a:pt x="42" y="65"/>
                  </a:lnTo>
                  <a:lnTo>
                    <a:pt x="29" y="52"/>
                  </a:lnTo>
                  <a:lnTo>
                    <a:pt x="20" y="42"/>
                  </a:lnTo>
                  <a:lnTo>
                    <a:pt x="0" y="31"/>
                  </a:lnTo>
                  <a:lnTo>
                    <a:pt x="16" y="30"/>
                  </a:lnTo>
                  <a:lnTo>
                    <a:pt x="17" y="25"/>
                  </a:lnTo>
                  <a:close/>
                </a:path>
              </a:pathLst>
            </a:custGeom>
            <a:solidFill>
              <a:srgbClr val="CC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22" name="Freeform 28">
              <a:extLst>
                <a:ext uri="{FF2B5EF4-FFF2-40B4-BE49-F238E27FC236}">
                  <a16:creationId xmlns:a16="http://schemas.microsoft.com/office/drawing/2014/main" id="{B12C877D-3B82-4B59-A90B-7CF0F7D3E21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85" y="2586"/>
              <a:ext cx="52" cy="76"/>
            </a:xfrm>
            <a:custGeom>
              <a:avLst/>
              <a:gdLst>
                <a:gd name="T0" fmla="*/ 9 w 104"/>
                <a:gd name="T1" fmla="*/ 13 h 179"/>
                <a:gd name="T2" fmla="*/ 4 w 104"/>
                <a:gd name="T3" fmla="*/ 10 h 179"/>
                <a:gd name="T4" fmla="*/ 2 w 104"/>
                <a:gd name="T5" fmla="*/ 7 h 179"/>
                <a:gd name="T6" fmla="*/ 0 w 104"/>
                <a:gd name="T7" fmla="*/ 2 h 179"/>
                <a:gd name="T8" fmla="*/ 5 w 104"/>
                <a:gd name="T9" fmla="*/ 3 h 179"/>
                <a:gd name="T10" fmla="*/ 4 w 104"/>
                <a:gd name="T11" fmla="*/ 0 h 179"/>
                <a:gd name="T12" fmla="*/ 6 w 104"/>
                <a:gd name="T13" fmla="*/ 5 h 179"/>
                <a:gd name="T14" fmla="*/ 6 w 104"/>
                <a:gd name="T15" fmla="*/ 0 h 179"/>
                <a:gd name="T16" fmla="*/ 9 w 104"/>
                <a:gd name="T17" fmla="*/ 3 h 179"/>
                <a:gd name="T18" fmla="*/ 11 w 104"/>
                <a:gd name="T19" fmla="*/ 3 h 179"/>
                <a:gd name="T20" fmla="*/ 12 w 104"/>
                <a:gd name="T21" fmla="*/ 2 h 179"/>
                <a:gd name="T22" fmla="*/ 15 w 104"/>
                <a:gd name="T23" fmla="*/ 5 h 179"/>
                <a:gd name="T24" fmla="*/ 19 w 104"/>
                <a:gd name="T25" fmla="*/ 8 h 179"/>
                <a:gd name="T26" fmla="*/ 21 w 104"/>
                <a:gd name="T27" fmla="*/ 14 h 179"/>
                <a:gd name="T28" fmla="*/ 19 w 104"/>
                <a:gd name="T29" fmla="*/ 16 h 179"/>
                <a:gd name="T30" fmla="*/ 23 w 104"/>
                <a:gd name="T31" fmla="*/ 14 h 179"/>
                <a:gd name="T32" fmla="*/ 22 w 104"/>
                <a:gd name="T33" fmla="*/ 20 h 179"/>
                <a:gd name="T34" fmla="*/ 23 w 104"/>
                <a:gd name="T35" fmla="*/ 24 h 179"/>
                <a:gd name="T36" fmla="*/ 25 w 104"/>
                <a:gd name="T37" fmla="*/ 20 h 179"/>
                <a:gd name="T38" fmla="*/ 26 w 104"/>
                <a:gd name="T39" fmla="*/ 25 h 179"/>
                <a:gd name="T40" fmla="*/ 26 w 104"/>
                <a:gd name="T41" fmla="*/ 32 h 179"/>
                <a:gd name="T42" fmla="*/ 23 w 104"/>
                <a:gd name="T43" fmla="*/ 31 h 179"/>
                <a:gd name="T44" fmla="*/ 17 w 104"/>
                <a:gd name="T45" fmla="*/ 25 h 179"/>
                <a:gd name="T46" fmla="*/ 18 w 104"/>
                <a:gd name="T47" fmla="*/ 32 h 179"/>
                <a:gd name="T48" fmla="*/ 16 w 104"/>
                <a:gd name="T49" fmla="*/ 30 h 179"/>
                <a:gd name="T50" fmla="*/ 13 w 104"/>
                <a:gd name="T51" fmla="*/ 26 h 179"/>
                <a:gd name="T52" fmla="*/ 12 w 104"/>
                <a:gd name="T53" fmla="*/ 24 h 179"/>
                <a:gd name="T54" fmla="*/ 12 w 104"/>
                <a:gd name="T55" fmla="*/ 21 h 179"/>
                <a:gd name="T56" fmla="*/ 11 w 104"/>
                <a:gd name="T57" fmla="*/ 19 h 179"/>
                <a:gd name="T58" fmla="*/ 9 w 104"/>
                <a:gd name="T59" fmla="*/ 17 h 179"/>
                <a:gd name="T60" fmla="*/ 4 w 104"/>
                <a:gd name="T61" fmla="*/ 11 h 179"/>
                <a:gd name="T62" fmla="*/ 9 w 104"/>
                <a:gd name="T63" fmla="*/ 13 h 179"/>
                <a:gd name="T64" fmla="*/ 9 w 104"/>
                <a:gd name="T65" fmla="*/ 13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4" h="179">
                  <a:moveTo>
                    <a:pt x="33" y="70"/>
                  </a:moveTo>
                  <a:lnTo>
                    <a:pt x="14" y="54"/>
                  </a:lnTo>
                  <a:lnTo>
                    <a:pt x="5" y="37"/>
                  </a:lnTo>
                  <a:lnTo>
                    <a:pt x="0" y="9"/>
                  </a:lnTo>
                  <a:lnTo>
                    <a:pt x="17" y="20"/>
                  </a:lnTo>
                  <a:lnTo>
                    <a:pt x="15" y="1"/>
                  </a:lnTo>
                  <a:lnTo>
                    <a:pt x="23" y="25"/>
                  </a:lnTo>
                  <a:lnTo>
                    <a:pt x="23" y="0"/>
                  </a:lnTo>
                  <a:lnTo>
                    <a:pt x="33" y="13"/>
                  </a:lnTo>
                  <a:lnTo>
                    <a:pt x="42" y="18"/>
                  </a:lnTo>
                  <a:lnTo>
                    <a:pt x="47" y="10"/>
                  </a:lnTo>
                  <a:lnTo>
                    <a:pt x="58" y="29"/>
                  </a:lnTo>
                  <a:lnTo>
                    <a:pt x="73" y="48"/>
                  </a:lnTo>
                  <a:lnTo>
                    <a:pt x="82" y="75"/>
                  </a:lnTo>
                  <a:lnTo>
                    <a:pt x="75" y="88"/>
                  </a:lnTo>
                  <a:lnTo>
                    <a:pt x="90" y="77"/>
                  </a:lnTo>
                  <a:lnTo>
                    <a:pt x="85" y="114"/>
                  </a:lnTo>
                  <a:lnTo>
                    <a:pt x="89" y="134"/>
                  </a:lnTo>
                  <a:lnTo>
                    <a:pt x="97" y="109"/>
                  </a:lnTo>
                  <a:lnTo>
                    <a:pt x="103" y="138"/>
                  </a:lnTo>
                  <a:lnTo>
                    <a:pt x="104" y="179"/>
                  </a:lnTo>
                  <a:lnTo>
                    <a:pt x="90" y="171"/>
                  </a:lnTo>
                  <a:lnTo>
                    <a:pt x="67" y="142"/>
                  </a:lnTo>
                  <a:lnTo>
                    <a:pt x="72" y="176"/>
                  </a:lnTo>
                  <a:lnTo>
                    <a:pt x="62" y="166"/>
                  </a:lnTo>
                  <a:lnTo>
                    <a:pt x="49" y="147"/>
                  </a:lnTo>
                  <a:lnTo>
                    <a:pt x="47" y="134"/>
                  </a:lnTo>
                  <a:lnTo>
                    <a:pt x="45" y="117"/>
                  </a:lnTo>
                  <a:lnTo>
                    <a:pt x="43" y="105"/>
                  </a:lnTo>
                  <a:lnTo>
                    <a:pt x="34" y="95"/>
                  </a:lnTo>
                  <a:lnTo>
                    <a:pt x="14" y="63"/>
                  </a:lnTo>
                  <a:lnTo>
                    <a:pt x="33" y="70"/>
                  </a:lnTo>
                  <a:close/>
                </a:path>
              </a:pathLst>
            </a:custGeom>
            <a:solidFill>
              <a:srgbClr val="CC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23" name="Freeform 29">
              <a:extLst>
                <a:ext uri="{FF2B5EF4-FFF2-40B4-BE49-F238E27FC236}">
                  <a16:creationId xmlns:a16="http://schemas.microsoft.com/office/drawing/2014/main" id="{4B8BA57F-F88D-44CE-8BB2-F677611FF7E2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59" y="2598"/>
              <a:ext cx="42" cy="39"/>
            </a:xfrm>
            <a:custGeom>
              <a:avLst/>
              <a:gdLst>
                <a:gd name="T0" fmla="*/ 17 w 83"/>
                <a:gd name="T1" fmla="*/ 17 h 91"/>
                <a:gd name="T2" fmla="*/ 14 w 83"/>
                <a:gd name="T3" fmla="*/ 15 h 91"/>
                <a:gd name="T4" fmla="*/ 10 w 83"/>
                <a:gd name="T5" fmla="*/ 13 h 91"/>
                <a:gd name="T6" fmla="*/ 5 w 83"/>
                <a:gd name="T7" fmla="*/ 9 h 91"/>
                <a:gd name="T8" fmla="*/ 0 w 83"/>
                <a:gd name="T9" fmla="*/ 6 h 91"/>
                <a:gd name="T10" fmla="*/ 8 w 83"/>
                <a:gd name="T11" fmla="*/ 8 h 91"/>
                <a:gd name="T12" fmla="*/ 8 w 83"/>
                <a:gd name="T13" fmla="*/ 4 h 91"/>
                <a:gd name="T14" fmla="*/ 9 w 83"/>
                <a:gd name="T15" fmla="*/ 2 h 91"/>
                <a:gd name="T16" fmla="*/ 10 w 83"/>
                <a:gd name="T17" fmla="*/ 0 h 91"/>
                <a:gd name="T18" fmla="*/ 11 w 83"/>
                <a:gd name="T19" fmla="*/ 4 h 91"/>
                <a:gd name="T20" fmla="*/ 14 w 83"/>
                <a:gd name="T21" fmla="*/ 1 h 91"/>
                <a:gd name="T22" fmla="*/ 15 w 83"/>
                <a:gd name="T23" fmla="*/ 0 h 91"/>
                <a:gd name="T24" fmla="*/ 14 w 83"/>
                <a:gd name="T25" fmla="*/ 6 h 91"/>
                <a:gd name="T26" fmla="*/ 14 w 83"/>
                <a:gd name="T27" fmla="*/ 7 h 91"/>
                <a:gd name="T28" fmla="*/ 16 w 83"/>
                <a:gd name="T29" fmla="*/ 9 h 91"/>
                <a:gd name="T30" fmla="*/ 19 w 83"/>
                <a:gd name="T31" fmla="*/ 12 h 91"/>
                <a:gd name="T32" fmla="*/ 21 w 83"/>
                <a:gd name="T33" fmla="*/ 15 h 91"/>
                <a:gd name="T34" fmla="*/ 18 w 83"/>
                <a:gd name="T35" fmla="*/ 13 h 91"/>
                <a:gd name="T36" fmla="*/ 20 w 83"/>
                <a:gd name="T37" fmla="*/ 17 h 91"/>
                <a:gd name="T38" fmla="*/ 17 w 83"/>
                <a:gd name="T39" fmla="*/ 15 h 91"/>
                <a:gd name="T40" fmla="*/ 17 w 83"/>
                <a:gd name="T41" fmla="*/ 17 h 91"/>
                <a:gd name="T42" fmla="*/ 17 w 83"/>
                <a:gd name="T43" fmla="*/ 17 h 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3" h="91">
                  <a:moveTo>
                    <a:pt x="65" y="90"/>
                  </a:moveTo>
                  <a:lnTo>
                    <a:pt x="54" y="81"/>
                  </a:lnTo>
                  <a:lnTo>
                    <a:pt x="39" y="72"/>
                  </a:lnTo>
                  <a:lnTo>
                    <a:pt x="19" y="51"/>
                  </a:lnTo>
                  <a:lnTo>
                    <a:pt x="0" y="30"/>
                  </a:lnTo>
                  <a:lnTo>
                    <a:pt x="32" y="44"/>
                  </a:lnTo>
                  <a:lnTo>
                    <a:pt x="32" y="24"/>
                  </a:lnTo>
                  <a:lnTo>
                    <a:pt x="35" y="10"/>
                  </a:lnTo>
                  <a:lnTo>
                    <a:pt x="40" y="0"/>
                  </a:lnTo>
                  <a:lnTo>
                    <a:pt x="44" y="21"/>
                  </a:lnTo>
                  <a:lnTo>
                    <a:pt x="53" y="5"/>
                  </a:lnTo>
                  <a:lnTo>
                    <a:pt x="58" y="2"/>
                  </a:lnTo>
                  <a:lnTo>
                    <a:pt x="56" y="31"/>
                  </a:lnTo>
                  <a:lnTo>
                    <a:pt x="54" y="40"/>
                  </a:lnTo>
                  <a:lnTo>
                    <a:pt x="64" y="49"/>
                  </a:lnTo>
                  <a:lnTo>
                    <a:pt x="76" y="66"/>
                  </a:lnTo>
                  <a:lnTo>
                    <a:pt x="83" y="80"/>
                  </a:lnTo>
                  <a:lnTo>
                    <a:pt x="70" y="71"/>
                  </a:lnTo>
                  <a:lnTo>
                    <a:pt x="79" y="91"/>
                  </a:lnTo>
                  <a:lnTo>
                    <a:pt x="66" y="81"/>
                  </a:lnTo>
                  <a:lnTo>
                    <a:pt x="65" y="90"/>
                  </a:lnTo>
                  <a:close/>
                </a:path>
              </a:pathLst>
            </a:custGeom>
            <a:solidFill>
              <a:srgbClr val="CC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24" name="Freeform 30">
              <a:extLst>
                <a:ext uri="{FF2B5EF4-FFF2-40B4-BE49-F238E27FC236}">
                  <a16:creationId xmlns:a16="http://schemas.microsoft.com/office/drawing/2014/main" id="{5341C51D-5D70-4D0A-A344-FAE8DB53326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22" y="2589"/>
              <a:ext cx="118" cy="51"/>
            </a:xfrm>
            <a:custGeom>
              <a:avLst/>
              <a:gdLst>
                <a:gd name="T0" fmla="*/ 55 w 237"/>
                <a:gd name="T1" fmla="*/ 21 h 121"/>
                <a:gd name="T2" fmla="*/ 47 w 237"/>
                <a:gd name="T3" fmla="*/ 17 h 121"/>
                <a:gd name="T4" fmla="*/ 43 w 237"/>
                <a:gd name="T5" fmla="*/ 16 h 121"/>
                <a:gd name="T6" fmla="*/ 40 w 237"/>
                <a:gd name="T7" fmla="*/ 13 h 121"/>
                <a:gd name="T8" fmla="*/ 46 w 237"/>
                <a:gd name="T9" fmla="*/ 15 h 121"/>
                <a:gd name="T10" fmla="*/ 43 w 237"/>
                <a:gd name="T11" fmla="*/ 13 h 121"/>
                <a:gd name="T12" fmla="*/ 50 w 237"/>
                <a:gd name="T13" fmla="*/ 14 h 121"/>
                <a:gd name="T14" fmla="*/ 55 w 237"/>
                <a:gd name="T15" fmla="*/ 16 h 121"/>
                <a:gd name="T16" fmla="*/ 59 w 237"/>
                <a:gd name="T17" fmla="*/ 18 h 121"/>
                <a:gd name="T18" fmla="*/ 57 w 237"/>
                <a:gd name="T19" fmla="*/ 13 h 121"/>
                <a:gd name="T20" fmla="*/ 53 w 237"/>
                <a:gd name="T21" fmla="*/ 11 h 121"/>
                <a:gd name="T22" fmla="*/ 47 w 237"/>
                <a:gd name="T23" fmla="*/ 8 h 121"/>
                <a:gd name="T24" fmla="*/ 41 w 237"/>
                <a:gd name="T25" fmla="*/ 5 h 121"/>
                <a:gd name="T26" fmla="*/ 41 w 237"/>
                <a:gd name="T27" fmla="*/ 8 h 121"/>
                <a:gd name="T28" fmla="*/ 34 w 237"/>
                <a:gd name="T29" fmla="*/ 5 h 121"/>
                <a:gd name="T30" fmla="*/ 34 w 237"/>
                <a:gd name="T31" fmla="*/ 7 h 121"/>
                <a:gd name="T32" fmla="*/ 28 w 237"/>
                <a:gd name="T33" fmla="*/ 4 h 121"/>
                <a:gd name="T34" fmla="*/ 30 w 237"/>
                <a:gd name="T35" fmla="*/ 7 h 121"/>
                <a:gd name="T36" fmla="*/ 22 w 237"/>
                <a:gd name="T37" fmla="*/ 4 h 121"/>
                <a:gd name="T38" fmla="*/ 23 w 237"/>
                <a:gd name="T39" fmla="*/ 7 h 121"/>
                <a:gd name="T40" fmla="*/ 17 w 237"/>
                <a:gd name="T41" fmla="*/ 4 h 121"/>
                <a:gd name="T42" fmla="*/ 13 w 237"/>
                <a:gd name="T43" fmla="*/ 5 h 121"/>
                <a:gd name="T44" fmla="*/ 9 w 237"/>
                <a:gd name="T45" fmla="*/ 3 h 121"/>
                <a:gd name="T46" fmla="*/ 9 w 237"/>
                <a:gd name="T47" fmla="*/ 5 h 121"/>
                <a:gd name="T48" fmla="*/ 4 w 237"/>
                <a:gd name="T49" fmla="*/ 3 h 121"/>
                <a:gd name="T50" fmla="*/ 0 w 237"/>
                <a:gd name="T51" fmla="*/ 0 h 121"/>
                <a:gd name="T52" fmla="*/ 3 w 237"/>
                <a:gd name="T53" fmla="*/ 3 h 121"/>
                <a:gd name="T54" fmla="*/ 5 w 237"/>
                <a:gd name="T55" fmla="*/ 7 h 121"/>
                <a:gd name="T56" fmla="*/ 7 w 237"/>
                <a:gd name="T57" fmla="*/ 10 h 121"/>
                <a:gd name="T58" fmla="*/ 8 w 237"/>
                <a:gd name="T59" fmla="*/ 11 h 121"/>
                <a:gd name="T60" fmla="*/ 11 w 237"/>
                <a:gd name="T61" fmla="*/ 13 h 121"/>
                <a:gd name="T62" fmla="*/ 18 w 237"/>
                <a:gd name="T63" fmla="*/ 15 h 121"/>
                <a:gd name="T64" fmla="*/ 15 w 237"/>
                <a:gd name="T65" fmla="*/ 12 h 121"/>
                <a:gd name="T66" fmla="*/ 18 w 237"/>
                <a:gd name="T67" fmla="*/ 13 h 121"/>
                <a:gd name="T68" fmla="*/ 16 w 237"/>
                <a:gd name="T69" fmla="*/ 11 h 121"/>
                <a:gd name="T70" fmla="*/ 20 w 237"/>
                <a:gd name="T71" fmla="*/ 13 h 121"/>
                <a:gd name="T72" fmla="*/ 19 w 237"/>
                <a:gd name="T73" fmla="*/ 11 h 121"/>
                <a:gd name="T74" fmla="*/ 24 w 237"/>
                <a:gd name="T75" fmla="*/ 13 h 121"/>
                <a:gd name="T76" fmla="*/ 28 w 237"/>
                <a:gd name="T77" fmla="*/ 16 h 121"/>
                <a:gd name="T78" fmla="*/ 34 w 237"/>
                <a:gd name="T79" fmla="*/ 18 h 121"/>
                <a:gd name="T80" fmla="*/ 43 w 237"/>
                <a:gd name="T81" fmla="*/ 20 h 121"/>
                <a:gd name="T82" fmla="*/ 55 w 237"/>
                <a:gd name="T83" fmla="*/ 21 h 121"/>
                <a:gd name="T84" fmla="*/ 55 w 237"/>
                <a:gd name="T85" fmla="*/ 21 h 12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37" h="121">
                  <a:moveTo>
                    <a:pt x="223" y="121"/>
                  </a:moveTo>
                  <a:lnTo>
                    <a:pt x="189" y="97"/>
                  </a:lnTo>
                  <a:lnTo>
                    <a:pt x="172" y="88"/>
                  </a:lnTo>
                  <a:lnTo>
                    <a:pt x="162" y="77"/>
                  </a:lnTo>
                  <a:lnTo>
                    <a:pt x="184" y="84"/>
                  </a:lnTo>
                  <a:lnTo>
                    <a:pt x="174" y="73"/>
                  </a:lnTo>
                  <a:lnTo>
                    <a:pt x="202" y="79"/>
                  </a:lnTo>
                  <a:lnTo>
                    <a:pt x="223" y="92"/>
                  </a:lnTo>
                  <a:lnTo>
                    <a:pt x="237" y="101"/>
                  </a:lnTo>
                  <a:lnTo>
                    <a:pt x="229" y="77"/>
                  </a:lnTo>
                  <a:lnTo>
                    <a:pt x="214" y="61"/>
                  </a:lnTo>
                  <a:lnTo>
                    <a:pt x="189" y="42"/>
                  </a:lnTo>
                  <a:lnTo>
                    <a:pt x="166" y="31"/>
                  </a:lnTo>
                  <a:lnTo>
                    <a:pt x="166" y="43"/>
                  </a:lnTo>
                  <a:lnTo>
                    <a:pt x="138" y="28"/>
                  </a:lnTo>
                  <a:lnTo>
                    <a:pt x="138" y="39"/>
                  </a:lnTo>
                  <a:lnTo>
                    <a:pt x="114" y="23"/>
                  </a:lnTo>
                  <a:lnTo>
                    <a:pt x="122" y="39"/>
                  </a:lnTo>
                  <a:lnTo>
                    <a:pt x="90" y="24"/>
                  </a:lnTo>
                  <a:lnTo>
                    <a:pt x="95" y="37"/>
                  </a:lnTo>
                  <a:lnTo>
                    <a:pt x="68" y="22"/>
                  </a:lnTo>
                  <a:lnTo>
                    <a:pt x="54" y="28"/>
                  </a:lnTo>
                  <a:lnTo>
                    <a:pt x="38" y="19"/>
                  </a:lnTo>
                  <a:lnTo>
                    <a:pt x="39" y="29"/>
                  </a:lnTo>
                  <a:lnTo>
                    <a:pt x="18" y="16"/>
                  </a:lnTo>
                  <a:lnTo>
                    <a:pt x="0" y="0"/>
                  </a:lnTo>
                  <a:lnTo>
                    <a:pt x="13" y="19"/>
                  </a:lnTo>
                  <a:lnTo>
                    <a:pt x="21" y="41"/>
                  </a:lnTo>
                  <a:lnTo>
                    <a:pt x="28" y="54"/>
                  </a:lnTo>
                  <a:lnTo>
                    <a:pt x="35" y="64"/>
                  </a:lnTo>
                  <a:lnTo>
                    <a:pt x="47" y="74"/>
                  </a:lnTo>
                  <a:lnTo>
                    <a:pt x="72" y="86"/>
                  </a:lnTo>
                  <a:lnTo>
                    <a:pt x="62" y="69"/>
                  </a:lnTo>
                  <a:lnTo>
                    <a:pt x="74" y="76"/>
                  </a:lnTo>
                  <a:lnTo>
                    <a:pt x="65" y="61"/>
                  </a:lnTo>
                  <a:lnTo>
                    <a:pt x="82" y="73"/>
                  </a:lnTo>
                  <a:lnTo>
                    <a:pt x="78" y="59"/>
                  </a:lnTo>
                  <a:lnTo>
                    <a:pt x="98" y="77"/>
                  </a:lnTo>
                  <a:lnTo>
                    <a:pt x="114" y="93"/>
                  </a:lnTo>
                  <a:lnTo>
                    <a:pt x="137" y="103"/>
                  </a:lnTo>
                  <a:lnTo>
                    <a:pt x="172" y="111"/>
                  </a:lnTo>
                  <a:lnTo>
                    <a:pt x="223" y="121"/>
                  </a:lnTo>
                  <a:close/>
                </a:path>
              </a:pathLst>
            </a:custGeom>
            <a:solidFill>
              <a:srgbClr val="CC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25" name="Freeform 31">
              <a:extLst>
                <a:ext uri="{FF2B5EF4-FFF2-40B4-BE49-F238E27FC236}">
                  <a16:creationId xmlns:a16="http://schemas.microsoft.com/office/drawing/2014/main" id="{389F58DF-A7FD-4C45-8B7C-77FC762EBAFE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80" y="2626"/>
              <a:ext cx="132" cy="69"/>
            </a:xfrm>
            <a:custGeom>
              <a:avLst/>
              <a:gdLst>
                <a:gd name="T0" fmla="*/ 2 w 264"/>
                <a:gd name="T1" fmla="*/ 7 h 162"/>
                <a:gd name="T2" fmla="*/ 11 w 264"/>
                <a:gd name="T3" fmla="*/ 10 h 162"/>
                <a:gd name="T4" fmla="*/ 19 w 264"/>
                <a:gd name="T5" fmla="*/ 14 h 162"/>
                <a:gd name="T6" fmla="*/ 23 w 264"/>
                <a:gd name="T7" fmla="*/ 15 h 162"/>
                <a:gd name="T8" fmla="*/ 27 w 264"/>
                <a:gd name="T9" fmla="*/ 17 h 162"/>
                <a:gd name="T10" fmla="*/ 31 w 264"/>
                <a:gd name="T11" fmla="*/ 18 h 162"/>
                <a:gd name="T12" fmla="*/ 28 w 264"/>
                <a:gd name="T13" fmla="*/ 14 h 162"/>
                <a:gd name="T14" fmla="*/ 11 w 264"/>
                <a:gd name="T15" fmla="*/ 6 h 162"/>
                <a:gd name="T16" fmla="*/ 0 w 264"/>
                <a:gd name="T17" fmla="*/ 0 h 162"/>
                <a:gd name="T18" fmla="*/ 11 w 264"/>
                <a:gd name="T19" fmla="*/ 2 h 162"/>
                <a:gd name="T20" fmla="*/ 16 w 264"/>
                <a:gd name="T21" fmla="*/ 4 h 162"/>
                <a:gd name="T22" fmla="*/ 19 w 264"/>
                <a:gd name="T23" fmla="*/ 8 h 162"/>
                <a:gd name="T24" fmla="*/ 23 w 264"/>
                <a:gd name="T25" fmla="*/ 10 h 162"/>
                <a:gd name="T26" fmla="*/ 28 w 264"/>
                <a:gd name="T27" fmla="*/ 10 h 162"/>
                <a:gd name="T28" fmla="*/ 32 w 264"/>
                <a:gd name="T29" fmla="*/ 14 h 162"/>
                <a:gd name="T30" fmla="*/ 33 w 264"/>
                <a:gd name="T31" fmla="*/ 12 h 162"/>
                <a:gd name="T32" fmla="*/ 26 w 264"/>
                <a:gd name="T33" fmla="*/ 8 h 162"/>
                <a:gd name="T34" fmla="*/ 18 w 264"/>
                <a:gd name="T35" fmla="*/ 3 h 162"/>
                <a:gd name="T36" fmla="*/ 26 w 264"/>
                <a:gd name="T37" fmla="*/ 4 h 162"/>
                <a:gd name="T38" fmla="*/ 32 w 264"/>
                <a:gd name="T39" fmla="*/ 6 h 162"/>
                <a:gd name="T40" fmla="*/ 37 w 264"/>
                <a:gd name="T41" fmla="*/ 9 h 162"/>
                <a:gd name="T42" fmla="*/ 36 w 264"/>
                <a:gd name="T43" fmla="*/ 7 h 162"/>
                <a:gd name="T44" fmla="*/ 43 w 264"/>
                <a:gd name="T45" fmla="*/ 11 h 162"/>
                <a:gd name="T46" fmla="*/ 41 w 264"/>
                <a:gd name="T47" fmla="*/ 7 h 162"/>
                <a:gd name="T48" fmla="*/ 46 w 264"/>
                <a:gd name="T49" fmla="*/ 10 h 162"/>
                <a:gd name="T50" fmla="*/ 46 w 264"/>
                <a:gd name="T51" fmla="*/ 7 h 162"/>
                <a:gd name="T52" fmla="*/ 54 w 264"/>
                <a:gd name="T53" fmla="*/ 11 h 162"/>
                <a:gd name="T54" fmla="*/ 57 w 264"/>
                <a:gd name="T55" fmla="*/ 13 h 162"/>
                <a:gd name="T56" fmla="*/ 60 w 264"/>
                <a:gd name="T57" fmla="*/ 17 h 162"/>
                <a:gd name="T58" fmla="*/ 60 w 264"/>
                <a:gd name="T59" fmla="*/ 15 h 162"/>
                <a:gd name="T60" fmla="*/ 63 w 264"/>
                <a:gd name="T61" fmla="*/ 20 h 162"/>
                <a:gd name="T62" fmla="*/ 64 w 264"/>
                <a:gd name="T63" fmla="*/ 18 h 162"/>
                <a:gd name="T64" fmla="*/ 64 w 264"/>
                <a:gd name="T65" fmla="*/ 13 h 162"/>
                <a:gd name="T66" fmla="*/ 66 w 264"/>
                <a:gd name="T67" fmla="*/ 20 h 162"/>
                <a:gd name="T68" fmla="*/ 65 w 264"/>
                <a:gd name="T69" fmla="*/ 26 h 162"/>
                <a:gd name="T70" fmla="*/ 63 w 264"/>
                <a:gd name="T71" fmla="*/ 29 h 162"/>
                <a:gd name="T72" fmla="*/ 60 w 264"/>
                <a:gd name="T73" fmla="*/ 26 h 162"/>
                <a:gd name="T74" fmla="*/ 56 w 264"/>
                <a:gd name="T75" fmla="*/ 23 h 162"/>
                <a:gd name="T76" fmla="*/ 52 w 264"/>
                <a:gd name="T77" fmla="*/ 23 h 162"/>
                <a:gd name="T78" fmla="*/ 50 w 264"/>
                <a:gd name="T79" fmla="*/ 22 h 162"/>
                <a:gd name="T80" fmla="*/ 48 w 264"/>
                <a:gd name="T81" fmla="*/ 23 h 162"/>
                <a:gd name="T82" fmla="*/ 42 w 264"/>
                <a:gd name="T83" fmla="*/ 22 h 162"/>
                <a:gd name="T84" fmla="*/ 40 w 264"/>
                <a:gd name="T85" fmla="*/ 23 h 162"/>
                <a:gd name="T86" fmla="*/ 29 w 264"/>
                <a:gd name="T87" fmla="*/ 24 h 162"/>
                <a:gd name="T88" fmla="*/ 22 w 264"/>
                <a:gd name="T89" fmla="*/ 24 h 162"/>
                <a:gd name="T90" fmla="*/ 17 w 264"/>
                <a:gd name="T91" fmla="*/ 23 h 162"/>
                <a:gd name="T92" fmla="*/ 19 w 264"/>
                <a:gd name="T93" fmla="*/ 19 h 162"/>
                <a:gd name="T94" fmla="*/ 1 w 264"/>
                <a:gd name="T95" fmla="*/ 9 h 162"/>
                <a:gd name="T96" fmla="*/ 2 w 264"/>
                <a:gd name="T97" fmla="*/ 7 h 162"/>
                <a:gd name="T98" fmla="*/ 2 w 264"/>
                <a:gd name="T99" fmla="*/ 7 h 16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64" h="162">
                  <a:moveTo>
                    <a:pt x="5" y="37"/>
                  </a:moveTo>
                  <a:lnTo>
                    <a:pt x="43" y="54"/>
                  </a:lnTo>
                  <a:lnTo>
                    <a:pt x="76" y="75"/>
                  </a:lnTo>
                  <a:lnTo>
                    <a:pt x="92" y="84"/>
                  </a:lnTo>
                  <a:lnTo>
                    <a:pt x="107" y="94"/>
                  </a:lnTo>
                  <a:lnTo>
                    <a:pt x="124" y="102"/>
                  </a:lnTo>
                  <a:lnTo>
                    <a:pt x="111" y="79"/>
                  </a:lnTo>
                  <a:lnTo>
                    <a:pt x="42" y="35"/>
                  </a:lnTo>
                  <a:lnTo>
                    <a:pt x="0" y="0"/>
                  </a:lnTo>
                  <a:lnTo>
                    <a:pt x="42" y="9"/>
                  </a:lnTo>
                  <a:lnTo>
                    <a:pt x="64" y="24"/>
                  </a:lnTo>
                  <a:lnTo>
                    <a:pt x="76" y="44"/>
                  </a:lnTo>
                  <a:lnTo>
                    <a:pt x="92" y="54"/>
                  </a:lnTo>
                  <a:lnTo>
                    <a:pt x="111" y="55"/>
                  </a:lnTo>
                  <a:lnTo>
                    <a:pt x="127" y="74"/>
                  </a:lnTo>
                  <a:lnTo>
                    <a:pt x="131" y="67"/>
                  </a:lnTo>
                  <a:lnTo>
                    <a:pt x="104" y="42"/>
                  </a:lnTo>
                  <a:lnTo>
                    <a:pt x="72" y="18"/>
                  </a:lnTo>
                  <a:lnTo>
                    <a:pt x="102" y="24"/>
                  </a:lnTo>
                  <a:lnTo>
                    <a:pt x="127" y="35"/>
                  </a:lnTo>
                  <a:lnTo>
                    <a:pt x="145" y="52"/>
                  </a:lnTo>
                  <a:lnTo>
                    <a:pt x="144" y="38"/>
                  </a:lnTo>
                  <a:lnTo>
                    <a:pt x="169" y="58"/>
                  </a:lnTo>
                  <a:lnTo>
                    <a:pt x="164" y="40"/>
                  </a:lnTo>
                  <a:lnTo>
                    <a:pt x="184" y="54"/>
                  </a:lnTo>
                  <a:lnTo>
                    <a:pt x="184" y="37"/>
                  </a:lnTo>
                  <a:lnTo>
                    <a:pt x="213" y="60"/>
                  </a:lnTo>
                  <a:lnTo>
                    <a:pt x="225" y="72"/>
                  </a:lnTo>
                  <a:lnTo>
                    <a:pt x="238" y="94"/>
                  </a:lnTo>
                  <a:lnTo>
                    <a:pt x="240" y="84"/>
                  </a:lnTo>
                  <a:lnTo>
                    <a:pt x="249" y="109"/>
                  </a:lnTo>
                  <a:lnTo>
                    <a:pt x="254" y="100"/>
                  </a:lnTo>
                  <a:lnTo>
                    <a:pt x="253" y="73"/>
                  </a:lnTo>
                  <a:lnTo>
                    <a:pt x="264" y="110"/>
                  </a:lnTo>
                  <a:lnTo>
                    <a:pt x="260" y="141"/>
                  </a:lnTo>
                  <a:lnTo>
                    <a:pt x="249" y="162"/>
                  </a:lnTo>
                  <a:lnTo>
                    <a:pt x="239" y="141"/>
                  </a:lnTo>
                  <a:lnTo>
                    <a:pt x="221" y="128"/>
                  </a:lnTo>
                  <a:lnTo>
                    <a:pt x="205" y="128"/>
                  </a:lnTo>
                  <a:lnTo>
                    <a:pt x="199" y="122"/>
                  </a:lnTo>
                  <a:lnTo>
                    <a:pt x="191" y="129"/>
                  </a:lnTo>
                  <a:lnTo>
                    <a:pt x="165" y="119"/>
                  </a:lnTo>
                  <a:lnTo>
                    <a:pt x="157" y="128"/>
                  </a:lnTo>
                  <a:lnTo>
                    <a:pt x="116" y="133"/>
                  </a:lnTo>
                  <a:lnTo>
                    <a:pt x="86" y="133"/>
                  </a:lnTo>
                  <a:lnTo>
                    <a:pt x="67" y="128"/>
                  </a:lnTo>
                  <a:lnTo>
                    <a:pt x="76" y="103"/>
                  </a:lnTo>
                  <a:lnTo>
                    <a:pt x="2" y="47"/>
                  </a:lnTo>
                  <a:lnTo>
                    <a:pt x="5" y="37"/>
                  </a:lnTo>
                  <a:close/>
                </a:path>
              </a:pathLst>
            </a:custGeom>
            <a:solidFill>
              <a:srgbClr val="CC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26" name="Freeform 32">
              <a:extLst>
                <a:ext uri="{FF2B5EF4-FFF2-40B4-BE49-F238E27FC236}">
                  <a16:creationId xmlns:a16="http://schemas.microsoft.com/office/drawing/2014/main" id="{E2E4CADB-6B75-407D-A1CB-6249A3218925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45" y="2627"/>
              <a:ext cx="79" cy="81"/>
            </a:xfrm>
            <a:custGeom>
              <a:avLst/>
              <a:gdLst>
                <a:gd name="T0" fmla="*/ 6 w 158"/>
                <a:gd name="T1" fmla="*/ 26 h 190"/>
                <a:gd name="T2" fmla="*/ 2 w 158"/>
                <a:gd name="T3" fmla="*/ 23 h 190"/>
                <a:gd name="T4" fmla="*/ 2 w 158"/>
                <a:gd name="T5" fmla="*/ 20 h 190"/>
                <a:gd name="T6" fmla="*/ 1 w 158"/>
                <a:gd name="T7" fmla="*/ 12 h 190"/>
                <a:gd name="T8" fmla="*/ 3 w 158"/>
                <a:gd name="T9" fmla="*/ 12 h 190"/>
                <a:gd name="T10" fmla="*/ 0 w 158"/>
                <a:gd name="T11" fmla="*/ 8 h 190"/>
                <a:gd name="T12" fmla="*/ 2 w 158"/>
                <a:gd name="T13" fmla="*/ 9 h 190"/>
                <a:gd name="T14" fmla="*/ 2 w 158"/>
                <a:gd name="T15" fmla="*/ 5 h 190"/>
                <a:gd name="T16" fmla="*/ 5 w 158"/>
                <a:gd name="T17" fmla="*/ 6 h 190"/>
                <a:gd name="T18" fmla="*/ 2 w 158"/>
                <a:gd name="T19" fmla="*/ 0 h 190"/>
                <a:gd name="T20" fmla="*/ 10 w 158"/>
                <a:gd name="T21" fmla="*/ 4 h 190"/>
                <a:gd name="T22" fmla="*/ 19 w 158"/>
                <a:gd name="T23" fmla="*/ 9 h 190"/>
                <a:gd name="T24" fmla="*/ 25 w 158"/>
                <a:gd name="T25" fmla="*/ 14 h 190"/>
                <a:gd name="T26" fmla="*/ 16 w 158"/>
                <a:gd name="T27" fmla="*/ 13 h 190"/>
                <a:gd name="T28" fmla="*/ 22 w 158"/>
                <a:gd name="T29" fmla="*/ 17 h 190"/>
                <a:gd name="T30" fmla="*/ 28 w 158"/>
                <a:gd name="T31" fmla="*/ 21 h 190"/>
                <a:gd name="T32" fmla="*/ 39 w 158"/>
                <a:gd name="T33" fmla="*/ 22 h 190"/>
                <a:gd name="T34" fmla="*/ 40 w 158"/>
                <a:gd name="T35" fmla="*/ 25 h 190"/>
                <a:gd name="T36" fmla="*/ 35 w 158"/>
                <a:gd name="T37" fmla="*/ 26 h 190"/>
                <a:gd name="T38" fmla="*/ 37 w 158"/>
                <a:gd name="T39" fmla="*/ 30 h 190"/>
                <a:gd name="T40" fmla="*/ 32 w 158"/>
                <a:gd name="T41" fmla="*/ 33 h 190"/>
                <a:gd name="T42" fmla="*/ 29 w 158"/>
                <a:gd name="T43" fmla="*/ 35 h 190"/>
                <a:gd name="T44" fmla="*/ 15 w 158"/>
                <a:gd name="T45" fmla="*/ 31 h 190"/>
                <a:gd name="T46" fmla="*/ 6 w 158"/>
                <a:gd name="T47" fmla="*/ 26 h 190"/>
                <a:gd name="T48" fmla="*/ 6 w 158"/>
                <a:gd name="T49" fmla="*/ 26 h 19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8" h="190">
                  <a:moveTo>
                    <a:pt x="21" y="146"/>
                  </a:moveTo>
                  <a:lnTo>
                    <a:pt x="8" y="127"/>
                  </a:lnTo>
                  <a:lnTo>
                    <a:pt x="8" y="112"/>
                  </a:lnTo>
                  <a:lnTo>
                    <a:pt x="2" y="64"/>
                  </a:lnTo>
                  <a:lnTo>
                    <a:pt x="10" y="69"/>
                  </a:lnTo>
                  <a:lnTo>
                    <a:pt x="0" y="45"/>
                  </a:lnTo>
                  <a:lnTo>
                    <a:pt x="8" y="46"/>
                  </a:lnTo>
                  <a:lnTo>
                    <a:pt x="8" y="26"/>
                  </a:lnTo>
                  <a:lnTo>
                    <a:pt x="19" y="31"/>
                  </a:lnTo>
                  <a:lnTo>
                    <a:pt x="8" y="0"/>
                  </a:lnTo>
                  <a:lnTo>
                    <a:pt x="40" y="23"/>
                  </a:lnTo>
                  <a:lnTo>
                    <a:pt x="76" y="47"/>
                  </a:lnTo>
                  <a:lnTo>
                    <a:pt x="98" y="79"/>
                  </a:lnTo>
                  <a:lnTo>
                    <a:pt x="64" y="72"/>
                  </a:lnTo>
                  <a:lnTo>
                    <a:pt x="86" y="92"/>
                  </a:lnTo>
                  <a:lnTo>
                    <a:pt x="110" y="114"/>
                  </a:lnTo>
                  <a:lnTo>
                    <a:pt x="154" y="119"/>
                  </a:lnTo>
                  <a:lnTo>
                    <a:pt x="158" y="136"/>
                  </a:lnTo>
                  <a:lnTo>
                    <a:pt x="137" y="146"/>
                  </a:lnTo>
                  <a:lnTo>
                    <a:pt x="147" y="165"/>
                  </a:lnTo>
                  <a:lnTo>
                    <a:pt x="127" y="183"/>
                  </a:lnTo>
                  <a:lnTo>
                    <a:pt x="113" y="190"/>
                  </a:lnTo>
                  <a:lnTo>
                    <a:pt x="58" y="168"/>
                  </a:lnTo>
                  <a:lnTo>
                    <a:pt x="21" y="146"/>
                  </a:lnTo>
                  <a:close/>
                </a:path>
              </a:pathLst>
            </a:custGeom>
            <a:solidFill>
              <a:srgbClr val="CC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27" name="Freeform 33">
              <a:extLst>
                <a:ext uri="{FF2B5EF4-FFF2-40B4-BE49-F238E27FC236}">
                  <a16:creationId xmlns:a16="http://schemas.microsoft.com/office/drawing/2014/main" id="{19BE14A0-6050-48D0-9C1B-03B5F00AFAC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88" y="2652"/>
              <a:ext cx="87" cy="63"/>
            </a:xfrm>
            <a:custGeom>
              <a:avLst/>
              <a:gdLst>
                <a:gd name="T0" fmla="*/ 44 w 174"/>
                <a:gd name="T1" fmla="*/ 24 h 150"/>
                <a:gd name="T2" fmla="*/ 36 w 174"/>
                <a:gd name="T3" fmla="*/ 21 h 150"/>
                <a:gd name="T4" fmla="*/ 31 w 174"/>
                <a:gd name="T5" fmla="*/ 19 h 150"/>
                <a:gd name="T6" fmla="*/ 29 w 174"/>
                <a:gd name="T7" fmla="*/ 14 h 150"/>
                <a:gd name="T8" fmla="*/ 25 w 174"/>
                <a:gd name="T9" fmla="*/ 7 h 150"/>
                <a:gd name="T10" fmla="*/ 20 w 174"/>
                <a:gd name="T11" fmla="*/ 1 h 150"/>
                <a:gd name="T12" fmla="*/ 19 w 174"/>
                <a:gd name="T13" fmla="*/ 5 h 150"/>
                <a:gd name="T14" fmla="*/ 16 w 174"/>
                <a:gd name="T15" fmla="*/ 0 h 150"/>
                <a:gd name="T16" fmla="*/ 15 w 174"/>
                <a:gd name="T17" fmla="*/ 8 h 150"/>
                <a:gd name="T18" fmla="*/ 15 w 174"/>
                <a:gd name="T19" fmla="*/ 13 h 150"/>
                <a:gd name="T20" fmla="*/ 13 w 174"/>
                <a:gd name="T21" fmla="*/ 10 h 150"/>
                <a:gd name="T22" fmla="*/ 11 w 174"/>
                <a:gd name="T23" fmla="*/ 7 h 150"/>
                <a:gd name="T24" fmla="*/ 9 w 174"/>
                <a:gd name="T25" fmla="*/ 12 h 150"/>
                <a:gd name="T26" fmla="*/ 8 w 174"/>
                <a:gd name="T27" fmla="*/ 14 h 150"/>
                <a:gd name="T28" fmla="*/ 5 w 174"/>
                <a:gd name="T29" fmla="*/ 13 h 150"/>
                <a:gd name="T30" fmla="*/ 4 w 174"/>
                <a:gd name="T31" fmla="*/ 14 h 150"/>
                <a:gd name="T32" fmla="*/ 0 w 174"/>
                <a:gd name="T33" fmla="*/ 11 h 150"/>
                <a:gd name="T34" fmla="*/ 1 w 174"/>
                <a:gd name="T35" fmla="*/ 15 h 150"/>
                <a:gd name="T36" fmla="*/ 4 w 174"/>
                <a:gd name="T37" fmla="*/ 20 h 150"/>
                <a:gd name="T38" fmla="*/ 15 w 174"/>
                <a:gd name="T39" fmla="*/ 25 h 150"/>
                <a:gd name="T40" fmla="*/ 29 w 174"/>
                <a:gd name="T41" fmla="*/ 26 h 150"/>
                <a:gd name="T42" fmla="*/ 44 w 174"/>
                <a:gd name="T43" fmla="*/ 26 h 150"/>
                <a:gd name="T44" fmla="*/ 44 w 174"/>
                <a:gd name="T45" fmla="*/ 24 h 150"/>
                <a:gd name="T46" fmla="*/ 44 w 174"/>
                <a:gd name="T47" fmla="*/ 24 h 15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74" h="150">
                  <a:moveTo>
                    <a:pt x="174" y="135"/>
                  </a:moveTo>
                  <a:lnTo>
                    <a:pt x="141" y="122"/>
                  </a:lnTo>
                  <a:lnTo>
                    <a:pt x="121" y="109"/>
                  </a:lnTo>
                  <a:lnTo>
                    <a:pt x="115" y="78"/>
                  </a:lnTo>
                  <a:lnTo>
                    <a:pt x="97" y="41"/>
                  </a:lnTo>
                  <a:lnTo>
                    <a:pt x="77" y="7"/>
                  </a:lnTo>
                  <a:lnTo>
                    <a:pt x="75" y="28"/>
                  </a:lnTo>
                  <a:lnTo>
                    <a:pt x="61" y="0"/>
                  </a:lnTo>
                  <a:lnTo>
                    <a:pt x="60" y="45"/>
                  </a:lnTo>
                  <a:lnTo>
                    <a:pt x="60" y="72"/>
                  </a:lnTo>
                  <a:lnTo>
                    <a:pt x="50" y="58"/>
                  </a:lnTo>
                  <a:lnTo>
                    <a:pt x="41" y="38"/>
                  </a:lnTo>
                  <a:lnTo>
                    <a:pt x="35" y="66"/>
                  </a:lnTo>
                  <a:lnTo>
                    <a:pt x="30" y="82"/>
                  </a:lnTo>
                  <a:lnTo>
                    <a:pt x="20" y="71"/>
                  </a:lnTo>
                  <a:lnTo>
                    <a:pt x="16" y="80"/>
                  </a:lnTo>
                  <a:lnTo>
                    <a:pt x="0" y="63"/>
                  </a:lnTo>
                  <a:lnTo>
                    <a:pt x="3" y="83"/>
                  </a:lnTo>
                  <a:lnTo>
                    <a:pt x="16" y="112"/>
                  </a:lnTo>
                  <a:lnTo>
                    <a:pt x="60" y="141"/>
                  </a:lnTo>
                  <a:lnTo>
                    <a:pt x="113" y="147"/>
                  </a:lnTo>
                  <a:lnTo>
                    <a:pt x="174" y="150"/>
                  </a:lnTo>
                  <a:lnTo>
                    <a:pt x="174" y="135"/>
                  </a:lnTo>
                  <a:close/>
                </a:path>
              </a:pathLst>
            </a:custGeom>
            <a:solidFill>
              <a:srgbClr val="CC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28" name="Freeform 34">
              <a:extLst>
                <a:ext uri="{FF2B5EF4-FFF2-40B4-BE49-F238E27FC236}">
                  <a16:creationId xmlns:a16="http://schemas.microsoft.com/office/drawing/2014/main" id="{AA31F6DB-09CA-4A0D-ACBE-07E166AAC650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02" y="2972"/>
              <a:ext cx="445" cy="296"/>
            </a:xfrm>
            <a:custGeom>
              <a:avLst/>
              <a:gdLst>
                <a:gd name="T0" fmla="*/ 4 w 889"/>
                <a:gd name="T1" fmla="*/ 0 h 699"/>
                <a:gd name="T2" fmla="*/ 0 w 889"/>
                <a:gd name="T3" fmla="*/ 34 h 699"/>
                <a:gd name="T4" fmla="*/ 9 w 889"/>
                <a:gd name="T5" fmla="*/ 53 h 699"/>
                <a:gd name="T6" fmla="*/ 24 w 889"/>
                <a:gd name="T7" fmla="*/ 64 h 699"/>
                <a:gd name="T8" fmla="*/ 38 w 889"/>
                <a:gd name="T9" fmla="*/ 68 h 699"/>
                <a:gd name="T10" fmla="*/ 54 w 889"/>
                <a:gd name="T11" fmla="*/ 70 h 699"/>
                <a:gd name="T12" fmla="*/ 76 w 889"/>
                <a:gd name="T13" fmla="*/ 70 h 699"/>
                <a:gd name="T14" fmla="*/ 87 w 889"/>
                <a:gd name="T15" fmla="*/ 70 h 699"/>
                <a:gd name="T16" fmla="*/ 75 w 889"/>
                <a:gd name="T17" fmla="*/ 107 h 699"/>
                <a:gd name="T18" fmla="*/ 92 w 889"/>
                <a:gd name="T19" fmla="*/ 116 h 699"/>
                <a:gd name="T20" fmla="*/ 106 w 889"/>
                <a:gd name="T21" fmla="*/ 119 h 699"/>
                <a:gd name="T22" fmla="*/ 130 w 889"/>
                <a:gd name="T23" fmla="*/ 117 h 699"/>
                <a:gd name="T24" fmla="*/ 147 w 889"/>
                <a:gd name="T25" fmla="*/ 125 h 699"/>
                <a:gd name="T26" fmla="*/ 175 w 889"/>
                <a:gd name="T27" fmla="*/ 124 h 699"/>
                <a:gd name="T28" fmla="*/ 206 w 889"/>
                <a:gd name="T29" fmla="*/ 89 h 699"/>
                <a:gd name="T30" fmla="*/ 223 w 889"/>
                <a:gd name="T31" fmla="*/ 62 h 699"/>
                <a:gd name="T32" fmla="*/ 221 w 889"/>
                <a:gd name="T33" fmla="*/ 53 h 699"/>
                <a:gd name="T34" fmla="*/ 207 w 889"/>
                <a:gd name="T35" fmla="*/ 44 h 699"/>
                <a:gd name="T36" fmla="*/ 166 w 889"/>
                <a:gd name="T37" fmla="*/ 27 h 699"/>
                <a:gd name="T38" fmla="*/ 140 w 889"/>
                <a:gd name="T39" fmla="*/ 20 h 699"/>
                <a:gd name="T40" fmla="*/ 129 w 889"/>
                <a:gd name="T41" fmla="*/ 6 h 699"/>
                <a:gd name="T42" fmla="*/ 25 w 889"/>
                <a:gd name="T43" fmla="*/ 4 h 699"/>
                <a:gd name="T44" fmla="*/ 4 w 889"/>
                <a:gd name="T45" fmla="*/ 0 h 699"/>
                <a:gd name="T46" fmla="*/ 4 w 889"/>
                <a:gd name="T47" fmla="*/ 0 h 69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89" h="699">
                  <a:moveTo>
                    <a:pt x="15" y="0"/>
                  </a:moveTo>
                  <a:lnTo>
                    <a:pt x="0" y="191"/>
                  </a:lnTo>
                  <a:lnTo>
                    <a:pt x="35" y="293"/>
                  </a:lnTo>
                  <a:lnTo>
                    <a:pt x="95" y="355"/>
                  </a:lnTo>
                  <a:lnTo>
                    <a:pt x="150" y="379"/>
                  </a:lnTo>
                  <a:lnTo>
                    <a:pt x="213" y="390"/>
                  </a:lnTo>
                  <a:lnTo>
                    <a:pt x="302" y="393"/>
                  </a:lnTo>
                  <a:lnTo>
                    <a:pt x="346" y="393"/>
                  </a:lnTo>
                  <a:lnTo>
                    <a:pt x="299" y="595"/>
                  </a:lnTo>
                  <a:lnTo>
                    <a:pt x="368" y="650"/>
                  </a:lnTo>
                  <a:lnTo>
                    <a:pt x="423" y="663"/>
                  </a:lnTo>
                  <a:lnTo>
                    <a:pt x="517" y="652"/>
                  </a:lnTo>
                  <a:lnTo>
                    <a:pt x="587" y="699"/>
                  </a:lnTo>
                  <a:lnTo>
                    <a:pt x="699" y="692"/>
                  </a:lnTo>
                  <a:lnTo>
                    <a:pt x="823" y="494"/>
                  </a:lnTo>
                  <a:lnTo>
                    <a:pt x="889" y="347"/>
                  </a:lnTo>
                  <a:lnTo>
                    <a:pt x="883" y="295"/>
                  </a:lnTo>
                  <a:lnTo>
                    <a:pt x="825" y="249"/>
                  </a:lnTo>
                  <a:lnTo>
                    <a:pt x="661" y="149"/>
                  </a:lnTo>
                  <a:lnTo>
                    <a:pt x="559" y="110"/>
                  </a:lnTo>
                  <a:lnTo>
                    <a:pt x="515" y="36"/>
                  </a:lnTo>
                  <a:lnTo>
                    <a:pt x="98" y="2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D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29" name="Freeform 35">
              <a:extLst>
                <a:ext uri="{FF2B5EF4-FFF2-40B4-BE49-F238E27FC236}">
                  <a16:creationId xmlns:a16="http://schemas.microsoft.com/office/drawing/2014/main" id="{65F1819B-7BC7-44A6-B757-D344ED85F18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88" y="3036"/>
              <a:ext cx="164" cy="231"/>
            </a:xfrm>
            <a:custGeom>
              <a:avLst/>
              <a:gdLst>
                <a:gd name="T0" fmla="*/ 81 w 328"/>
                <a:gd name="T1" fmla="*/ 29 h 546"/>
                <a:gd name="T2" fmla="*/ 77 w 328"/>
                <a:gd name="T3" fmla="*/ 22 h 546"/>
                <a:gd name="T4" fmla="*/ 69 w 328"/>
                <a:gd name="T5" fmla="*/ 17 h 546"/>
                <a:gd name="T6" fmla="*/ 64 w 328"/>
                <a:gd name="T7" fmla="*/ 15 h 546"/>
                <a:gd name="T8" fmla="*/ 54 w 328"/>
                <a:gd name="T9" fmla="*/ 17 h 546"/>
                <a:gd name="T10" fmla="*/ 48 w 328"/>
                <a:gd name="T11" fmla="*/ 21 h 546"/>
                <a:gd name="T12" fmla="*/ 54 w 328"/>
                <a:gd name="T13" fmla="*/ 24 h 546"/>
                <a:gd name="T14" fmla="*/ 44 w 328"/>
                <a:gd name="T15" fmla="*/ 30 h 546"/>
                <a:gd name="T16" fmla="*/ 48 w 328"/>
                <a:gd name="T17" fmla="*/ 34 h 546"/>
                <a:gd name="T18" fmla="*/ 36 w 328"/>
                <a:gd name="T19" fmla="*/ 36 h 546"/>
                <a:gd name="T20" fmla="*/ 52 w 328"/>
                <a:gd name="T21" fmla="*/ 38 h 546"/>
                <a:gd name="T22" fmla="*/ 39 w 328"/>
                <a:gd name="T23" fmla="*/ 45 h 546"/>
                <a:gd name="T24" fmla="*/ 34 w 328"/>
                <a:gd name="T25" fmla="*/ 50 h 546"/>
                <a:gd name="T26" fmla="*/ 39 w 328"/>
                <a:gd name="T27" fmla="*/ 54 h 546"/>
                <a:gd name="T28" fmla="*/ 20 w 328"/>
                <a:gd name="T29" fmla="*/ 60 h 546"/>
                <a:gd name="T30" fmla="*/ 46 w 328"/>
                <a:gd name="T31" fmla="*/ 59 h 546"/>
                <a:gd name="T32" fmla="*/ 34 w 328"/>
                <a:gd name="T33" fmla="*/ 66 h 546"/>
                <a:gd name="T34" fmla="*/ 40 w 328"/>
                <a:gd name="T35" fmla="*/ 68 h 546"/>
                <a:gd name="T36" fmla="*/ 33 w 328"/>
                <a:gd name="T37" fmla="*/ 73 h 546"/>
                <a:gd name="T38" fmla="*/ 25 w 328"/>
                <a:gd name="T39" fmla="*/ 79 h 546"/>
                <a:gd name="T40" fmla="*/ 28 w 328"/>
                <a:gd name="T41" fmla="*/ 83 h 546"/>
                <a:gd name="T42" fmla="*/ 34 w 328"/>
                <a:gd name="T43" fmla="*/ 83 h 546"/>
                <a:gd name="T44" fmla="*/ 39 w 328"/>
                <a:gd name="T45" fmla="*/ 79 h 546"/>
                <a:gd name="T46" fmla="*/ 44 w 328"/>
                <a:gd name="T47" fmla="*/ 73 h 546"/>
                <a:gd name="T48" fmla="*/ 50 w 328"/>
                <a:gd name="T49" fmla="*/ 71 h 546"/>
                <a:gd name="T50" fmla="*/ 49 w 328"/>
                <a:gd name="T51" fmla="*/ 81 h 546"/>
                <a:gd name="T52" fmla="*/ 40 w 328"/>
                <a:gd name="T53" fmla="*/ 88 h 546"/>
                <a:gd name="T54" fmla="*/ 42 w 328"/>
                <a:gd name="T55" fmla="*/ 93 h 546"/>
                <a:gd name="T56" fmla="*/ 37 w 328"/>
                <a:gd name="T57" fmla="*/ 98 h 546"/>
                <a:gd name="T58" fmla="*/ 15 w 328"/>
                <a:gd name="T59" fmla="*/ 98 h 546"/>
                <a:gd name="T60" fmla="*/ 0 w 328"/>
                <a:gd name="T61" fmla="*/ 86 h 546"/>
                <a:gd name="T62" fmla="*/ 0 w 328"/>
                <a:gd name="T63" fmla="*/ 73 h 546"/>
                <a:gd name="T64" fmla="*/ 6 w 328"/>
                <a:gd name="T65" fmla="*/ 52 h 546"/>
                <a:gd name="T66" fmla="*/ 11 w 328"/>
                <a:gd name="T67" fmla="*/ 39 h 546"/>
                <a:gd name="T68" fmla="*/ 25 w 328"/>
                <a:gd name="T69" fmla="*/ 23 h 546"/>
                <a:gd name="T70" fmla="*/ 31 w 328"/>
                <a:gd name="T71" fmla="*/ 10 h 546"/>
                <a:gd name="T72" fmla="*/ 34 w 328"/>
                <a:gd name="T73" fmla="*/ 0 h 546"/>
                <a:gd name="T74" fmla="*/ 57 w 328"/>
                <a:gd name="T75" fmla="*/ 6 h 546"/>
                <a:gd name="T76" fmla="*/ 74 w 328"/>
                <a:gd name="T77" fmla="*/ 14 h 546"/>
                <a:gd name="T78" fmla="*/ 82 w 328"/>
                <a:gd name="T79" fmla="*/ 22 h 546"/>
                <a:gd name="T80" fmla="*/ 81 w 328"/>
                <a:gd name="T81" fmla="*/ 29 h 546"/>
                <a:gd name="T82" fmla="*/ 81 w 328"/>
                <a:gd name="T83" fmla="*/ 29 h 5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28" h="546">
                  <a:moveTo>
                    <a:pt x="322" y="161"/>
                  </a:moveTo>
                  <a:lnTo>
                    <a:pt x="308" y="126"/>
                  </a:lnTo>
                  <a:lnTo>
                    <a:pt x="276" y="92"/>
                  </a:lnTo>
                  <a:lnTo>
                    <a:pt x="253" y="86"/>
                  </a:lnTo>
                  <a:lnTo>
                    <a:pt x="215" y="97"/>
                  </a:lnTo>
                  <a:lnTo>
                    <a:pt x="189" y="115"/>
                  </a:lnTo>
                  <a:lnTo>
                    <a:pt x="215" y="135"/>
                  </a:lnTo>
                  <a:lnTo>
                    <a:pt x="173" y="170"/>
                  </a:lnTo>
                  <a:lnTo>
                    <a:pt x="189" y="190"/>
                  </a:lnTo>
                  <a:lnTo>
                    <a:pt x="142" y="204"/>
                  </a:lnTo>
                  <a:lnTo>
                    <a:pt x="207" y="213"/>
                  </a:lnTo>
                  <a:lnTo>
                    <a:pt x="153" y="250"/>
                  </a:lnTo>
                  <a:lnTo>
                    <a:pt x="133" y="277"/>
                  </a:lnTo>
                  <a:lnTo>
                    <a:pt x="155" y="299"/>
                  </a:lnTo>
                  <a:lnTo>
                    <a:pt x="80" y="334"/>
                  </a:lnTo>
                  <a:lnTo>
                    <a:pt x="182" y="328"/>
                  </a:lnTo>
                  <a:lnTo>
                    <a:pt x="133" y="372"/>
                  </a:lnTo>
                  <a:lnTo>
                    <a:pt x="158" y="377"/>
                  </a:lnTo>
                  <a:lnTo>
                    <a:pt x="129" y="409"/>
                  </a:lnTo>
                  <a:lnTo>
                    <a:pt x="100" y="443"/>
                  </a:lnTo>
                  <a:lnTo>
                    <a:pt x="109" y="463"/>
                  </a:lnTo>
                  <a:lnTo>
                    <a:pt x="135" y="463"/>
                  </a:lnTo>
                  <a:lnTo>
                    <a:pt x="155" y="443"/>
                  </a:lnTo>
                  <a:lnTo>
                    <a:pt x="173" y="406"/>
                  </a:lnTo>
                  <a:lnTo>
                    <a:pt x="198" y="397"/>
                  </a:lnTo>
                  <a:lnTo>
                    <a:pt x="195" y="454"/>
                  </a:lnTo>
                  <a:lnTo>
                    <a:pt x="160" y="494"/>
                  </a:lnTo>
                  <a:lnTo>
                    <a:pt x="167" y="521"/>
                  </a:lnTo>
                  <a:lnTo>
                    <a:pt x="145" y="546"/>
                  </a:lnTo>
                  <a:lnTo>
                    <a:pt x="58" y="545"/>
                  </a:lnTo>
                  <a:lnTo>
                    <a:pt x="0" y="481"/>
                  </a:lnTo>
                  <a:lnTo>
                    <a:pt x="0" y="406"/>
                  </a:lnTo>
                  <a:lnTo>
                    <a:pt x="23" y="288"/>
                  </a:lnTo>
                  <a:lnTo>
                    <a:pt x="43" y="215"/>
                  </a:lnTo>
                  <a:lnTo>
                    <a:pt x="98" y="129"/>
                  </a:lnTo>
                  <a:lnTo>
                    <a:pt x="124" y="55"/>
                  </a:lnTo>
                  <a:lnTo>
                    <a:pt x="135" y="0"/>
                  </a:lnTo>
                  <a:lnTo>
                    <a:pt x="227" y="31"/>
                  </a:lnTo>
                  <a:lnTo>
                    <a:pt x="296" y="75"/>
                  </a:lnTo>
                  <a:lnTo>
                    <a:pt x="328" y="126"/>
                  </a:lnTo>
                  <a:lnTo>
                    <a:pt x="322" y="161"/>
                  </a:lnTo>
                  <a:close/>
                </a:path>
              </a:pathLst>
            </a:custGeom>
            <a:solidFill>
              <a:srgbClr val="AD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30" name="Freeform 36">
              <a:extLst>
                <a:ext uri="{FF2B5EF4-FFF2-40B4-BE49-F238E27FC236}">
                  <a16:creationId xmlns:a16="http://schemas.microsoft.com/office/drawing/2014/main" id="{E2975138-2A93-4523-90B2-00D9FED4E84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06" y="2985"/>
              <a:ext cx="340" cy="272"/>
            </a:xfrm>
            <a:custGeom>
              <a:avLst/>
              <a:gdLst>
                <a:gd name="T0" fmla="*/ 23 w 679"/>
                <a:gd name="T1" fmla="*/ 7 h 643"/>
                <a:gd name="T2" fmla="*/ 10 w 679"/>
                <a:gd name="T3" fmla="*/ 0 h 643"/>
                <a:gd name="T4" fmla="*/ 2 w 679"/>
                <a:gd name="T5" fmla="*/ 7 h 643"/>
                <a:gd name="T6" fmla="*/ 0 w 679"/>
                <a:gd name="T7" fmla="*/ 17 h 643"/>
                <a:gd name="T8" fmla="*/ 6 w 679"/>
                <a:gd name="T9" fmla="*/ 25 h 643"/>
                <a:gd name="T10" fmla="*/ 18 w 679"/>
                <a:gd name="T11" fmla="*/ 20 h 643"/>
                <a:gd name="T12" fmla="*/ 20 w 679"/>
                <a:gd name="T13" fmla="*/ 29 h 643"/>
                <a:gd name="T14" fmla="*/ 30 w 679"/>
                <a:gd name="T15" fmla="*/ 25 h 643"/>
                <a:gd name="T16" fmla="*/ 43 w 679"/>
                <a:gd name="T17" fmla="*/ 24 h 643"/>
                <a:gd name="T18" fmla="*/ 51 w 679"/>
                <a:gd name="T19" fmla="*/ 25 h 643"/>
                <a:gd name="T20" fmla="*/ 46 w 679"/>
                <a:gd name="T21" fmla="*/ 29 h 643"/>
                <a:gd name="T22" fmla="*/ 66 w 679"/>
                <a:gd name="T23" fmla="*/ 27 h 643"/>
                <a:gd name="T24" fmla="*/ 76 w 679"/>
                <a:gd name="T25" fmla="*/ 27 h 643"/>
                <a:gd name="T26" fmla="*/ 85 w 679"/>
                <a:gd name="T27" fmla="*/ 27 h 643"/>
                <a:gd name="T28" fmla="*/ 77 w 679"/>
                <a:gd name="T29" fmla="*/ 32 h 643"/>
                <a:gd name="T30" fmla="*/ 91 w 679"/>
                <a:gd name="T31" fmla="*/ 32 h 643"/>
                <a:gd name="T32" fmla="*/ 86 w 679"/>
                <a:gd name="T33" fmla="*/ 36 h 643"/>
                <a:gd name="T34" fmla="*/ 100 w 679"/>
                <a:gd name="T35" fmla="*/ 34 h 643"/>
                <a:gd name="T36" fmla="*/ 107 w 679"/>
                <a:gd name="T37" fmla="*/ 34 h 643"/>
                <a:gd name="T38" fmla="*/ 110 w 679"/>
                <a:gd name="T39" fmla="*/ 38 h 643"/>
                <a:gd name="T40" fmla="*/ 99 w 679"/>
                <a:gd name="T41" fmla="*/ 48 h 643"/>
                <a:gd name="T42" fmla="*/ 90 w 679"/>
                <a:gd name="T43" fmla="*/ 60 h 643"/>
                <a:gd name="T44" fmla="*/ 81 w 679"/>
                <a:gd name="T45" fmla="*/ 84 h 643"/>
                <a:gd name="T46" fmla="*/ 73 w 679"/>
                <a:gd name="T47" fmla="*/ 102 h 643"/>
                <a:gd name="T48" fmla="*/ 85 w 679"/>
                <a:gd name="T49" fmla="*/ 108 h 643"/>
                <a:gd name="T50" fmla="*/ 96 w 679"/>
                <a:gd name="T51" fmla="*/ 115 h 643"/>
                <a:gd name="T52" fmla="*/ 112 w 679"/>
                <a:gd name="T53" fmla="*/ 114 h 643"/>
                <a:gd name="T54" fmla="*/ 101 w 679"/>
                <a:gd name="T55" fmla="*/ 109 h 643"/>
                <a:gd name="T56" fmla="*/ 95 w 679"/>
                <a:gd name="T57" fmla="*/ 103 h 643"/>
                <a:gd name="T58" fmla="*/ 92 w 679"/>
                <a:gd name="T59" fmla="*/ 98 h 643"/>
                <a:gd name="T60" fmla="*/ 95 w 679"/>
                <a:gd name="T61" fmla="*/ 89 h 643"/>
                <a:gd name="T62" fmla="*/ 103 w 679"/>
                <a:gd name="T63" fmla="*/ 87 h 643"/>
                <a:gd name="T64" fmla="*/ 102 w 679"/>
                <a:gd name="T65" fmla="*/ 81 h 643"/>
                <a:gd name="T66" fmla="*/ 114 w 679"/>
                <a:gd name="T67" fmla="*/ 79 h 643"/>
                <a:gd name="T68" fmla="*/ 110 w 679"/>
                <a:gd name="T69" fmla="*/ 72 h 643"/>
                <a:gd name="T70" fmla="*/ 117 w 679"/>
                <a:gd name="T71" fmla="*/ 67 h 643"/>
                <a:gd name="T72" fmla="*/ 126 w 679"/>
                <a:gd name="T73" fmla="*/ 63 h 643"/>
                <a:gd name="T74" fmla="*/ 135 w 679"/>
                <a:gd name="T75" fmla="*/ 57 h 643"/>
                <a:gd name="T76" fmla="*/ 118 w 679"/>
                <a:gd name="T77" fmla="*/ 56 h 643"/>
                <a:gd name="T78" fmla="*/ 136 w 679"/>
                <a:gd name="T79" fmla="*/ 53 h 643"/>
                <a:gd name="T80" fmla="*/ 143 w 679"/>
                <a:gd name="T81" fmla="*/ 49 h 643"/>
                <a:gd name="T82" fmla="*/ 148 w 679"/>
                <a:gd name="T83" fmla="*/ 44 h 643"/>
                <a:gd name="T84" fmla="*/ 133 w 679"/>
                <a:gd name="T85" fmla="*/ 47 h 643"/>
                <a:gd name="T86" fmla="*/ 118 w 679"/>
                <a:gd name="T87" fmla="*/ 47 h 643"/>
                <a:gd name="T88" fmla="*/ 125 w 679"/>
                <a:gd name="T89" fmla="*/ 42 h 643"/>
                <a:gd name="T90" fmla="*/ 144 w 679"/>
                <a:gd name="T91" fmla="*/ 35 h 643"/>
                <a:gd name="T92" fmla="*/ 136 w 679"/>
                <a:gd name="T93" fmla="*/ 33 h 643"/>
                <a:gd name="T94" fmla="*/ 141 w 679"/>
                <a:gd name="T95" fmla="*/ 29 h 643"/>
                <a:gd name="T96" fmla="*/ 148 w 679"/>
                <a:gd name="T97" fmla="*/ 27 h 643"/>
                <a:gd name="T98" fmla="*/ 162 w 679"/>
                <a:gd name="T99" fmla="*/ 27 h 643"/>
                <a:gd name="T100" fmla="*/ 170 w 679"/>
                <a:gd name="T101" fmla="*/ 29 h 643"/>
                <a:gd name="T102" fmla="*/ 165 w 679"/>
                <a:gd name="T103" fmla="*/ 23 h 643"/>
                <a:gd name="T104" fmla="*/ 140 w 679"/>
                <a:gd name="T105" fmla="*/ 17 h 643"/>
                <a:gd name="T106" fmla="*/ 97 w 679"/>
                <a:gd name="T107" fmla="*/ 15 h 643"/>
                <a:gd name="T108" fmla="*/ 23 w 679"/>
                <a:gd name="T109" fmla="*/ 7 h 643"/>
                <a:gd name="T110" fmla="*/ 23 w 679"/>
                <a:gd name="T111" fmla="*/ 7 h 64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79" h="643">
                  <a:moveTo>
                    <a:pt x="91" y="38"/>
                  </a:moveTo>
                  <a:lnTo>
                    <a:pt x="40" y="0"/>
                  </a:lnTo>
                  <a:lnTo>
                    <a:pt x="6" y="40"/>
                  </a:lnTo>
                  <a:lnTo>
                    <a:pt x="0" y="98"/>
                  </a:lnTo>
                  <a:lnTo>
                    <a:pt x="22" y="136"/>
                  </a:lnTo>
                  <a:lnTo>
                    <a:pt x="71" y="111"/>
                  </a:lnTo>
                  <a:lnTo>
                    <a:pt x="77" y="164"/>
                  </a:lnTo>
                  <a:lnTo>
                    <a:pt x="117" y="139"/>
                  </a:lnTo>
                  <a:lnTo>
                    <a:pt x="172" y="133"/>
                  </a:lnTo>
                  <a:lnTo>
                    <a:pt x="204" y="136"/>
                  </a:lnTo>
                  <a:lnTo>
                    <a:pt x="181" y="162"/>
                  </a:lnTo>
                  <a:lnTo>
                    <a:pt x="261" y="153"/>
                  </a:lnTo>
                  <a:lnTo>
                    <a:pt x="304" y="151"/>
                  </a:lnTo>
                  <a:lnTo>
                    <a:pt x="337" y="148"/>
                  </a:lnTo>
                  <a:lnTo>
                    <a:pt x="308" y="179"/>
                  </a:lnTo>
                  <a:lnTo>
                    <a:pt x="362" y="177"/>
                  </a:lnTo>
                  <a:lnTo>
                    <a:pt x="342" y="199"/>
                  </a:lnTo>
                  <a:lnTo>
                    <a:pt x="397" y="188"/>
                  </a:lnTo>
                  <a:lnTo>
                    <a:pt x="428" y="188"/>
                  </a:lnTo>
                  <a:lnTo>
                    <a:pt x="439" y="213"/>
                  </a:lnTo>
                  <a:lnTo>
                    <a:pt x="394" y="266"/>
                  </a:lnTo>
                  <a:lnTo>
                    <a:pt x="359" y="337"/>
                  </a:lnTo>
                  <a:lnTo>
                    <a:pt x="322" y="468"/>
                  </a:lnTo>
                  <a:lnTo>
                    <a:pt x="290" y="568"/>
                  </a:lnTo>
                  <a:lnTo>
                    <a:pt x="337" y="605"/>
                  </a:lnTo>
                  <a:lnTo>
                    <a:pt x="382" y="643"/>
                  </a:lnTo>
                  <a:lnTo>
                    <a:pt x="446" y="637"/>
                  </a:lnTo>
                  <a:lnTo>
                    <a:pt x="402" y="608"/>
                  </a:lnTo>
                  <a:lnTo>
                    <a:pt x="377" y="577"/>
                  </a:lnTo>
                  <a:lnTo>
                    <a:pt x="368" y="548"/>
                  </a:lnTo>
                  <a:lnTo>
                    <a:pt x="379" y="496"/>
                  </a:lnTo>
                  <a:lnTo>
                    <a:pt x="410" y="485"/>
                  </a:lnTo>
                  <a:lnTo>
                    <a:pt x="408" y="453"/>
                  </a:lnTo>
                  <a:lnTo>
                    <a:pt x="454" y="439"/>
                  </a:lnTo>
                  <a:lnTo>
                    <a:pt x="439" y="404"/>
                  </a:lnTo>
                  <a:lnTo>
                    <a:pt x="468" y="375"/>
                  </a:lnTo>
                  <a:lnTo>
                    <a:pt x="501" y="352"/>
                  </a:lnTo>
                  <a:lnTo>
                    <a:pt x="537" y="320"/>
                  </a:lnTo>
                  <a:lnTo>
                    <a:pt x="472" y="312"/>
                  </a:lnTo>
                  <a:lnTo>
                    <a:pt x="541" y="297"/>
                  </a:lnTo>
                  <a:lnTo>
                    <a:pt x="572" y="275"/>
                  </a:lnTo>
                  <a:lnTo>
                    <a:pt x="590" y="248"/>
                  </a:lnTo>
                  <a:lnTo>
                    <a:pt x="529" y="260"/>
                  </a:lnTo>
                  <a:lnTo>
                    <a:pt x="472" y="263"/>
                  </a:lnTo>
                  <a:lnTo>
                    <a:pt x="497" y="237"/>
                  </a:lnTo>
                  <a:lnTo>
                    <a:pt x="575" y="197"/>
                  </a:lnTo>
                  <a:lnTo>
                    <a:pt x="543" y="184"/>
                  </a:lnTo>
                  <a:lnTo>
                    <a:pt x="561" y="162"/>
                  </a:lnTo>
                  <a:lnTo>
                    <a:pt x="592" y="148"/>
                  </a:lnTo>
                  <a:lnTo>
                    <a:pt x="647" y="148"/>
                  </a:lnTo>
                  <a:lnTo>
                    <a:pt x="679" y="164"/>
                  </a:lnTo>
                  <a:lnTo>
                    <a:pt x="658" y="127"/>
                  </a:lnTo>
                  <a:lnTo>
                    <a:pt x="558" y="96"/>
                  </a:lnTo>
                  <a:lnTo>
                    <a:pt x="388" y="84"/>
                  </a:lnTo>
                  <a:lnTo>
                    <a:pt x="91" y="38"/>
                  </a:lnTo>
                  <a:close/>
                </a:path>
              </a:pathLst>
            </a:custGeom>
            <a:solidFill>
              <a:srgbClr val="AD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31" name="Freeform 37">
              <a:extLst>
                <a:ext uri="{FF2B5EF4-FFF2-40B4-BE49-F238E27FC236}">
                  <a16:creationId xmlns:a16="http://schemas.microsoft.com/office/drawing/2014/main" id="{D0E3EFE7-BC08-41E4-B61E-2A0ADB75DF07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35" y="2718"/>
              <a:ext cx="851" cy="272"/>
            </a:xfrm>
            <a:custGeom>
              <a:avLst/>
              <a:gdLst>
                <a:gd name="T0" fmla="*/ 0 w 1702"/>
                <a:gd name="T1" fmla="*/ 80 h 642"/>
                <a:gd name="T2" fmla="*/ 16 w 1702"/>
                <a:gd name="T3" fmla="*/ 53 h 642"/>
                <a:gd name="T4" fmla="*/ 40 w 1702"/>
                <a:gd name="T5" fmla="*/ 36 h 642"/>
                <a:gd name="T6" fmla="*/ 51 w 1702"/>
                <a:gd name="T7" fmla="*/ 32 h 642"/>
                <a:gd name="T8" fmla="*/ 62 w 1702"/>
                <a:gd name="T9" fmla="*/ 21 h 642"/>
                <a:gd name="T10" fmla="*/ 82 w 1702"/>
                <a:gd name="T11" fmla="*/ 16 h 642"/>
                <a:gd name="T12" fmla="*/ 102 w 1702"/>
                <a:gd name="T13" fmla="*/ 15 h 642"/>
                <a:gd name="T14" fmla="*/ 121 w 1702"/>
                <a:gd name="T15" fmla="*/ 6 h 642"/>
                <a:gd name="T16" fmla="*/ 156 w 1702"/>
                <a:gd name="T17" fmla="*/ 1 h 642"/>
                <a:gd name="T18" fmla="*/ 168 w 1702"/>
                <a:gd name="T19" fmla="*/ 18 h 642"/>
                <a:gd name="T20" fmla="*/ 211 w 1702"/>
                <a:gd name="T21" fmla="*/ 53 h 642"/>
                <a:gd name="T22" fmla="*/ 238 w 1702"/>
                <a:gd name="T23" fmla="*/ 20 h 642"/>
                <a:gd name="T24" fmla="*/ 252 w 1702"/>
                <a:gd name="T25" fmla="*/ 9 h 642"/>
                <a:gd name="T26" fmla="*/ 253 w 1702"/>
                <a:gd name="T27" fmla="*/ 0 h 642"/>
                <a:gd name="T28" fmla="*/ 273 w 1702"/>
                <a:gd name="T29" fmla="*/ 3 h 642"/>
                <a:gd name="T30" fmla="*/ 288 w 1702"/>
                <a:gd name="T31" fmla="*/ 12 h 642"/>
                <a:gd name="T32" fmla="*/ 293 w 1702"/>
                <a:gd name="T33" fmla="*/ 17 h 642"/>
                <a:gd name="T34" fmla="*/ 309 w 1702"/>
                <a:gd name="T35" fmla="*/ 23 h 642"/>
                <a:gd name="T36" fmla="*/ 313 w 1702"/>
                <a:gd name="T37" fmla="*/ 26 h 642"/>
                <a:gd name="T38" fmla="*/ 320 w 1702"/>
                <a:gd name="T39" fmla="*/ 27 h 642"/>
                <a:gd name="T40" fmla="*/ 320 w 1702"/>
                <a:gd name="T41" fmla="*/ 29 h 642"/>
                <a:gd name="T42" fmla="*/ 339 w 1702"/>
                <a:gd name="T43" fmla="*/ 29 h 642"/>
                <a:gd name="T44" fmla="*/ 348 w 1702"/>
                <a:gd name="T45" fmla="*/ 34 h 642"/>
                <a:gd name="T46" fmla="*/ 355 w 1702"/>
                <a:gd name="T47" fmla="*/ 36 h 642"/>
                <a:gd name="T48" fmla="*/ 361 w 1702"/>
                <a:gd name="T49" fmla="*/ 40 h 642"/>
                <a:gd name="T50" fmla="*/ 369 w 1702"/>
                <a:gd name="T51" fmla="*/ 38 h 642"/>
                <a:gd name="T52" fmla="*/ 386 w 1702"/>
                <a:gd name="T53" fmla="*/ 43 h 642"/>
                <a:gd name="T54" fmla="*/ 399 w 1702"/>
                <a:gd name="T55" fmla="*/ 45 h 642"/>
                <a:gd name="T56" fmla="*/ 400 w 1702"/>
                <a:gd name="T57" fmla="*/ 50 h 642"/>
                <a:gd name="T58" fmla="*/ 419 w 1702"/>
                <a:gd name="T59" fmla="*/ 50 h 642"/>
                <a:gd name="T60" fmla="*/ 424 w 1702"/>
                <a:gd name="T61" fmla="*/ 50 h 642"/>
                <a:gd name="T62" fmla="*/ 426 w 1702"/>
                <a:gd name="T63" fmla="*/ 62 h 642"/>
                <a:gd name="T64" fmla="*/ 398 w 1702"/>
                <a:gd name="T65" fmla="*/ 65 h 642"/>
                <a:gd name="T66" fmla="*/ 275 w 1702"/>
                <a:gd name="T67" fmla="*/ 56 h 642"/>
                <a:gd name="T68" fmla="*/ 248 w 1702"/>
                <a:gd name="T69" fmla="*/ 92 h 642"/>
                <a:gd name="T70" fmla="*/ 250 w 1702"/>
                <a:gd name="T71" fmla="*/ 109 h 642"/>
                <a:gd name="T72" fmla="*/ 247 w 1702"/>
                <a:gd name="T73" fmla="*/ 114 h 642"/>
                <a:gd name="T74" fmla="*/ 163 w 1702"/>
                <a:gd name="T75" fmla="*/ 115 h 642"/>
                <a:gd name="T76" fmla="*/ 132 w 1702"/>
                <a:gd name="T77" fmla="*/ 102 h 642"/>
                <a:gd name="T78" fmla="*/ 121 w 1702"/>
                <a:gd name="T79" fmla="*/ 60 h 642"/>
                <a:gd name="T80" fmla="*/ 55 w 1702"/>
                <a:gd name="T81" fmla="*/ 69 h 642"/>
                <a:gd name="T82" fmla="*/ 21 w 1702"/>
                <a:gd name="T83" fmla="*/ 83 h 642"/>
                <a:gd name="T84" fmla="*/ 10 w 1702"/>
                <a:gd name="T85" fmla="*/ 81 h 642"/>
                <a:gd name="T86" fmla="*/ 0 w 1702"/>
                <a:gd name="T87" fmla="*/ 80 h 642"/>
                <a:gd name="T88" fmla="*/ 0 w 1702"/>
                <a:gd name="T89" fmla="*/ 80 h 64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702" h="642">
                  <a:moveTo>
                    <a:pt x="0" y="444"/>
                  </a:moveTo>
                  <a:lnTo>
                    <a:pt x="61" y="293"/>
                  </a:lnTo>
                  <a:lnTo>
                    <a:pt x="159" y="201"/>
                  </a:lnTo>
                  <a:lnTo>
                    <a:pt x="202" y="179"/>
                  </a:lnTo>
                  <a:lnTo>
                    <a:pt x="247" y="119"/>
                  </a:lnTo>
                  <a:lnTo>
                    <a:pt x="326" y="87"/>
                  </a:lnTo>
                  <a:lnTo>
                    <a:pt x="408" y="82"/>
                  </a:lnTo>
                  <a:lnTo>
                    <a:pt x="482" y="34"/>
                  </a:lnTo>
                  <a:lnTo>
                    <a:pt x="621" y="5"/>
                  </a:lnTo>
                  <a:lnTo>
                    <a:pt x="669" y="100"/>
                  </a:lnTo>
                  <a:lnTo>
                    <a:pt x="842" y="293"/>
                  </a:lnTo>
                  <a:lnTo>
                    <a:pt x="952" y="110"/>
                  </a:lnTo>
                  <a:lnTo>
                    <a:pt x="1007" y="50"/>
                  </a:lnTo>
                  <a:lnTo>
                    <a:pt x="1012" y="0"/>
                  </a:lnTo>
                  <a:lnTo>
                    <a:pt x="1092" y="19"/>
                  </a:lnTo>
                  <a:lnTo>
                    <a:pt x="1150" y="69"/>
                  </a:lnTo>
                  <a:lnTo>
                    <a:pt x="1171" y="95"/>
                  </a:lnTo>
                  <a:lnTo>
                    <a:pt x="1235" y="127"/>
                  </a:lnTo>
                  <a:lnTo>
                    <a:pt x="1250" y="143"/>
                  </a:lnTo>
                  <a:lnTo>
                    <a:pt x="1280" y="148"/>
                  </a:lnTo>
                  <a:lnTo>
                    <a:pt x="1280" y="161"/>
                  </a:lnTo>
                  <a:lnTo>
                    <a:pt x="1356" y="164"/>
                  </a:lnTo>
                  <a:lnTo>
                    <a:pt x="1390" y="191"/>
                  </a:lnTo>
                  <a:lnTo>
                    <a:pt x="1417" y="198"/>
                  </a:lnTo>
                  <a:lnTo>
                    <a:pt x="1443" y="222"/>
                  </a:lnTo>
                  <a:lnTo>
                    <a:pt x="1475" y="213"/>
                  </a:lnTo>
                  <a:lnTo>
                    <a:pt x="1542" y="241"/>
                  </a:lnTo>
                  <a:lnTo>
                    <a:pt x="1594" y="251"/>
                  </a:lnTo>
                  <a:lnTo>
                    <a:pt x="1597" y="275"/>
                  </a:lnTo>
                  <a:lnTo>
                    <a:pt x="1673" y="277"/>
                  </a:lnTo>
                  <a:lnTo>
                    <a:pt x="1695" y="275"/>
                  </a:lnTo>
                  <a:lnTo>
                    <a:pt x="1702" y="348"/>
                  </a:lnTo>
                  <a:lnTo>
                    <a:pt x="1592" y="362"/>
                  </a:lnTo>
                  <a:lnTo>
                    <a:pt x="1100" y="311"/>
                  </a:lnTo>
                  <a:lnTo>
                    <a:pt x="989" y="515"/>
                  </a:lnTo>
                  <a:lnTo>
                    <a:pt x="997" y="608"/>
                  </a:lnTo>
                  <a:lnTo>
                    <a:pt x="988" y="637"/>
                  </a:lnTo>
                  <a:lnTo>
                    <a:pt x="650" y="642"/>
                  </a:lnTo>
                  <a:lnTo>
                    <a:pt x="526" y="570"/>
                  </a:lnTo>
                  <a:lnTo>
                    <a:pt x="482" y="332"/>
                  </a:lnTo>
                  <a:lnTo>
                    <a:pt x="220" y="382"/>
                  </a:lnTo>
                  <a:lnTo>
                    <a:pt x="81" y="462"/>
                  </a:lnTo>
                  <a:lnTo>
                    <a:pt x="40" y="450"/>
                  </a:lnTo>
                  <a:lnTo>
                    <a:pt x="0" y="44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32" name="Freeform 38">
              <a:extLst>
                <a:ext uri="{FF2B5EF4-FFF2-40B4-BE49-F238E27FC236}">
                  <a16:creationId xmlns:a16="http://schemas.microsoft.com/office/drawing/2014/main" id="{E64687E1-D3C2-4A9A-B391-BB9100BB6EAE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41" y="2870"/>
              <a:ext cx="67" cy="78"/>
            </a:xfrm>
            <a:custGeom>
              <a:avLst/>
              <a:gdLst>
                <a:gd name="T0" fmla="*/ 0 w 134"/>
                <a:gd name="T1" fmla="*/ 32 h 185"/>
                <a:gd name="T2" fmla="*/ 9 w 134"/>
                <a:gd name="T3" fmla="*/ 33 h 185"/>
                <a:gd name="T4" fmla="*/ 10 w 134"/>
                <a:gd name="T5" fmla="*/ 28 h 185"/>
                <a:gd name="T6" fmla="*/ 12 w 134"/>
                <a:gd name="T7" fmla="*/ 25 h 185"/>
                <a:gd name="T8" fmla="*/ 11 w 134"/>
                <a:gd name="T9" fmla="*/ 21 h 185"/>
                <a:gd name="T10" fmla="*/ 12 w 134"/>
                <a:gd name="T11" fmla="*/ 18 h 185"/>
                <a:gd name="T12" fmla="*/ 20 w 134"/>
                <a:gd name="T13" fmla="*/ 17 h 185"/>
                <a:gd name="T14" fmla="*/ 18 w 134"/>
                <a:gd name="T15" fmla="*/ 14 h 185"/>
                <a:gd name="T16" fmla="*/ 21 w 134"/>
                <a:gd name="T17" fmla="*/ 11 h 185"/>
                <a:gd name="T18" fmla="*/ 22 w 134"/>
                <a:gd name="T19" fmla="*/ 8 h 185"/>
                <a:gd name="T20" fmla="*/ 25 w 134"/>
                <a:gd name="T21" fmla="*/ 4 h 185"/>
                <a:gd name="T22" fmla="*/ 34 w 134"/>
                <a:gd name="T23" fmla="*/ 6 h 185"/>
                <a:gd name="T24" fmla="*/ 31 w 134"/>
                <a:gd name="T25" fmla="*/ 0 h 185"/>
                <a:gd name="T26" fmla="*/ 24 w 134"/>
                <a:gd name="T27" fmla="*/ 0 h 185"/>
                <a:gd name="T28" fmla="*/ 13 w 134"/>
                <a:gd name="T29" fmla="*/ 7 h 185"/>
                <a:gd name="T30" fmla="*/ 0 w 134"/>
                <a:gd name="T31" fmla="*/ 32 h 185"/>
                <a:gd name="T32" fmla="*/ 0 w 134"/>
                <a:gd name="T33" fmla="*/ 32 h 18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4" h="185">
                  <a:moveTo>
                    <a:pt x="0" y="181"/>
                  </a:moveTo>
                  <a:lnTo>
                    <a:pt x="36" y="185"/>
                  </a:lnTo>
                  <a:lnTo>
                    <a:pt x="38" y="160"/>
                  </a:lnTo>
                  <a:lnTo>
                    <a:pt x="48" y="140"/>
                  </a:lnTo>
                  <a:lnTo>
                    <a:pt x="41" y="119"/>
                  </a:lnTo>
                  <a:lnTo>
                    <a:pt x="47" y="102"/>
                  </a:lnTo>
                  <a:lnTo>
                    <a:pt x="79" y="96"/>
                  </a:lnTo>
                  <a:lnTo>
                    <a:pt x="72" y="78"/>
                  </a:lnTo>
                  <a:lnTo>
                    <a:pt x="81" y="63"/>
                  </a:lnTo>
                  <a:lnTo>
                    <a:pt x="85" y="42"/>
                  </a:lnTo>
                  <a:lnTo>
                    <a:pt x="97" y="23"/>
                  </a:lnTo>
                  <a:lnTo>
                    <a:pt x="134" y="36"/>
                  </a:lnTo>
                  <a:lnTo>
                    <a:pt x="124" y="0"/>
                  </a:lnTo>
                  <a:lnTo>
                    <a:pt x="96" y="2"/>
                  </a:lnTo>
                  <a:lnTo>
                    <a:pt x="51" y="38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45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33" name="Freeform 39">
              <a:extLst>
                <a:ext uri="{FF2B5EF4-FFF2-40B4-BE49-F238E27FC236}">
                  <a16:creationId xmlns:a16="http://schemas.microsoft.com/office/drawing/2014/main" id="{7A2DC868-8EC1-4D73-A05E-06403F958943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91" y="2768"/>
              <a:ext cx="395" cy="177"/>
            </a:xfrm>
            <a:custGeom>
              <a:avLst/>
              <a:gdLst>
                <a:gd name="T0" fmla="*/ 0 w 790"/>
                <a:gd name="T1" fmla="*/ 65 h 417"/>
                <a:gd name="T2" fmla="*/ 7 w 790"/>
                <a:gd name="T3" fmla="*/ 55 h 417"/>
                <a:gd name="T4" fmla="*/ 23 w 790"/>
                <a:gd name="T5" fmla="*/ 53 h 417"/>
                <a:gd name="T6" fmla="*/ 26 w 790"/>
                <a:gd name="T7" fmla="*/ 42 h 417"/>
                <a:gd name="T8" fmla="*/ 32 w 790"/>
                <a:gd name="T9" fmla="*/ 37 h 417"/>
                <a:gd name="T10" fmla="*/ 36 w 790"/>
                <a:gd name="T11" fmla="*/ 30 h 417"/>
                <a:gd name="T12" fmla="*/ 40 w 790"/>
                <a:gd name="T13" fmla="*/ 24 h 417"/>
                <a:gd name="T14" fmla="*/ 47 w 790"/>
                <a:gd name="T15" fmla="*/ 18 h 417"/>
                <a:gd name="T16" fmla="*/ 49 w 790"/>
                <a:gd name="T17" fmla="*/ 13 h 417"/>
                <a:gd name="T18" fmla="*/ 53 w 790"/>
                <a:gd name="T19" fmla="*/ 0 h 417"/>
                <a:gd name="T20" fmla="*/ 60 w 790"/>
                <a:gd name="T21" fmla="*/ 8 h 417"/>
                <a:gd name="T22" fmla="*/ 65 w 790"/>
                <a:gd name="T23" fmla="*/ 6 h 417"/>
                <a:gd name="T24" fmla="*/ 66 w 790"/>
                <a:gd name="T25" fmla="*/ 9 h 417"/>
                <a:gd name="T26" fmla="*/ 71 w 790"/>
                <a:gd name="T27" fmla="*/ 9 h 417"/>
                <a:gd name="T28" fmla="*/ 84 w 790"/>
                <a:gd name="T29" fmla="*/ 6 h 417"/>
                <a:gd name="T30" fmla="*/ 95 w 790"/>
                <a:gd name="T31" fmla="*/ 6 h 417"/>
                <a:gd name="T32" fmla="*/ 93 w 790"/>
                <a:gd name="T33" fmla="*/ 11 h 417"/>
                <a:gd name="T34" fmla="*/ 100 w 790"/>
                <a:gd name="T35" fmla="*/ 10 h 417"/>
                <a:gd name="T36" fmla="*/ 99 w 790"/>
                <a:gd name="T37" fmla="*/ 14 h 417"/>
                <a:gd name="T38" fmla="*/ 107 w 790"/>
                <a:gd name="T39" fmla="*/ 12 h 417"/>
                <a:gd name="T40" fmla="*/ 111 w 790"/>
                <a:gd name="T41" fmla="*/ 14 h 417"/>
                <a:gd name="T42" fmla="*/ 107 w 790"/>
                <a:gd name="T43" fmla="*/ 25 h 417"/>
                <a:gd name="T44" fmla="*/ 126 w 790"/>
                <a:gd name="T45" fmla="*/ 26 h 417"/>
                <a:gd name="T46" fmla="*/ 133 w 790"/>
                <a:gd name="T47" fmla="*/ 19 h 417"/>
                <a:gd name="T48" fmla="*/ 132 w 790"/>
                <a:gd name="T49" fmla="*/ 24 h 417"/>
                <a:gd name="T50" fmla="*/ 141 w 790"/>
                <a:gd name="T51" fmla="*/ 21 h 417"/>
                <a:gd name="T52" fmla="*/ 141 w 790"/>
                <a:gd name="T53" fmla="*/ 26 h 417"/>
                <a:gd name="T54" fmla="*/ 147 w 790"/>
                <a:gd name="T55" fmla="*/ 23 h 417"/>
                <a:gd name="T56" fmla="*/ 157 w 790"/>
                <a:gd name="T57" fmla="*/ 24 h 417"/>
                <a:gd name="T58" fmla="*/ 162 w 790"/>
                <a:gd name="T59" fmla="*/ 26 h 417"/>
                <a:gd name="T60" fmla="*/ 170 w 790"/>
                <a:gd name="T61" fmla="*/ 24 h 417"/>
                <a:gd name="T62" fmla="*/ 178 w 790"/>
                <a:gd name="T63" fmla="*/ 25 h 417"/>
                <a:gd name="T64" fmla="*/ 196 w 790"/>
                <a:gd name="T65" fmla="*/ 28 h 417"/>
                <a:gd name="T66" fmla="*/ 198 w 790"/>
                <a:gd name="T67" fmla="*/ 39 h 417"/>
                <a:gd name="T68" fmla="*/ 164 w 790"/>
                <a:gd name="T69" fmla="*/ 38 h 417"/>
                <a:gd name="T70" fmla="*/ 124 w 790"/>
                <a:gd name="T71" fmla="*/ 39 h 417"/>
                <a:gd name="T72" fmla="*/ 116 w 790"/>
                <a:gd name="T73" fmla="*/ 40 h 417"/>
                <a:gd name="T74" fmla="*/ 107 w 790"/>
                <a:gd name="T75" fmla="*/ 37 h 417"/>
                <a:gd name="T76" fmla="*/ 98 w 790"/>
                <a:gd name="T77" fmla="*/ 36 h 417"/>
                <a:gd name="T78" fmla="*/ 91 w 790"/>
                <a:gd name="T79" fmla="*/ 33 h 417"/>
                <a:gd name="T80" fmla="*/ 81 w 790"/>
                <a:gd name="T81" fmla="*/ 34 h 417"/>
                <a:gd name="T82" fmla="*/ 66 w 790"/>
                <a:gd name="T83" fmla="*/ 31 h 417"/>
                <a:gd name="T84" fmla="*/ 60 w 790"/>
                <a:gd name="T85" fmla="*/ 31 h 417"/>
                <a:gd name="T86" fmla="*/ 51 w 790"/>
                <a:gd name="T87" fmla="*/ 29 h 417"/>
                <a:gd name="T88" fmla="*/ 43 w 790"/>
                <a:gd name="T89" fmla="*/ 32 h 417"/>
                <a:gd name="T90" fmla="*/ 34 w 790"/>
                <a:gd name="T91" fmla="*/ 45 h 417"/>
                <a:gd name="T92" fmla="*/ 21 w 790"/>
                <a:gd name="T93" fmla="*/ 61 h 417"/>
                <a:gd name="T94" fmla="*/ 24 w 790"/>
                <a:gd name="T95" fmla="*/ 67 h 417"/>
                <a:gd name="T96" fmla="*/ 23 w 790"/>
                <a:gd name="T97" fmla="*/ 75 h 417"/>
                <a:gd name="T98" fmla="*/ 17 w 790"/>
                <a:gd name="T99" fmla="*/ 70 h 417"/>
                <a:gd name="T100" fmla="*/ 0 w 790"/>
                <a:gd name="T101" fmla="*/ 65 h 417"/>
                <a:gd name="T102" fmla="*/ 0 w 790"/>
                <a:gd name="T103" fmla="*/ 65 h 41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90" h="417">
                  <a:moveTo>
                    <a:pt x="0" y="363"/>
                  </a:moveTo>
                  <a:lnTo>
                    <a:pt x="28" y="307"/>
                  </a:lnTo>
                  <a:lnTo>
                    <a:pt x="89" y="298"/>
                  </a:lnTo>
                  <a:lnTo>
                    <a:pt x="101" y="232"/>
                  </a:lnTo>
                  <a:lnTo>
                    <a:pt x="125" y="204"/>
                  </a:lnTo>
                  <a:lnTo>
                    <a:pt x="144" y="168"/>
                  </a:lnTo>
                  <a:lnTo>
                    <a:pt x="159" y="131"/>
                  </a:lnTo>
                  <a:lnTo>
                    <a:pt x="187" y="100"/>
                  </a:lnTo>
                  <a:lnTo>
                    <a:pt x="195" y="72"/>
                  </a:lnTo>
                  <a:lnTo>
                    <a:pt x="212" y="0"/>
                  </a:lnTo>
                  <a:lnTo>
                    <a:pt x="238" y="45"/>
                  </a:lnTo>
                  <a:lnTo>
                    <a:pt x="259" y="31"/>
                  </a:lnTo>
                  <a:lnTo>
                    <a:pt x="263" y="51"/>
                  </a:lnTo>
                  <a:lnTo>
                    <a:pt x="284" y="51"/>
                  </a:lnTo>
                  <a:lnTo>
                    <a:pt x="333" y="30"/>
                  </a:lnTo>
                  <a:lnTo>
                    <a:pt x="378" y="36"/>
                  </a:lnTo>
                  <a:lnTo>
                    <a:pt x="370" y="59"/>
                  </a:lnTo>
                  <a:lnTo>
                    <a:pt x="397" y="57"/>
                  </a:lnTo>
                  <a:lnTo>
                    <a:pt x="395" y="80"/>
                  </a:lnTo>
                  <a:lnTo>
                    <a:pt x="427" y="67"/>
                  </a:lnTo>
                  <a:lnTo>
                    <a:pt x="443" y="79"/>
                  </a:lnTo>
                  <a:lnTo>
                    <a:pt x="427" y="138"/>
                  </a:lnTo>
                  <a:lnTo>
                    <a:pt x="501" y="143"/>
                  </a:lnTo>
                  <a:lnTo>
                    <a:pt x="529" y="106"/>
                  </a:lnTo>
                  <a:lnTo>
                    <a:pt x="526" y="134"/>
                  </a:lnTo>
                  <a:lnTo>
                    <a:pt x="561" y="115"/>
                  </a:lnTo>
                  <a:lnTo>
                    <a:pt x="561" y="143"/>
                  </a:lnTo>
                  <a:lnTo>
                    <a:pt x="586" y="129"/>
                  </a:lnTo>
                  <a:lnTo>
                    <a:pt x="626" y="131"/>
                  </a:lnTo>
                  <a:lnTo>
                    <a:pt x="645" y="146"/>
                  </a:lnTo>
                  <a:lnTo>
                    <a:pt x="678" y="131"/>
                  </a:lnTo>
                  <a:lnTo>
                    <a:pt x="711" y="140"/>
                  </a:lnTo>
                  <a:lnTo>
                    <a:pt x="784" y="153"/>
                  </a:lnTo>
                  <a:lnTo>
                    <a:pt x="790" y="217"/>
                  </a:lnTo>
                  <a:lnTo>
                    <a:pt x="656" y="213"/>
                  </a:lnTo>
                  <a:lnTo>
                    <a:pt x="495" y="219"/>
                  </a:lnTo>
                  <a:lnTo>
                    <a:pt x="463" y="223"/>
                  </a:lnTo>
                  <a:lnTo>
                    <a:pt x="427" y="204"/>
                  </a:lnTo>
                  <a:lnTo>
                    <a:pt x="391" y="200"/>
                  </a:lnTo>
                  <a:lnTo>
                    <a:pt x="361" y="183"/>
                  </a:lnTo>
                  <a:lnTo>
                    <a:pt x="324" y="189"/>
                  </a:lnTo>
                  <a:lnTo>
                    <a:pt x="263" y="171"/>
                  </a:lnTo>
                  <a:lnTo>
                    <a:pt x="238" y="171"/>
                  </a:lnTo>
                  <a:lnTo>
                    <a:pt x="202" y="161"/>
                  </a:lnTo>
                  <a:lnTo>
                    <a:pt x="169" y="179"/>
                  </a:lnTo>
                  <a:lnTo>
                    <a:pt x="133" y="247"/>
                  </a:lnTo>
                  <a:lnTo>
                    <a:pt x="84" y="338"/>
                  </a:lnTo>
                  <a:lnTo>
                    <a:pt x="93" y="369"/>
                  </a:lnTo>
                  <a:lnTo>
                    <a:pt x="89" y="417"/>
                  </a:lnTo>
                  <a:lnTo>
                    <a:pt x="65" y="386"/>
                  </a:lnTo>
                  <a:lnTo>
                    <a:pt x="0" y="363"/>
                  </a:lnTo>
                  <a:close/>
                </a:path>
              </a:pathLst>
            </a:custGeom>
            <a:solidFill>
              <a:srgbClr val="945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34" name="Freeform 40">
              <a:extLst>
                <a:ext uri="{FF2B5EF4-FFF2-40B4-BE49-F238E27FC236}">
                  <a16:creationId xmlns:a16="http://schemas.microsoft.com/office/drawing/2014/main" id="{58BAEA1A-D4AE-4788-9C1A-B7FFBED4A4D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74" y="2715"/>
              <a:ext cx="158" cy="134"/>
            </a:xfrm>
            <a:custGeom>
              <a:avLst/>
              <a:gdLst>
                <a:gd name="T0" fmla="*/ 29 w 314"/>
                <a:gd name="T1" fmla="*/ 4 h 315"/>
                <a:gd name="T2" fmla="*/ 12 w 314"/>
                <a:gd name="T3" fmla="*/ 8 h 315"/>
                <a:gd name="T4" fmla="*/ 0 w 314"/>
                <a:gd name="T5" fmla="*/ 13 h 315"/>
                <a:gd name="T6" fmla="*/ 15 w 314"/>
                <a:gd name="T7" fmla="*/ 10 h 315"/>
                <a:gd name="T8" fmla="*/ 19 w 314"/>
                <a:gd name="T9" fmla="*/ 15 h 315"/>
                <a:gd name="T10" fmla="*/ 13 w 314"/>
                <a:gd name="T11" fmla="*/ 17 h 315"/>
                <a:gd name="T12" fmla="*/ 28 w 314"/>
                <a:gd name="T13" fmla="*/ 25 h 315"/>
                <a:gd name="T14" fmla="*/ 28 w 314"/>
                <a:gd name="T15" fmla="*/ 31 h 315"/>
                <a:gd name="T16" fmla="*/ 46 w 314"/>
                <a:gd name="T17" fmla="*/ 47 h 315"/>
                <a:gd name="T18" fmla="*/ 60 w 314"/>
                <a:gd name="T19" fmla="*/ 56 h 315"/>
                <a:gd name="T20" fmla="*/ 60 w 314"/>
                <a:gd name="T21" fmla="*/ 51 h 315"/>
                <a:gd name="T22" fmla="*/ 68 w 314"/>
                <a:gd name="T23" fmla="*/ 54 h 315"/>
                <a:gd name="T24" fmla="*/ 80 w 314"/>
                <a:gd name="T25" fmla="*/ 57 h 315"/>
                <a:gd name="T26" fmla="*/ 72 w 314"/>
                <a:gd name="T27" fmla="*/ 34 h 315"/>
                <a:gd name="T28" fmla="*/ 55 w 314"/>
                <a:gd name="T29" fmla="*/ 9 h 315"/>
                <a:gd name="T30" fmla="*/ 48 w 314"/>
                <a:gd name="T31" fmla="*/ 0 h 315"/>
                <a:gd name="T32" fmla="*/ 28 w 314"/>
                <a:gd name="T33" fmla="*/ 0 h 315"/>
                <a:gd name="T34" fmla="*/ 29 w 314"/>
                <a:gd name="T35" fmla="*/ 4 h 315"/>
                <a:gd name="T36" fmla="*/ 29 w 314"/>
                <a:gd name="T37" fmla="*/ 4 h 3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14" h="315">
                  <a:moveTo>
                    <a:pt x="116" y="21"/>
                  </a:moveTo>
                  <a:lnTo>
                    <a:pt x="47" y="45"/>
                  </a:lnTo>
                  <a:lnTo>
                    <a:pt x="0" y="72"/>
                  </a:lnTo>
                  <a:lnTo>
                    <a:pt x="60" y="57"/>
                  </a:lnTo>
                  <a:lnTo>
                    <a:pt x="76" y="85"/>
                  </a:lnTo>
                  <a:lnTo>
                    <a:pt x="51" y="94"/>
                  </a:lnTo>
                  <a:lnTo>
                    <a:pt x="109" y="136"/>
                  </a:lnTo>
                  <a:lnTo>
                    <a:pt x="112" y="172"/>
                  </a:lnTo>
                  <a:lnTo>
                    <a:pt x="183" y="258"/>
                  </a:lnTo>
                  <a:lnTo>
                    <a:pt x="236" y="309"/>
                  </a:lnTo>
                  <a:lnTo>
                    <a:pt x="236" y="279"/>
                  </a:lnTo>
                  <a:lnTo>
                    <a:pt x="268" y="298"/>
                  </a:lnTo>
                  <a:lnTo>
                    <a:pt x="314" y="315"/>
                  </a:lnTo>
                  <a:lnTo>
                    <a:pt x="286" y="188"/>
                  </a:lnTo>
                  <a:lnTo>
                    <a:pt x="219" y="51"/>
                  </a:lnTo>
                  <a:lnTo>
                    <a:pt x="190" y="1"/>
                  </a:lnTo>
                  <a:lnTo>
                    <a:pt x="112" y="0"/>
                  </a:lnTo>
                  <a:lnTo>
                    <a:pt x="116" y="21"/>
                  </a:lnTo>
                  <a:close/>
                </a:path>
              </a:pathLst>
            </a:custGeom>
            <a:solidFill>
              <a:srgbClr val="945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35" name="Freeform 41">
              <a:extLst>
                <a:ext uri="{FF2B5EF4-FFF2-40B4-BE49-F238E27FC236}">
                  <a16:creationId xmlns:a16="http://schemas.microsoft.com/office/drawing/2014/main" id="{1E4631A0-9B2B-458E-8FD9-D0A8919F8D7B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68" y="2784"/>
              <a:ext cx="473" cy="236"/>
            </a:xfrm>
            <a:custGeom>
              <a:avLst/>
              <a:gdLst>
                <a:gd name="T0" fmla="*/ 0 w 945"/>
                <a:gd name="T1" fmla="*/ 56 h 559"/>
                <a:gd name="T2" fmla="*/ 11 w 945"/>
                <a:gd name="T3" fmla="*/ 47 h 559"/>
                <a:gd name="T4" fmla="*/ 18 w 945"/>
                <a:gd name="T5" fmla="*/ 47 h 559"/>
                <a:gd name="T6" fmla="*/ 17 w 945"/>
                <a:gd name="T7" fmla="*/ 41 h 559"/>
                <a:gd name="T8" fmla="*/ 22 w 945"/>
                <a:gd name="T9" fmla="*/ 34 h 559"/>
                <a:gd name="T10" fmla="*/ 30 w 945"/>
                <a:gd name="T11" fmla="*/ 31 h 559"/>
                <a:gd name="T12" fmla="*/ 39 w 945"/>
                <a:gd name="T13" fmla="*/ 17 h 559"/>
                <a:gd name="T14" fmla="*/ 53 w 945"/>
                <a:gd name="T15" fmla="*/ 34 h 559"/>
                <a:gd name="T16" fmla="*/ 52 w 945"/>
                <a:gd name="T17" fmla="*/ 24 h 559"/>
                <a:gd name="T18" fmla="*/ 54 w 945"/>
                <a:gd name="T19" fmla="*/ 13 h 559"/>
                <a:gd name="T20" fmla="*/ 64 w 945"/>
                <a:gd name="T21" fmla="*/ 20 h 559"/>
                <a:gd name="T22" fmla="*/ 71 w 945"/>
                <a:gd name="T23" fmla="*/ 18 h 559"/>
                <a:gd name="T24" fmla="*/ 52 w 945"/>
                <a:gd name="T25" fmla="*/ 0 h 559"/>
                <a:gd name="T26" fmla="*/ 73 w 945"/>
                <a:gd name="T27" fmla="*/ 5 h 559"/>
                <a:gd name="T28" fmla="*/ 86 w 945"/>
                <a:gd name="T29" fmla="*/ 7 h 559"/>
                <a:gd name="T30" fmla="*/ 92 w 945"/>
                <a:gd name="T31" fmla="*/ 2 h 559"/>
                <a:gd name="T32" fmla="*/ 102 w 945"/>
                <a:gd name="T33" fmla="*/ 2 h 559"/>
                <a:gd name="T34" fmla="*/ 117 w 945"/>
                <a:gd name="T35" fmla="*/ 28 h 559"/>
                <a:gd name="T36" fmla="*/ 131 w 945"/>
                <a:gd name="T37" fmla="*/ 38 h 559"/>
                <a:gd name="T38" fmla="*/ 147 w 945"/>
                <a:gd name="T39" fmla="*/ 58 h 559"/>
                <a:gd name="T40" fmla="*/ 157 w 945"/>
                <a:gd name="T41" fmla="*/ 67 h 559"/>
                <a:gd name="T42" fmla="*/ 204 w 945"/>
                <a:gd name="T43" fmla="*/ 75 h 559"/>
                <a:gd name="T44" fmla="*/ 193 w 945"/>
                <a:gd name="T45" fmla="*/ 83 h 559"/>
                <a:gd name="T46" fmla="*/ 168 w 945"/>
                <a:gd name="T47" fmla="*/ 88 h 559"/>
                <a:gd name="T48" fmla="*/ 174 w 945"/>
                <a:gd name="T49" fmla="*/ 92 h 559"/>
                <a:gd name="T50" fmla="*/ 196 w 945"/>
                <a:gd name="T51" fmla="*/ 91 h 559"/>
                <a:gd name="T52" fmla="*/ 231 w 945"/>
                <a:gd name="T53" fmla="*/ 90 h 559"/>
                <a:gd name="T54" fmla="*/ 218 w 945"/>
                <a:gd name="T55" fmla="*/ 98 h 559"/>
                <a:gd name="T56" fmla="*/ 126 w 945"/>
                <a:gd name="T57" fmla="*/ 95 h 559"/>
                <a:gd name="T58" fmla="*/ 109 w 945"/>
                <a:gd name="T59" fmla="*/ 68 h 559"/>
                <a:gd name="T60" fmla="*/ 105 w 945"/>
                <a:gd name="T61" fmla="*/ 34 h 559"/>
                <a:gd name="T62" fmla="*/ 10 w 945"/>
                <a:gd name="T63" fmla="*/ 62 h 559"/>
                <a:gd name="T64" fmla="*/ 4 w 945"/>
                <a:gd name="T65" fmla="*/ 62 h 55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45" h="559">
                  <a:moveTo>
                    <a:pt x="15" y="347"/>
                  </a:moveTo>
                  <a:lnTo>
                    <a:pt x="0" y="315"/>
                  </a:lnTo>
                  <a:lnTo>
                    <a:pt x="48" y="296"/>
                  </a:lnTo>
                  <a:lnTo>
                    <a:pt x="42" y="264"/>
                  </a:lnTo>
                  <a:lnTo>
                    <a:pt x="55" y="266"/>
                  </a:lnTo>
                  <a:lnTo>
                    <a:pt x="70" y="264"/>
                  </a:lnTo>
                  <a:lnTo>
                    <a:pt x="91" y="277"/>
                  </a:lnTo>
                  <a:lnTo>
                    <a:pt x="65" y="230"/>
                  </a:lnTo>
                  <a:lnTo>
                    <a:pt x="97" y="227"/>
                  </a:lnTo>
                  <a:lnTo>
                    <a:pt x="88" y="193"/>
                  </a:lnTo>
                  <a:lnTo>
                    <a:pt x="125" y="212"/>
                  </a:lnTo>
                  <a:lnTo>
                    <a:pt x="120" y="175"/>
                  </a:lnTo>
                  <a:lnTo>
                    <a:pt x="171" y="191"/>
                  </a:lnTo>
                  <a:lnTo>
                    <a:pt x="156" y="98"/>
                  </a:lnTo>
                  <a:lnTo>
                    <a:pt x="186" y="138"/>
                  </a:lnTo>
                  <a:lnTo>
                    <a:pt x="210" y="190"/>
                  </a:lnTo>
                  <a:lnTo>
                    <a:pt x="237" y="208"/>
                  </a:lnTo>
                  <a:lnTo>
                    <a:pt x="205" y="138"/>
                  </a:lnTo>
                  <a:lnTo>
                    <a:pt x="214" y="101"/>
                  </a:lnTo>
                  <a:lnTo>
                    <a:pt x="216" y="71"/>
                  </a:lnTo>
                  <a:lnTo>
                    <a:pt x="235" y="92"/>
                  </a:lnTo>
                  <a:lnTo>
                    <a:pt x="256" y="111"/>
                  </a:lnTo>
                  <a:lnTo>
                    <a:pt x="263" y="87"/>
                  </a:lnTo>
                  <a:lnTo>
                    <a:pt x="281" y="102"/>
                  </a:lnTo>
                  <a:lnTo>
                    <a:pt x="259" y="57"/>
                  </a:lnTo>
                  <a:lnTo>
                    <a:pt x="207" y="2"/>
                  </a:lnTo>
                  <a:lnTo>
                    <a:pt x="250" y="17"/>
                  </a:lnTo>
                  <a:lnTo>
                    <a:pt x="289" y="29"/>
                  </a:lnTo>
                  <a:lnTo>
                    <a:pt x="301" y="0"/>
                  </a:lnTo>
                  <a:lnTo>
                    <a:pt x="344" y="38"/>
                  </a:lnTo>
                  <a:lnTo>
                    <a:pt x="372" y="49"/>
                  </a:lnTo>
                  <a:lnTo>
                    <a:pt x="365" y="13"/>
                  </a:lnTo>
                  <a:lnTo>
                    <a:pt x="388" y="32"/>
                  </a:lnTo>
                  <a:lnTo>
                    <a:pt x="405" y="10"/>
                  </a:lnTo>
                  <a:lnTo>
                    <a:pt x="445" y="89"/>
                  </a:lnTo>
                  <a:lnTo>
                    <a:pt x="467" y="157"/>
                  </a:lnTo>
                  <a:lnTo>
                    <a:pt x="488" y="191"/>
                  </a:lnTo>
                  <a:lnTo>
                    <a:pt x="522" y="215"/>
                  </a:lnTo>
                  <a:lnTo>
                    <a:pt x="503" y="266"/>
                  </a:lnTo>
                  <a:lnTo>
                    <a:pt x="586" y="324"/>
                  </a:lnTo>
                  <a:lnTo>
                    <a:pt x="573" y="351"/>
                  </a:lnTo>
                  <a:lnTo>
                    <a:pt x="628" y="376"/>
                  </a:lnTo>
                  <a:lnTo>
                    <a:pt x="746" y="385"/>
                  </a:lnTo>
                  <a:lnTo>
                    <a:pt x="814" y="419"/>
                  </a:lnTo>
                  <a:lnTo>
                    <a:pt x="836" y="451"/>
                  </a:lnTo>
                  <a:lnTo>
                    <a:pt x="769" y="466"/>
                  </a:lnTo>
                  <a:lnTo>
                    <a:pt x="741" y="488"/>
                  </a:lnTo>
                  <a:lnTo>
                    <a:pt x="671" y="492"/>
                  </a:lnTo>
                  <a:lnTo>
                    <a:pt x="640" y="510"/>
                  </a:lnTo>
                  <a:lnTo>
                    <a:pt x="696" y="515"/>
                  </a:lnTo>
                  <a:lnTo>
                    <a:pt x="759" y="494"/>
                  </a:lnTo>
                  <a:lnTo>
                    <a:pt x="784" y="510"/>
                  </a:lnTo>
                  <a:lnTo>
                    <a:pt x="762" y="524"/>
                  </a:lnTo>
                  <a:lnTo>
                    <a:pt x="924" y="507"/>
                  </a:lnTo>
                  <a:lnTo>
                    <a:pt x="945" y="528"/>
                  </a:lnTo>
                  <a:lnTo>
                    <a:pt x="871" y="549"/>
                  </a:lnTo>
                  <a:lnTo>
                    <a:pt x="729" y="559"/>
                  </a:lnTo>
                  <a:lnTo>
                    <a:pt x="503" y="534"/>
                  </a:lnTo>
                  <a:lnTo>
                    <a:pt x="450" y="488"/>
                  </a:lnTo>
                  <a:lnTo>
                    <a:pt x="433" y="379"/>
                  </a:lnTo>
                  <a:lnTo>
                    <a:pt x="433" y="241"/>
                  </a:lnTo>
                  <a:lnTo>
                    <a:pt x="420" y="191"/>
                  </a:lnTo>
                  <a:lnTo>
                    <a:pt x="120" y="290"/>
                  </a:lnTo>
                  <a:lnTo>
                    <a:pt x="40" y="345"/>
                  </a:lnTo>
                  <a:lnTo>
                    <a:pt x="15" y="347"/>
                  </a:lnTo>
                  <a:close/>
                </a:path>
              </a:pathLst>
            </a:custGeom>
            <a:solidFill>
              <a:srgbClr val="945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36" name="Freeform 42">
              <a:extLst>
                <a:ext uri="{FF2B5EF4-FFF2-40B4-BE49-F238E27FC236}">
                  <a16:creationId xmlns:a16="http://schemas.microsoft.com/office/drawing/2014/main" id="{AA9400FF-453B-4EE7-8801-95968E3D3AC9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90" y="2640"/>
              <a:ext cx="127" cy="118"/>
            </a:xfrm>
            <a:custGeom>
              <a:avLst/>
              <a:gdLst>
                <a:gd name="T0" fmla="*/ 44 w 253"/>
                <a:gd name="T1" fmla="*/ 47 h 277"/>
                <a:gd name="T2" fmla="*/ 34 w 253"/>
                <a:gd name="T3" fmla="*/ 41 h 277"/>
                <a:gd name="T4" fmla="*/ 32 w 253"/>
                <a:gd name="T5" fmla="*/ 34 h 277"/>
                <a:gd name="T6" fmla="*/ 11 w 253"/>
                <a:gd name="T7" fmla="*/ 30 h 277"/>
                <a:gd name="T8" fmla="*/ 1 w 253"/>
                <a:gd name="T9" fmla="*/ 22 h 277"/>
                <a:gd name="T10" fmla="*/ 3 w 253"/>
                <a:gd name="T11" fmla="*/ 23 h 277"/>
                <a:gd name="T12" fmla="*/ 13 w 253"/>
                <a:gd name="T13" fmla="*/ 28 h 277"/>
                <a:gd name="T14" fmla="*/ 25 w 253"/>
                <a:gd name="T15" fmla="*/ 29 h 277"/>
                <a:gd name="T16" fmla="*/ 12 w 253"/>
                <a:gd name="T17" fmla="*/ 26 h 277"/>
                <a:gd name="T18" fmla="*/ 18 w 253"/>
                <a:gd name="T19" fmla="*/ 26 h 277"/>
                <a:gd name="T20" fmla="*/ 23 w 253"/>
                <a:gd name="T21" fmla="*/ 25 h 277"/>
                <a:gd name="T22" fmla="*/ 11 w 253"/>
                <a:gd name="T23" fmla="*/ 22 h 277"/>
                <a:gd name="T24" fmla="*/ 9 w 253"/>
                <a:gd name="T25" fmla="*/ 16 h 277"/>
                <a:gd name="T26" fmla="*/ 10 w 253"/>
                <a:gd name="T27" fmla="*/ 11 h 277"/>
                <a:gd name="T28" fmla="*/ 12 w 253"/>
                <a:gd name="T29" fmla="*/ 13 h 277"/>
                <a:gd name="T30" fmla="*/ 16 w 253"/>
                <a:gd name="T31" fmla="*/ 20 h 277"/>
                <a:gd name="T32" fmla="*/ 17 w 253"/>
                <a:gd name="T33" fmla="*/ 18 h 277"/>
                <a:gd name="T34" fmla="*/ 21 w 253"/>
                <a:gd name="T35" fmla="*/ 20 h 277"/>
                <a:gd name="T36" fmla="*/ 25 w 253"/>
                <a:gd name="T37" fmla="*/ 19 h 277"/>
                <a:gd name="T38" fmla="*/ 19 w 253"/>
                <a:gd name="T39" fmla="*/ 14 h 277"/>
                <a:gd name="T40" fmla="*/ 17 w 253"/>
                <a:gd name="T41" fmla="*/ 6 h 277"/>
                <a:gd name="T42" fmla="*/ 21 w 253"/>
                <a:gd name="T43" fmla="*/ 8 h 277"/>
                <a:gd name="T44" fmla="*/ 25 w 253"/>
                <a:gd name="T45" fmla="*/ 16 h 277"/>
                <a:gd name="T46" fmla="*/ 28 w 253"/>
                <a:gd name="T47" fmla="*/ 23 h 277"/>
                <a:gd name="T48" fmla="*/ 37 w 253"/>
                <a:gd name="T49" fmla="*/ 28 h 277"/>
                <a:gd name="T50" fmla="*/ 35 w 253"/>
                <a:gd name="T51" fmla="*/ 25 h 277"/>
                <a:gd name="T52" fmla="*/ 30 w 253"/>
                <a:gd name="T53" fmla="*/ 20 h 277"/>
                <a:gd name="T54" fmla="*/ 35 w 253"/>
                <a:gd name="T55" fmla="*/ 21 h 277"/>
                <a:gd name="T56" fmla="*/ 42 w 253"/>
                <a:gd name="T57" fmla="*/ 24 h 277"/>
                <a:gd name="T58" fmla="*/ 49 w 253"/>
                <a:gd name="T59" fmla="*/ 24 h 277"/>
                <a:gd name="T60" fmla="*/ 37 w 253"/>
                <a:gd name="T61" fmla="*/ 20 h 277"/>
                <a:gd name="T62" fmla="*/ 32 w 253"/>
                <a:gd name="T63" fmla="*/ 12 h 277"/>
                <a:gd name="T64" fmla="*/ 35 w 253"/>
                <a:gd name="T65" fmla="*/ 12 h 277"/>
                <a:gd name="T66" fmla="*/ 34 w 253"/>
                <a:gd name="T67" fmla="*/ 7 h 277"/>
                <a:gd name="T68" fmla="*/ 37 w 253"/>
                <a:gd name="T69" fmla="*/ 5 h 277"/>
                <a:gd name="T70" fmla="*/ 37 w 253"/>
                <a:gd name="T71" fmla="*/ 3 h 277"/>
                <a:gd name="T72" fmla="*/ 40 w 253"/>
                <a:gd name="T73" fmla="*/ 6 h 277"/>
                <a:gd name="T74" fmla="*/ 38 w 253"/>
                <a:gd name="T75" fmla="*/ 6 h 277"/>
                <a:gd name="T76" fmla="*/ 42 w 253"/>
                <a:gd name="T77" fmla="*/ 12 h 277"/>
                <a:gd name="T78" fmla="*/ 48 w 253"/>
                <a:gd name="T79" fmla="*/ 18 h 277"/>
                <a:gd name="T80" fmla="*/ 44 w 253"/>
                <a:gd name="T81" fmla="*/ 17 h 277"/>
                <a:gd name="T82" fmla="*/ 39 w 253"/>
                <a:gd name="T83" fmla="*/ 15 h 277"/>
                <a:gd name="T84" fmla="*/ 46 w 253"/>
                <a:gd name="T85" fmla="*/ 21 h 277"/>
                <a:gd name="T86" fmla="*/ 56 w 253"/>
                <a:gd name="T87" fmla="*/ 24 h 277"/>
                <a:gd name="T88" fmla="*/ 59 w 253"/>
                <a:gd name="T89" fmla="*/ 27 h 277"/>
                <a:gd name="T90" fmla="*/ 59 w 253"/>
                <a:gd name="T91" fmla="*/ 30 h 277"/>
                <a:gd name="T92" fmla="*/ 60 w 253"/>
                <a:gd name="T93" fmla="*/ 33 h 277"/>
                <a:gd name="T94" fmla="*/ 58 w 253"/>
                <a:gd name="T95" fmla="*/ 37 h 277"/>
                <a:gd name="T96" fmla="*/ 54 w 253"/>
                <a:gd name="T97" fmla="*/ 35 h 277"/>
                <a:gd name="T98" fmla="*/ 52 w 253"/>
                <a:gd name="T99" fmla="*/ 30 h 277"/>
                <a:gd name="T100" fmla="*/ 47 w 253"/>
                <a:gd name="T101" fmla="*/ 31 h 277"/>
                <a:gd name="T102" fmla="*/ 45 w 253"/>
                <a:gd name="T103" fmla="*/ 37 h 277"/>
                <a:gd name="T104" fmla="*/ 49 w 253"/>
                <a:gd name="T105" fmla="*/ 43 h 277"/>
                <a:gd name="T106" fmla="*/ 53 w 253"/>
                <a:gd name="T107" fmla="*/ 41 h 277"/>
                <a:gd name="T108" fmla="*/ 53 w 253"/>
                <a:gd name="T109" fmla="*/ 48 h 277"/>
                <a:gd name="T110" fmla="*/ 48 w 253"/>
                <a:gd name="T111" fmla="*/ 50 h 277"/>
                <a:gd name="T112" fmla="*/ 47 w 253"/>
                <a:gd name="T113" fmla="*/ 50 h 27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53" h="277">
                  <a:moveTo>
                    <a:pt x="186" y="277"/>
                  </a:moveTo>
                  <a:lnTo>
                    <a:pt x="173" y="258"/>
                  </a:lnTo>
                  <a:lnTo>
                    <a:pt x="161" y="248"/>
                  </a:lnTo>
                  <a:lnTo>
                    <a:pt x="134" y="227"/>
                  </a:lnTo>
                  <a:lnTo>
                    <a:pt x="131" y="197"/>
                  </a:lnTo>
                  <a:lnTo>
                    <a:pt x="125" y="187"/>
                  </a:lnTo>
                  <a:lnTo>
                    <a:pt x="79" y="174"/>
                  </a:lnTo>
                  <a:lnTo>
                    <a:pt x="41" y="164"/>
                  </a:lnTo>
                  <a:lnTo>
                    <a:pt x="16" y="152"/>
                  </a:lnTo>
                  <a:lnTo>
                    <a:pt x="2" y="121"/>
                  </a:lnTo>
                  <a:lnTo>
                    <a:pt x="0" y="93"/>
                  </a:lnTo>
                  <a:lnTo>
                    <a:pt x="12" y="125"/>
                  </a:lnTo>
                  <a:lnTo>
                    <a:pt x="25" y="138"/>
                  </a:lnTo>
                  <a:lnTo>
                    <a:pt x="52" y="154"/>
                  </a:lnTo>
                  <a:lnTo>
                    <a:pt x="70" y="162"/>
                  </a:lnTo>
                  <a:lnTo>
                    <a:pt x="100" y="158"/>
                  </a:lnTo>
                  <a:lnTo>
                    <a:pt x="66" y="149"/>
                  </a:lnTo>
                  <a:lnTo>
                    <a:pt x="47" y="140"/>
                  </a:lnTo>
                  <a:lnTo>
                    <a:pt x="36" y="129"/>
                  </a:lnTo>
                  <a:lnTo>
                    <a:pt x="70" y="143"/>
                  </a:lnTo>
                  <a:lnTo>
                    <a:pt x="111" y="154"/>
                  </a:lnTo>
                  <a:lnTo>
                    <a:pt x="90" y="138"/>
                  </a:lnTo>
                  <a:lnTo>
                    <a:pt x="62" y="134"/>
                  </a:lnTo>
                  <a:lnTo>
                    <a:pt x="44" y="119"/>
                  </a:lnTo>
                  <a:lnTo>
                    <a:pt x="37" y="103"/>
                  </a:lnTo>
                  <a:lnTo>
                    <a:pt x="34" y="89"/>
                  </a:lnTo>
                  <a:lnTo>
                    <a:pt x="35" y="71"/>
                  </a:lnTo>
                  <a:lnTo>
                    <a:pt x="37" y="58"/>
                  </a:lnTo>
                  <a:lnTo>
                    <a:pt x="46" y="48"/>
                  </a:lnTo>
                  <a:lnTo>
                    <a:pt x="46" y="73"/>
                  </a:lnTo>
                  <a:lnTo>
                    <a:pt x="51" y="99"/>
                  </a:lnTo>
                  <a:lnTo>
                    <a:pt x="62" y="113"/>
                  </a:lnTo>
                  <a:lnTo>
                    <a:pt x="75" y="123"/>
                  </a:lnTo>
                  <a:lnTo>
                    <a:pt x="67" y="99"/>
                  </a:lnTo>
                  <a:lnTo>
                    <a:pt x="82" y="119"/>
                  </a:lnTo>
                  <a:lnTo>
                    <a:pt x="82" y="108"/>
                  </a:lnTo>
                  <a:lnTo>
                    <a:pt x="97" y="127"/>
                  </a:lnTo>
                  <a:lnTo>
                    <a:pt x="97" y="106"/>
                  </a:lnTo>
                  <a:lnTo>
                    <a:pt x="86" y="90"/>
                  </a:lnTo>
                  <a:lnTo>
                    <a:pt x="74" y="75"/>
                  </a:lnTo>
                  <a:lnTo>
                    <a:pt x="67" y="50"/>
                  </a:lnTo>
                  <a:lnTo>
                    <a:pt x="67" y="34"/>
                  </a:lnTo>
                  <a:lnTo>
                    <a:pt x="76" y="56"/>
                  </a:lnTo>
                  <a:lnTo>
                    <a:pt x="82" y="43"/>
                  </a:lnTo>
                  <a:lnTo>
                    <a:pt x="90" y="75"/>
                  </a:lnTo>
                  <a:lnTo>
                    <a:pt x="97" y="86"/>
                  </a:lnTo>
                  <a:lnTo>
                    <a:pt x="105" y="106"/>
                  </a:lnTo>
                  <a:lnTo>
                    <a:pt x="111" y="128"/>
                  </a:lnTo>
                  <a:lnTo>
                    <a:pt x="124" y="140"/>
                  </a:lnTo>
                  <a:lnTo>
                    <a:pt x="145" y="154"/>
                  </a:lnTo>
                  <a:lnTo>
                    <a:pt x="176" y="162"/>
                  </a:lnTo>
                  <a:lnTo>
                    <a:pt x="139" y="137"/>
                  </a:lnTo>
                  <a:lnTo>
                    <a:pt x="128" y="127"/>
                  </a:lnTo>
                  <a:lnTo>
                    <a:pt x="120" y="109"/>
                  </a:lnTo>
                  <a:lnTo>
                    <a:pt x="117" y="95"/>
                  </a:lnTo>
                  <a:lnTo>
                    <a:pt x="139" y="116"/>
                  </a:lnTo>
                  <a:lnTo>
                    <a:pt x="151" y="127"/>
                  </a:lnTo>
                  <a:lnTo>
                    <a:pt x="168" y="134"/>
                  </a:lnTo>
                  <a:lnTo>
                    <a:pt x="183" y="137"/>
                  </a:lnTo>
                  <a:lnTo>
                    <a:pt x="195" y="134"/>
                  </a:lnTo>
                  <a:lnTo>
                    <a:pt x="170" y="127"/>
                  </a:lnTo>
                  <a:lnTo>
                    <a:pt x="146" y="110"/>
                  </a:lnTo>
                  <a:lnTo>
                    <a:pt x="135" y="93"/>
                  </a:lnTo>
                  <a:lnTo>
                    <a:pt x="126" y="68"/>
                  </a:lnTo>
                  <a:lnTo>
                    <a:pt x="124" y="50"/>
                  </a:lnTo>
                  <a:lnTo>
                    <a:pt x="140" y="69"/>
                  </a:lnTo>
                  <a:lnTo>
                    <a:pt x="125" y="34"/>
                  </a:lnTo>
                  <a:lnTo>
                    <a:pt x="136" y="40"/>
                  </a:lnTo>
                  <a:lnTo>
                    <a:pt x="128" y="20"/>
                  </a:lnTo>
                  <a:lnTo>
                    <a:pt x="146" y="28"/>
                  </a:lnTo>
                  <a:lnTo>
                    <a:pt x="135" y="0"/>
                  </a:lnTo>
                  <a:lnTo>
                    <a:pt x="148" y="14"/>
                  </a:lnTo>
                  <a:lnTo>
                    <a:pt x="185" y="50"/>
                  </a:lnTo>
                  <a:lnTo>
                    <a:pt x="160" y="33"/>
                  </a:lnTo>
                  <a:lnTo>
                    <a:pt x="163" y="46"/>
                  </a:lnTo>
                  <a:lnTo>
                    <a:pt x="149" y="35"/>
                  </a:lnTo>
                  <a:lnTo>
                    <a:pt x="155" y="50"/>
                  </a:lnTo>
                  <a:lnTo>
                    <a:pt x="165" y="65"/>
                  </a:lnTo>
                  <a:lnTo>
                    <a:pt x="180" y="85"/>
                  </a:lnTo>
                  <a:lnTo>
                    <a:pt x="190" y="98"/>
                  </a:lnTo>
                  <a:lnTo>
                    <a:pt x="205" y="111"/>
                  </a:lnTo>
                  <a:lnTo>
                    <a:pt x="174" y="94"/>
                  </a:lnTo>
                  <a:lnTo>
                    <a:pt x="155" y="74"/>
                  </a:lnTo>
                  <a:lnTo>
                    <a:pt x="155" y="85"/>
                  </a:lnTo>
                  <a:lnTo>
                    <a:pt x="165" y="99"/>
                  </a:lnTo>
                  <a:lnTo>
                    <a:pt x="181" y="114"/>
                  </a:lnTo>
                  <a:lnTo>
                    <a:pt x="210" y="127"/>
                  </a:lnTo>
                  <a:lnTo>
                    <a:pt x="221" y="134"/>
                  </a:lnTo>
                  <a:lnTo>
                    <a:pt x="206" y="140"/>
                  </a:lnTo>
                  <a:lnTo>
                    <a:pt x="233" y="148"/>
                  </a:lnTo>
                  <a:lnTo>
                    <a:pt x="209" y="154"/>
                  </a:lnTo>
                  <a:lnTo>
                    <a:pt x="235" y="167"/>
                  </a:lnTo>
                  <a:lnTo>
                    <a:pt x="253" y="178"/>
                  </a:lnTo>
                  <a:lnTo>
                    <a:pt x="238" y="183"/>
                  </a:lnTo>
                  <a:lnTo>
                    <a:pt x="242" y="197"/>
                  </a:lnTo>
                  <a:lnTo>
                    <a:pt x="230" y="205"/>
                  </a:lnTo>
                  <a:lnTo>
                    <a:pt x="223" y="202"/>
                  </a:lnTo>
                  <a:lnTo>
                    <a:pt x="216" y="189"/>
                  </a:lnTo>
                  <a:lnTo>
                    <a:pt x="215" y="177"/>
                  </a:lnTo>
                  <a:lnTo>
                    <a:pt x="205" y="167"/>
                  </a:lnTo>
                  <a:lnTo>
                    <a:pt x="195" y="160"/>
                  </a:lnTo>
                  <a:lnTo>
                    <a:pt x="185" y="170"/>
                  </a:lnTo>
                  <a:lnTo>
                    <a:pt x="178" y="183"/>
                  </a:lnTo>
                  <a:lnTo>
                    <a:pt x="180" y="205"/>
                  </a:lnTo>
                  <a:lnTo>
                    <a:pt x="184" y="223"/>
                  </a:lnTo>
                  <a:lnTo>
                    <a:pt x="193" y="234"/>
                  </a:lnTo>
                  <a:lnTo>
                    <a:pt x="200" y="232"/>
                  </a:lnTo>
                  <a:lnTo>
                    <a:pt x="209" y="227"/>
                  </a:lnTo>
                  <a:lnTo>
                    <a:pt x="214" y="237"/>
                  </a:lnTo>
                  <a:lnTo>
                    <a:pt x="209" y="262"/>
                  </a:lnTo>
                  <a:lnTo>
                    <a:pt x="195" y="263"/>
                  </a:lnTo>
                  <a:lnTo>
                    <a:pt x="191" y="277"/>
                  </a:lnTo>
                  <a:lnTo>
                    <a:pt x="186" y="2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37" name="Freeform 43">
              <a:extLst>
                <a:ext uri="{FF2B5EF4-FFF2-40B4-BE49-F238E27FC236}">
                  <a16:creationId xmlns:a16="http://schemas.microsoft.com/office/drawing/2014/main" id="{412C6273-3CB5-4A9C-AEEB-69EC1DC8058F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76" y="2625"/>
              <a:ext cx="97" cy="80"/>
            </a:xfrm>
            <a:custGeom>
              <a:avLst/>
              <a:gdLst>
                <a:gd name="T0" fmla="*/ 9 w 195"/>
                <a:gd name="T1" fmla="*/ 19 h 189"/>
                <a:gd name="T2" fmla="*/ 22 w 195"/>
                <a:gd name="T3" fmla="*/ 21 h 189"/>
                <a:gd name="T4" fmla="*/ 8 w 195"/>
                <a:gd name="T5" fmla="*/ 13 h 189"/>
                <a:gd name="T6" fmla="*/ 20 w 195"/>
                <a:gd name="T7" fmla="*/ 15 h 189"/>
                <a:gd name="T8" fmla="*/ 22 w 195"/>
                <a:gd name="T9" fmla="*/ 19 h 189"/>
                <a:gd name="T10" fmla="*/ 39 w 195"/>
                <a:gd name="T11" fmla="*/ 22 h 189"/>
                <a:gd name="T12" fmla="*/ 19 w 195"/>
                <a:gd name="T13" fmla="*/ 12 h 189"/>
                <a:gd name="T14" fmla="*/ 0 w 195"/>
                <a:gd name="T15" fmla="*/ 0 h 189"/>
                <a:gd name="T16" fmla="*/ 16 w 195"/>
                <a:gd name="T17" fmla="*/ 6 h 189"/>
                <a:gd name="T18" fmla="*/ 22 w 195"/>
                <a:gd name="T19" fmla="*/ 11 h 189"/>
                <a:gd name="T20" fmla="*/ 31 w 195"/>
                <a:gd name="T21" fmla="*/ 14 h 189"/>
                <a:gd name="T22" fmla="*/ 36 w 195"/>
                <a:gd name="T23" fmla="*/ 17 h 189"/>
                <a:gd name="T24" fmla="*/ 41 w 195"/>
                <a:gd name="T25" fmla="*/ 18 h 189"/>
                <a:gd name="T26" fmla="*/ 34 w 195"/>
                <a:gd name="T27" fmla="*/ 13 h 189"/>
                <a:gd name="T28" fmla="*/ 20 w 195"/>
                <a:gd name="T29" fmla="*/ 6 h 189"/>
                <a:gd name="T30" fmla="*/ 23 w 195"/>
                <a:gd name="T31" fmla="*/ 5 h 189"/>
                <a:gd name="T32" fmla="*/ 31 w 195"/>
                <a:gd name="T33" fmla="*/ 8 h 189"/>
                <a:gd name="T34" fmla="*/ 38 w 195"/>
                <a:gd name="T35" fmla="*/ 13 h 189"/>
                <a:gd name="T36" fmla="*/ 46 w 195"/>
                <a:gd name="T37" fmla="*/ 20 h 189"/>
                <a:gd name="T38" fmla="*/ 42 w 195"/>
                <a:gd name="T39" fmla="*/ 20 h 189"/>
                <a:gd name="T40" fmla="*/ 42 w 195"/>
                <a:gd name="T41" fmla="*/ 23 h 189"/>
                <a:gd name="T42" fmla="*/ 31 w 195"/>
                <a:gd name="T43" fmla="*/ 25 h 189"/>
                <a:gd name="T44" fmla="*/ 24 w 195"/>
                <a:gd name="T45" fmla="*/ 25 h 189"/>
                <a:gd name="T46" fmla="*/ 25 w 195"/>
                <a:gd name="T47" fmla="*/ 27 h 189"/>
                <a:gd name="T48" fmla="*/ 25 w 195"/>
                <a:gd name="T49" fmla="*/ 30 h 189"/>
                <a:gd name="T50" fmla="*/ 20 w 195"/>
                <a:gd name="T51" fmla="*/ 33 h 189"/>
                <a:gd name="T52" fmla="*/ 12 w 195"/>
                <a:gd name="T53" fmla="*/ 32 h 189"/>
                <a:gd name="T54" fmla="*/ 18 w 195"/>
                <a:gd name="T55" fmla="*/ 29 h 189"/>
                <a:gd name="T56" fmla="*/ 20 w 195"/>
                <a:gd name="T57" fmla="*/ 28 h 189"/>
                <a:gd name="T58" fmla="*/ 8 w 195"/>
                <a:gd name="T59" fmla="*/ 23 h 189"/>
                <a:gd name="T60" fmla="*/ 8 w 195"/>
                <a:gd name="T61" fmla="*/ 21 h 189"/>
                <a:gd name="T62" fmla="*/ 1 w 195"/>
                <a:gd name="T63" fmla="*/ 14 h 1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95" h="189">
                  <a:moveTo>
                    <a:pt x="5" y="80"/>
                  </a:moveTo>
                  <a:lnTo>
                    <a:pt x="37" y="105"/>
                  </a:lnTo>
                  <a:lnTo>
                    <a:pt x="58" y="115"/>
                  </a:lnTo>
                  <a:lnTo>
                    <a:pt x="89" y="119"/>
                  </a:lnTo>
                  <a:lnTo>
                    <a:pt x="62" y="96"/>
                  </a:lnTo>
                  <a:lnTo>
                    <a:pt x="33" y="72"/>
                  </a:lnTo>
                  <a:lnTo>
                    <a:pt x="5" y="40"/>
                  </a:lnTo>
                  <a:lnTo>
                    <a:pt x="81" y="86"/>
                  </a:lnTo>
                  <a:lnTo>
                    <a:pt x="126" y="107"/>
                  </a:lnTo>
                  <a:lnTo>
                    <a:pt x="91" y="105"/>
                  </a:lnTo>
                  <a:lnTo>
                    <a:pt x="132" y="125"/>
                  </a:lnTo>
                  <a:lnTo>
                    <a:pt x="159" y="125"/>
                  </a:lnTo>
                  <a:lnTo>
                    <a:pt x="116" y="86"/>
                  </a:lnTo>
                  <a:lnTo>
                    <a:pt x="77" y="65"/>
                  </a:lnTo>
                  <a:lnTo>
                    <a:pt x="38" y="32"/>
                  </a:lnTo>
                  <a:lnTo>
                    <a:pt x="0" y="0"/>
                  </a:lnTo>
                  <a:lnTo>
                    <a:pt x="33" y="16"/>
                  </a:lnTo>
                  <a:lnTo>
                    <a:pt x="66" y="34"/>
                  </a:lnTo>
                  <a:lnTo>
                    <a:pt x="79" y="46"/>
                  </a:lnTo>
                  <a:lnTo>
                    <a:pt x="91" y="59"/>
                  </a:lnTo>
                  <a:lnTo>
                    <a:pt x="113" y="71"/>
                  </a:lnTo>
                  <a:lnTo>
                    <a:pt x="126" y="80"/>
                  </a:lnTo>
                  <a:lnTo>
                    <a:pt x="136" y="91"/>
                  </a:lnTo>
                  <a:lnTo>
                    <a:pt x="146" y="97"/>
                  </a:lnTo>
                  <a:lnTo>
                    <a:pt x="157" y="105"/>
                  </a:lnTo>
                  <a:lnTo>
                    <a:pt x="166" y="100"/>
                  </a:lnTo>
                  <a:lnTo>
                    <a:pt x="154" y="86"/>
                  </a:lnTo>
                  <a:lnTo>
                    <a:pt x="137" y="70"/>
                  </a:lnTo>
                  <a:lnTo>
                    <a:pt x="119" y="54"/>
                  </a:lnTo>
                  <a:lnTo>
                    <a:pt x="83" y="32"/>
                  </a:lnTo>
                  <a:lnTo>
                    <a:pt x="73" y="18"/>
                  </a:lnTo>
                  <a:lnTo>
                    <a:pt x="92" y="25"/>
                  </a:lnTo>
                  <a:lnTo>
                    <a:pt x="111" y="40"/>
                  </a:lnTo>
                  <a:lnTo>
                    <a:pt x="124" y="46"/>
                  </a:lnTo>
                  <a:lnTo>
                    <a:pt x="138" y="66"/>
                  </a:lnTo>
                  <a:lnTo>
                    <a:pt x="153" y="72"/>
                  </a:lnTo>
                  <a:lnTo>
                    <a:pt x="167" y="81"/>
                  </a:lnTo>
                  <a:lnTo>
                    <a:pt x="187" y="110"/>
                  </a:lnTo>
                  <a:lnTo>
                    <a:pt x="195" y="125"/>
                  </a:lnTo>
                  <a:lnTo>
                    <a:pt x="169" y="111"/>
                  </a:lnTo>
                  <a:lnTo>
                    <a:pt x="159" y="115"/>
                  </a:lnTo>
                  <a:lnTo>
                    <a:pt x="168" y="129"/>
                  </a:lnTo>
                  <a:lnTo>
                    <a:pt x="157" y="131"/>
                  </a:lnTo>
                  <a:lnTo>
                    <a:pt x="126" y="136"/>
                  </a:lnTo>
                  <a:lnTo>
                    <a:pt x="109" y="132"/>
                  </a:lnTo>
                  <a:lnTo>
                    <a:pt x="97" y="140"/>
                  </a:lnTo>
                  <a:lnTo>
                    <a:pt x="83" y="144"/>
                  </a:lnTo>
                  <a:lnTo>
                    <a:pt x="102" y="151"/>
                  </a:lnTo>
                  <a:lnTo>
                    <a:pt x="92" y="159"/>
                  </a:lnTo>
                  <a:lnTo>
                    <a:pt x="102" y="165"/>
                  </a:lnTo>
                  <a:lnTo>
                    <a:pt x="83" y="171"/>
                  </a:lnTo>
                  <a:lnTo>
                    <a:pt x="83" y="185"/>
                  </a:lnTo>
                  <a:lnTo>
                    <a:pt x="66" y="189"/>
                  </a:lnTo>
                  <a:lnTo>
                    <a:pt x="49" y="179"/>
                  </a:lnTo>
                  <a:lnTo>
                    <a:pt x="68" y="173"/>
                  </a:lnTo>
                  <a:lnTo>
                    <a:pt x="74" y="164"/>
                  </a:lnTo>
                  <a:lnTo>
                    <a:pt x="62" y="159"/>
                  </a:lnTo>
                  <a:lnTo>
                    <a:pt x="83" y="153"/>
                  </a:lnTo>
                  <a:lnTo>
                    <a:pt x="44" y="141"/>
                  </a:lnTo>
                  <a:lnTo>
                    <a:pt x="33" y="130"/>
                  </a:lnTo>
                  <a:lnTo>
                    <a:pt x="55" y="129"/>
                  </a:lnTo>
                  <a:lnTo>
                    <a:pt x="33" y="119"/>
                  </a:lnTo>
                  <a:lnTo>
                    <a:pt x="19" y="102"/>
                  </a:lnTo>
                  <a:lnTo>
                    <a:pt x="5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38" name="Freeform 44">
              <a:extLst>
                <a:ext uri="{FF2B5EF4-FFF2-40B4-BE49-F238E27FC236}">
                  <a16:creationId xmlns:a16="http://schemas.microsoft.com/office/drawing/2014/main" id="{EBA5A582-B58C-4DEC-ABEE-D9A1C04A5BF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57" y="2643"/>
              <a:ext cx="42" cy="34"/>
            </a:xfrm>
            <a:custGeom>
              <a:avLst/>
              <a:gdLst>
                <a:gd name="T0" fmla="*/ 0 w 82"/>
                <a:gd name="T1" fmla="*/ 2 h 82"/>
                <a:gd name="T2" fmla="*/ 4 w 82"/>
                <a:gd name="T3" fmla="*/ 5 h 82"/>
                <a:gd name="T4" fmla="*/ 7 w 82"/>
                <a:gd name="T5" fmla="*/ 7 h 82"/>
                <a:gd name="T6" fmla="*/ 9 w 82"/>
                <a:gd name="T7" fmla="*/ 10 h 82"/>
                <a:gd name="T8" fmla="*/ 10 w 82"/>
                <a:gd name="T9" fmla="*/ 13 h 82"/>
                <a:gd name="T10" fmla="*/ 12 w 82"/>
                <a:gd name="T11" fmla="*/ 11 h 82"/>
                <a:gd name="T12" fmla="*/ 14 w 82"/>
                <a:gd name="T13" fmla="*/ 13 h 82"/>
                <a:gd name="T14" fmla="*/ 15 w 82"/>
                <a:gd name="T15" fmla="*/ 12 h 82"/>
                <a:gd name="T16" fmla="*/ 17 w 82"/>
                <a:gd name="T17" fmla="*/ 13 h 82"/>
                <a:gd name="T18" fmla="*/ 20 w 82"/>
                <a:gd name="T19" fmla="*/ 14 h 82"/>
                <a:gd name="T20" fmla="*/ 22 w 82"/>
                <a:gd name="T21" fmla="*/ 12 h 82"/>
                <a:gd name="T22" fmla="*/ 20 w 82"/>
                <a:gd name="T23" fmla="*/ 7 h 82"/>
                <a:gd name="T24" fmla="*/ 18 w 82"/>
                <a:gd name="T25" fmla="*/ 10 h 82"/>
                <a:gd name="T26" fmla="*/ 16 w 82"/>
                <a:gd name="T27" fmla="*/ 7 h 82"/>
                <a:gd name="T28" fmla="*/ 13 w 82"/>
                <a:gd name="T29" fmla="*/ 3 h 82"/>
                <a:gd name="T30" fmla="*/ 9 w 82"/>
                <a:gd name="T31" fmla="*/ 0 h 82"/>
                <a:gd name="T32" fmla="*/ 11 w 82"/>
                <a:gd name="T33" fmla="*/ 4 h 82"/>
                <a:gd name="T34" fmla="*/ 6 w 82"/>
                <a:gd name="T35" fmla="*/ 1 h 82"/>
                <a:gd name="T36" fmla="*/ 8 w 82"/>
                <a:gd name="T37" fmla="*/ 4 h 82"/>
                <a:gd name="T38" fmla="*/ 0 w 82"/>
                <a:gd name="T39" fmla="*/ 2 h 82"/>
                <a:gd name="T40" fmla="*/ 0 w 82"/>
                <a:gd name="T41" fmla="*/ 2 h 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2" h="82">
                  <a:moveTo>
                    <a:pt x="0" y="11"/>
                  </a:moveTo>
                  <a:lnTo>
                    <a:pt x="15" y="26"/>
                  </a:lnTo>
                  <a:lnTo>
                    <a:pt x="26" y="41"/>
                  </a:lnTo>
                  <a:lnTo>
                    <a:pt x="36" y="59"/>
                  </a:lnTo>
                  <a:lnTo>
                    <a:pt x="40" y="74"/>
                  </a:lnTo>
                  <a:lnTo>
                    <a:pt x="45" y="65"/>
                  </a:lnTo>
                  <a:lnTo>
                    <a:pt x="54" y="75"/>
                  </a:lnTo>
                  <a:lnTo>
                    <a:pt x="57" y="69"/>
                  </a:lnTo>
                  <a:lnTo>
                    <a:pt x="65" y="74"/>
                  </a:lnTo>
                  <a:lnTo>
                    <a:pt x="79" y="82"/>
                  </a:lnTo>
                  <a:lnTo>
                    <a:pt x="82" y="70"/>
                  </a:lnTo>
                  <a:lnTo>
                    <a:pt x="79" y="40"/>
                  </a:lnTo>
                  <a:lnTo>
                    <a:pt x="70" y="59"/>
                  </a:lnTo>
                  <a:lnTo>
                    <a:pt x="62" y="40"/>
                  </a:lnTo>
                  <a:lnTo>
                    <a:pt x="50" y="20"/>
                  </a:lnTo>
                  <a:lnTo>
                    <a:pt x="34" y="0"/>
                  </a:lnTo>
                  <a:lnTo>
                    <a:pt x="41" y="22"/>
                  </a:lnTo>
                  <a:lnTo>
                    <a:pt x="24" y="7"/>
                  </a:lnTo>
                  <a:lnTo>
                    <a:pt x="30" y="2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39" name="Freeform 45">
              <a:extLst>
                <a:ext uri="{FF2B5EF4-FFF2-40B4-BE49-F238E27FC236}">
                  <a16:creationId xmlns:a16="http://schemas.microsoft.com/office/drawing/2014/main" id="{F3C23452-B76A-4497-96DB-C2919EC0F35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80" y="2629"/>
              <a:ext cx="26" cy="46"/>
            </a:xfrm>
            <a:custGeom>
              <a:avLst/>
              <a:gdLst>
                <a:gd name="T0" fmla="*/ 4 w 51"/>
                <a:gd name="T1" fmla="*/ 19 h 109"/>
                <a:gd name="T2" fmla="*/ 5 w 51"/>
                <a:gd name="T3" fmla="*/ 16 h 109"/>
                <a:gd name="T4" fmla="*/ 8 w 51"/>
                <a:gd name="T5" fmla="*/ 14 h 109"/>
                <a:gd name="T6" fmla="*/ 9 w 51"/>
                <a:gd name="T7" fmla="*/ 13 h 109"/>
                <a:gd name="T8" fmla="*/ 11 w 51"/>
                <a:gd name="T9" fmla="*/ 11 h 109"/>
                <a:gd name="T10" fmla="*/ 9 w 51"/>
                <a:gd name="T11" fmla="*/ 8 h 109"/>
                <a:gd name="T12" fmla="*/ 7 w 51"/>
                <a:gd name="T13" fmla="*/ 6 h 109"/>
                <a:gd name="T14" fmla="*/ 3 w 51"/>
                <a:gd name="T15" fmla="*/ 3 h 109"/>
                <a:gd name="T16" fmla="*/ 0 w 51"/>
                <a:gd name="T17" fmla="*/ 0 h 109"/>
                <a:gd name="T18" fmla="*/ 4 w 51"/>
                <a:gd name="T19" fmla="*/ 3 h 109"/>
                <a:gd name="T20" fmla="*/ 8 w 51"/>
                <a:gd name="T21" fmla="*/ 4 h 109"/>
                <a:gd name="T22" fmla="*/ 10 w 51"/>
                <a:gd name="T23" fmla="*/ 6 h 109"/>
                <a:gd name="T24" fmla="*/ 12 w 51"/>
                <a:gd name="T25" fmla="*/ 5 h 109"/>
                <a:gd name="T26" fmla="*/ 13 w 51"/>
                <a:gd name="T27" fmla="*/ 7 h 109"/>
                <a:gd name="T28" fmla="*/ 13 w 51"/>
                <a:gd name="T29" fmla="*/ 10 h 109"/>
                <a:gd name="T30" fmla="*/ 13 w 51"/>
                <a:gd name="T31" fmla="*/ 11 h 109"/>
                <a:gd name="T32" fmla="*/ 11 w 51"/>
                <a:gd name="T33" fmla="*/ 14 h 109"/>
                <a:gd name="T34" fmla="*/ 9 w 51"/>
                <a:gd name="T35" fmla="*/ 15 h 109"/>
                <a:gd name="T36" fmla="*/ 7 w 51"/>
                <a:gd name="T37" fmla="*/ 17 h 109"/>
                <a:gd name="T38" fmla="*/ 4 w 51"/>
                <a:gd name="T39" fmla="*/ 19 h 109"/>
                <a:gd name="T40" fmla="*/ 4 w 51"/>
                <a:gd name="T41" fmla="*/ 19 h 10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1" h="109">
                  <a:moveTo>
                    <a:pt x="16" y="109"/>
                  </a:moveTo>
                  <a:lnTo>
                    <a:pt x="20" y="91"/>
                  </a:lnTo>
                  <a:lnTo>
                    <a:pt x="29" y="80"/>
                  </a:lnTo>
                  <a:lnTo>
                    <a:pt x="36" y="74"/>
                  </a:lnTo>
                  <a:lnTo>
                    <a:pt x="41" y="60"/>
                  </a:lnTo>
                  <a:lnTo>
                    <a:pt x="36" y="46"/>
                  </a:lnTo>
                  <a:lnTo>
                    <a:pt x="25" y="34"/>
                  </a:lnTo>
                  <a:lnTo>
                    <a:pt x="9" y="19"/>
                  </a:lnTo>
                  <a:lnTo>
                    <a:pt x="0" y="0"/>
                  </a:lnTo>
                  <a:lnTo>
                    <a:pt x="14" y="15"/>
                  </a:lnTo>
                  <a:lnTo>
                    <a:pt x="30" y="24"/>
                  </a:lnTo>
                  <a:lnTo>
                    <a:pt x="39" y="34"/>
                  </a:lnTo>
                  <a:lnTo>
                    <a:pt x="46" y="26"/>
                  </a:lnTo>
                  <a:lnTo>
                    <a:pt x="50" y="40"/>
                  </a:lnTo>
                  <a:lnTo>
                    <a:pt x="51" y="55"/>
                  </a:lnTo>
                  <a:lnTo>
                    <a:pt x="50" y="65"/>
                  </a:lnTo>
                  <a:lnTo>
                    <a:pt x="44" y="76"/>
                  </a:lnTo>
                  <a:lnTo>
                    <a:pt x="34" y="85"/>
                  </a:lnTo>
                  <a:lnTo>
                    <a:pt x="25" y="94"/>
                  </a:lnTo>
                  <a:lnTo>
                    <a:pt x="16" y="1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40" name="Freeform 46">
              <a:extLst>
                <a:ext uri="{FF2B5EF4-FFF2-40B4-BE49-F238E27FC236}">
                  <a16:creationId xmlns:a16="http://schemas.microsoft.com/office/drawing/2014/main" id="{A91FC4B7-4886-4675-8021-9C0489A7B8C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97" y="2606"/>
              <a:ext cx="45" cy="71"/>
            </a:xfrm>
            <a:custGeom>
              <a:avLst/>
              <a:gdLst>
                <a:gd name="T0" fmla="*/ 10 w 90"/>
                <a:gd name="T1" fmla="*/ 19 h 167"/>
                <a:gd name="T2" fmla="*/ 9 w 90"/>
                <a:gd name="T3" fmla="*/ 16 h 167"/>
                <a:gd name="T4" fmla="*/ 8 w 90"/>
                <a:gd name="T5" fmla="*/ 14 h 167"/>
                <a:gd name="T6" fmla="*/ 8 w 90"/>
                <a:gd name="T7" fmla="*/ 12 h 167"/>
                <a:gd name="T8" fmla="*/ 8 w 90"/>
                <a:gd name="T9" fmla="*/ 9 h 167"/>
                <a:gd name="T10" fmla="*/ 6 w 90"/>
                <a:gd name="T11" fmla="*/ 7 h 167"/>
                <a:gd name="T12" fmla="*/ 4 w 90"/>
                <a:gd name="T13" fmla="*/ 6 h 167"/>
                <a:gd name="T14" fmla="*/ 0 w 90"/>
                <a:gd name="T15" fmla="*/ 3 h 167"/>
                <a:gd name="T16" fmla="*/ 7 w 90"/>
                <a:gd name="T17" fmla="*/ 6 h 167"/>
                <a:gd name="T18" fmla="*/ 4 w 90"/>
                <a:gd name="T19" fmla="*/ 0 h 167"/>
                <a:gd name="T20" fmla="*/ 8 w 90"/>
                <a:gd name="T21" fmla="*/ 3 h 167"/>
                <a:gd name="T22" fmla="*/ 8 w 90"/>
                <a:gd name="T23" fmla="*/ 1 h 167"/>
                <a:gd name="T24" fmla="*/ 11 w 90"/>
                <a:gd name="T25" fmla="*/ 3 h 167"/>
                <a:gd name="T26" fmla="*/ 13 w 90"/>
                <a:gd name="T27" fmla="*/ 7 h 167"/>
                <a:gd name="T28" fmla="*/ 13 w 90"/>
                <a:gd name="T29" fmla="*/ 10 h 167"/>
                <a:gd name="T30" fmla="*/ 17 w 90"/>
                <a:gd name="T31" fmla="*/ 5 h 167"/>
                <a:gd name="T32" fmla="*/ 16 w 90"/>
                <a:gd name="T33" fmla="*/ 9 h 167"/>
                <a:gd name="T34" fmla="*/ 16 w 90"/>
                <a:gd name="T35" fmla="*/ 12 h 167"/>
                <a:gd name="T36" fmla="*/ 16 w 90"/>
                <a:gd name="T37" fmla="*/ 15 h 167"/>
                <a:gd name="T38" fmla="*/ 19 w 90"/>
                <a:gd name="T39" fmla="*/ 18 h 167"/>
                <a:gd name="T40" fmla="*/ 20 w 90"/>
                <a:gd name="T41" fmla="*/ 12 h 167"/>
                <a:gd name="T42" fmla="*/ 21 w 90"/>
                <a:gd name="T43" fmla="*/ 18 h 167"/>
                <a:gd name="T44" fmla="*/ 21 w 90"/>
                <a:gd name="T45" fmla="*/ 23 h 167"/>
                <a:gd name="T46" fmla="*/ 23 w 90"/>
                <a:gd name="T47" fmla="*/ 30 h 167"/>
                <a:gd name="T48" fmla="*/ 19 w 90"/>
                <a:gd name="T49" fmla="*/ 25 h 167"/>
                <a:gd name="T50" fmla="*/ 16 w 90"/>
                <a:gd name="T51" fmla="*/ 21 h 167"/>
                <a:gd name="T52" fmla="*/ 13 w 90"/>
                <a:gd name="T53" fmla="*/ 17 h 167"/>
                <a:gd name="T54" fmla="*/ 11 w 90"/>
                <a:gd name="T55" fmla="*/ 14 h 167"/>
                <a:gd name="T56" fmla="*/ 13 w 90"/>
                <a:gd name="T57" fmla="*/ 22 h 167"/>
                <a:gd name="T58" fmla="*/ 10 w 90"/>
                <a:gd name="T59" fmla="*/ 19 h 167"/>
                <a:gd name="T60" fmla="*/ 10 w 90"/>
                <a:gd name="T61" fmla="*/ 19 h 16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90" h="167">
                  <a:moveTo>
                    <a:pt x="40" y="105"/>
                  </a:moveTo>
                  <a:lnTo>
                    <a:pt x="33" y="90"/>
                  </a:lnTo>
                  <a:lnTo>
                    <a:pt x="30" y="76"/>
                  </a:lnTo>
                  <a:lnTo>
                    <a:pt x="30" y="66"/>
                  </a:lnTo>
                  <a:lnTo>
                    <a:pt x="29" y="52"/>
                  </a:lnTo>
                  <a:lnTo>
                    <a:pt x="22" y="41"/>
                  </a:lnTo>
                  <a:lnTo>
                    <a:pt x="13" y="31"/>
                  </a:lnTo>
                  <a:lnTo>
                    <a:pt x="0" y="16"/>
                  </a:lnTo>
                  <a:lnTo>
                    <a:pt x="25" y="32"/>
                  </a:lnTo>
                  <a:lnTo>
                    <a:pt x="14" y="0"/>
                  </a:lnTo>
                  <a:lnTo>
                    <a:pt x="30" y="18"/>
                  </a:lnTo>
                  <a:lnTo>
                    <a:pt x="30" y="8"/>
                  </a:lnTo>
                  <a:lnTo>
                    <a:pt x="43" y="18"/>
                  </a:lnTo>
                  <a:lnTo>
                    <a:pt x="49" y="38"/>
                  </a:lnTo>
                  <a:lnTo>
                    <a:pt x="49" y="57"/>
                  </a:lnTo>
                  <a:lnTo>
                    <a:pt x="68" y="28"/>
                  </a:lnTo>
                  <a:lnTo>
                    <a:pt x="63" y="51"/>
                  </a:lnTo>
                  <a:lnTo>
                    <a:pt x="62" y="65"/>
                  </a:lnTo>
                  <a:lnTo>
                    <a:pt x="63" y="83"/>
                  </a:lnTo>
                  <a:lnTo>
                    <a:pt x="73" y="99"/>
                  </a:lnTo>
                  <a:lnTo>
                    <a:pt x="77" y="67"/>
                  </a:lnTo>
                  <a:lnTo>
                    <a:pt x="83" y="101"/>
                  </a:lnTo>
                  <a:lnTo>
                    <a:pt x="84" y="124"/>
                  </a:lnTo>
                  <a:lnTo>
                    <a:pt x="90" y="167"/>
                  </a:lnTo>
                  <a:lnTo>
                    <a:pt x="73" y="137"/>
                  </a:lnTo>
                  <a:lnTo>
                    <a:pt x="63" y="115"/>
                  </a:lnTo>
                  <a:lnTo>
                    <a:pt x="50" y="97"/>
                  </a:lnTo>
                  <a:lnTo>
                    <a:pt x="43" y="78"/>
                  </a:lnTo>
                  <a:lnTo>
                    <a:pt x="49" y="121"/>
                  </a:lnTo>
                  <a:lnTo>
                    <a:pt x="40" y="1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41" name="Freeform 47">
              <a:extLst>
                <a:ext uri="{FF2B5EF4-FFF2-40B4-BE49-F238E27FC236}">
                  <a16:creationId xmlns:a16="http://schemas.microsoft.com/office/drawing/2014/main" id="{D97225CE-8657-4465-B765-57477DB1F61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92" y="2572"/>
              <a:ext cx="75" cy="31"/>
            </a:xfrm>
            <a:custGeom>
              <a:avLst/>
              <a:gdLst>
                <a:gd name="T0" fmla="*/ 1 w 149"/>
                <a:gd name="T1" fmla="*/ 2 h 70"/>
                <a:gd name="T2" fmla="*/ 4 w 149"/>
                <a:gd name="T3" fmla="*/ 2 h 70"/>
                <a:gd name="T4" fmla="*/ 8 w 149"/>
                <a:gd name="T5" fmla="*/ 5 h 70"/>
                <a:gd name="T6" fmla="*/ 10 w 149"/>
                <a:gd name="T7" fmla="*/ 7 h 70"/>
                <a:gd name="T8" fmla="*/ 13 w 149"/>
                <a:gd name="T9" fmla="*/ 8 h 70"/>
                <a:gd name="T10" fmla="*/ 15 w 149"/>
                <a:gd name="T11" fmla="*/ 10 h 70"/>
                <a:gd name="T12" fmla="*/ 17 w 149"/>
                <a:gd name="T13" fmla="*/ 10 h 70"/>
                <a:gd name="T14" fmla="*/ 19 w 149"/>
                <a:gd name="T15" fmla="*/ 10 h 70"/>
                <a:gd name="T16" fmla="*/ 22 w 149"/>
                <a:gd name="T17" fmla="*/ 10 h 70"/>
                <a:gd name="T18" fmla="*/ 24 w 149"/>
                <a:gd name="T19" fmla="*/ 10 h 70"/>
                <a:gd name="T20" fmla="*/ 26 w 149"/>
                <a:gd name="T21" fmla="*/ 10 h 70"/>
                <a:gd name="T22" fmla="*/ 34 w 149"/>
                <a:gd name="T23" fmla="*/ 14 h 70"/>
                <a:gd name="T24" fmla="*/ 30 w 149"/>
                <a:gd name="T25" fmla="*/ 11 h 70"/>
                <a:gd name="T26" fmla="*/ 38 w 149"/>
                <a:gd name="T27" fmla="*/ 14 h 70"/>
                <a:gd name="T28" fmla="*/ 31 w 149"/>
                <a:gd name="T29" fmla="*/ 9 h 70"/>
                <a:gd name="T30" fmla="*/ 26 w 149"/>
                <a:gd name="T31" fmla="*/ 7 h 70"/>
                <a:gd name="T32" fmla="*/ 20 w 149"/>
                <a:gd name="T33" fmla="*/ 5 h 70"/>
                <a:gd name="T34" fmla="*/ 23 w 149"/>
                <a:gd name="T35" fmla="*/ 8 h 70"/>
                <a:gd name="T36" fmla="*/ 15 w 149"/>
                <a:gd name="T37" fmla="*/ 7 h 70"/>
                <a:gd name="T38" fmla="*/ 11 w 149"/>
                <a:gd name="T39" fmla="*/ 4 h 70"/>
                <a:gd name="T40" fmla="*/ 8 w 149"/>
                <a:gd name="T41" fmla="*/ 1 h 70"/>
                <a:gd name="T42" fmla="*/ 6 w 149"/>
                <a:gd name="T43" fmla="*/ 0 h 70"/>
                <a:gd name="T44" fmla="*/ 0 w 149"/>
                <a:gd name="T45" fmla="*/ 0 h 70"/>
                <a:gd name="T46" fmla="*/ 5 w 149"/>
                <a:gd name="T47" fmla="*/ 2 h 70"/>
                <a:gd name="T48" fmla="*/ 1 w 149"/>
                <a:gd name="T49" fmla="*/ 2 h 70"/>
                <a:gd name="T50" fmla="*/ 1 w 149"/>
                <a:gd name="T51" fmla="*/ 2 h 7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49" h="70">
                  <a:moveTo>
                    <a:pt x="3" y="9"/>
                  </a:moveTo>
                  <a:lnTo>
                    <a:pt x="14" y="12"/>
                  </a:lnTo>
                  <a:lnTo>
                    <a:pt x="29" y="24"/>
                  </a:lnTo>
                  <a:lnTo>
                    <a:pt x="40" y="36"/>
                  </a:lnTo>
                  <a:lnTo>
                    <a:pt x="50" y="44"/>
                  </a:lnTo>
                  <a:lnTo>
                    <a:pt x="59" y="49"/>
                  </a:lnTo>
                  <a:lnTo>
                    <a:pt x="67" y="51"/>
                  </a:lnTo>
                  <a:lnTo>
                    <a:pt x="75" y="51"/>
                  </a:lnTo>
                  <a:lnTo>
                    <a:pt x="88" y="51"/>
                  </a:lnTo>
                  <a:lnTo>
                    <a:pt x="96" y="51"/>
                  </a:lnTo>
                  <a:lnTo>
                    <a:pt x="102" y="52"/>
                  </a:lnTo>
                  <a:lnTo>
                    <a:pt x="133" y="69"/>
                  </a:lnTo>
                  <a:lnTo>
                    <a:pt x="119" y="54"/>
                  </a:lnTo>
                  <a:lnTo>
                    <a:pt x="149" y="70"/>
                  </a:lnTo>
                  <a:lnTo>
                    <a:pt x="124" y="47"/>
                  </a:lnTo>
                  <a:lnTo>
                    <a:pt x="104" y="36"/>
                  </a:lnTo>
                  <a:lnTo>
                    <a:pt x="79" y="25"/>
                  </a:lnTo>
                  <a:lnTo>
                    <a:pt x="89" y="40"/>
                  </a:lnTo>
                  <a:lnTo>
                    <a:pt x="59" y="34"/>
                  </a:lnTo>
                  <a:lnTo>
                    <a:pt x="43" y="17"/>
                  </a:lnTo>
                  <a:lnTo>
                    <a:pt x="32" y="6"/>
                  </a:lnTo>
                  <a:lnTo>
                    <a:pt x="22" y="1"/>
                  </a:lnTo>
                  <a:lnTo>
                    <a:pt x="0" y="0"/>
                  </a:lnTo>
                  <a:lnTo>
                    <a:pt x="17" y="9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42" name="Freeform 48">
              <a:extLst>
                <a:ext uri="{FF2B5EF4-FFF2-40B4-BE49-F238E27FC236}">
                  <a16:creationId xmlns:a16="http://schemas.microsoft.com/office/drawing/2014/main" id="{9BE161A3-1252-4C1D-9163-05B4A182A75B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33" y="2601"/>
              <a:ext cx="105" cy="38"/>
            </a:xfrm>
            <a:custGeom>
              <a:avLst/>
              <a:gdLst>
                <a:gd name="T0" fmla="*/ 0 w 209"/>
                <a:gd name="T1" fmla="*/ 0 h 92"/>
                <a:gd name="T2" fmla="*/ 2 w 209"/>
                <a:gd name="T3" fmla="*/ 3 h 92"/>
                <a:gd name="T4" fmla="*/ 5 w 209"/>
                <a:gd name="T5" fmla="*/ 6 h 92"/>
                <a:gd name="T6" fmla="*/ 8 w 209"/>
                <a:gd name="T7" fmla="*/ 7 h 92"/>
                <a:gd name="T8" fmla="*/ 6 w 209"/>
                <a:gd name="T9" fmla="*/ 4 h 92"/>
                <a:gd name="T10" fmla="*/ 10 w 209"/>
                <a:gd name="T11" fmla="*/ 7 h 92"/>
                <a:gd name="T12" fmla="*/ 9 w 209"/>
                <a:gd name="T13" fmla="*/ 4 h 92"/>
                <a:gd name="T14" fmla="*/ 13 w 209"/>
                <a:gd name="T15" fmla="*/ 6 h 92"/>
                <a:gd name="T16" fmla="*/ 13 w 209"/>
                <a:gd name="T17" fmla="*/ 4 h 92"/>
                <a:gd name="T18" fmla="*/ 20 w 209"/>
                <a:gd name="T19" fmla="*/ 7 h 92"/>
                <a:gd name="T20" fmla="*/ 23 w 209"/>
                <a:gd name="T21" fmla="*/ 10 h 92"/>
                <a:gd name="T22" fmla="*/ 30 w 209"/>
                <a:gd name="T23" fmla="*/ 12 h 92"/>
                <a:gd name="T24" fmla="*/ 36 w 209"/>
                <a:gd name="T25" fmla="*/ 14 h 92"/>
                <a:gd name="T26" fmla="*/ 43 w 209"/>
                <a:gd name="T27" fmla="*/ 14 h 92"/>
                <a:gd name="T28" fmla="*/ 50 w 209"/>
                <a:gd name="T29" fmla="*/ 16 h 92"/>
                <a:gd name="T30" fmla="*/ 47 w 209"/>
                <a:gd name="T31" fmla="*/ 14 h 92"/>
                <a:gd name="T32" fmla="*/ 41 w 209"/>
                <a:gd name="T33" fmla="*/ 13 h 92"/>
                <a:gd name="T34" fmla="*/ 33 w 209"/>
                <a:gd name="T35" fmla="*/ 12 h 92"/>
                <a:gd name="T36" fmla="*/ 29 w 209"/>
                <a:gd name="T37" fmla="*/ 10 h 92"/>
                <a:gd name="T38" fmla="*/ 24 w 209"/>
                <a:gd name="T39" fmla="*/ 7 h 92"/>
                <a:gd name="T40" fmla="*/ 31 w 209"/>
                <a:gd name="T41" fmla="*/ 9 h 92"/>
                <a:gd name="T42" fmla="*/ 28 w 209"/>
                <a:gd name="T43" fmla="*/ 6 h 92"/>
                <a:gd name="T44" fmla="*/ 36 w 209"/>
                <a:gd name="T45" fmla="*/ 9 h 92"/>
                <a:gd name="T46" fmla="*/ 32 w 209"/>
                <a:gd name="T47" fmla="*/ 6 h 92"/>
                <a:gd name="T48" fmla="*/ 36 w 209"/>
                <a:gd name="T49" fmla="*/ 7 h 92"/>
                <a:gd name="T50" fmla="*/ 34 w 209"/>
                <a:gd name="T51" fmla="*/ 5 h 92"/>
                <a:gd name="T52" fmla="*/ 41 w 209"/>
                <a:gd name="T53" fmla="*/ 7 h 92"/>
                <a:gd name="T54" fmla="*/ 39 w 209"/>
                <a:gd name="T55" fmla="*/ 5 h 92"/>
                <a:gd name="T56" fmla="*/ 45 w 209"/>
                <a:gd name="T57" fmla="*/ 8 h 92"/>
                <a:gd name="T58" fmla="*/ 50 w 209"/>
                <a:gd name="T59" fmla="*/ 10 h 92"/>
                <a:gd name="T60" fmla="*/ 53 w 209"/>
                <a:gd name="T61" fmla="*/ 11 h 92"/>
                <a:gd name="T62" fmla="*/ 51 w 209"/>
                <a:gd name="T63" fmla="*/ 9 h 92"/>
                <a:gd name="T64" fmla="*/ 46 w 209"/>
                <a:gd name="T65" fmla="*/ 5 h 92"/>
                <a:gd name="T66" fmla="*/ 38 w 209"/>
                <a:gd name="T67" fmla="*/ 2 h 92"/>
                <a:gd name="T68" fmla="*/ 37 w 209"/>
                <a:gd name="T69" fmla="*/ 4 h 92"/>
                <a:gd name="T70" fmla="*/ 30 w 209"/>
                <a:gd name="T71" fmla="*/ 1 h 92"/>
                <a:gd name="T72" fmla="*/ 31 w 209"/>
                <a:gd name="T73" fmla="*/ 3 h 92"/>
                <a:gd name="T74" fmla="*/ 28 w 209"/>
                <a:gd name="T75" fmla="*/ 2 h 92"/>
                <a:gd name="T76" fmla="*/ 28 w 209"/>
                <a:gd name="T77" fmla="*/ 4 h 92"/>
                <a:gd name="T78" fmla="*/ 25 w 209"/>
                <a:gd name="T79" fmla="*/ 3 h 92"/>
                <a:gd name="T80" fmla="*/ 25 w 209"/>
                <a:gd name="T81" fmla="*/ 5 h 92"/>
                <a:gd name="T82" fmla="*/ 18 w 209"/>
                <a:gd name="T83" fmla="*/ 2 h 92"/>
                <a:gd name="T84" fmla="*/ 18 w 209"/>
                <a:gd name="T85" fmla="*/ 4 h 92"/>
                <a:gd name="T86" fmla="*/ 14 w 209"/>
                <a:gd name="T87" fmla="*/ 2 h 92"/>
                <a:gd name="T88" fmla="*/ 10 w 209"/>
                <a:gd name="T89" fmla="*/ 2 h 92"/>
                <a:gd name="T90" fmla="*/ 5 w 209"/>
                <a:gd name="T91" fmla="*/ 1 h 92"/>
                <a:gd name="T92" fmla="*/ 7 w 209"/>
                <a:gd name="T93" fmla="*/ 2 h 92"/>
                <a:gd name="T94" fmla="*/ 2 w 209"/>
                <a:gd name="T95" fmla="*/ 1 h 92"/>
                <a:gd name="T96" fmla="*/ 0 w 209"/>
                <a:gd name="T97" fmla="*/ 0 h 92"/>
                <a:gd name="T98" fmla="*/ 0 w 209"/>
                <a:gd name="T99" fmla="*/ 0 h 9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9" h="92">
                  <a:moveTo>
                    <a:pt x="0" y="0"/>
                  </a:moveTo>
                  <a:lnTo>
                    <a:pt x="7" y="18"/>
                  </a:lnTo>
                  <a:lnTo>
                    <a:pt x="19" y="33"/>
                  </a:lnTo>
                  <a:lnTo>
                    <a:pt x="31" y="44"/>
                  </a:lnTo>
                  <a:lnTo>
                    <a:pt x="21" y="23"/>
                  </a:lnTo>
                  <a:lnTo>
                    <a:pt x="39" y="38"/>
                  </a:lnTo>
                  <a:lnTo>
                    <a:pt x="35" y="23"/>
                  </a:lnTo>
                  <a:lnTo>
                    <a:pt x="50" y="33"/>
                  </a:lnTo>
                  <a:lnTo>
                    <a:pt x="50" y="23"/>
                  </a:lnTo>
                  <a:lnTo>
                    <a:pt x="77" y="43"/>
                  </a:lnTo>
                  <a:lnTo>
                    <a:pt x="92" y="56"/>
                  </a:lnTo>
                  <a:lnTo>
                    <a:pt x="119" y="71"/>
                  </a:lnTo>
                  <a:lnTo>
                    <a:pt x="144" y="79"/>
                  </a:lnTo>
                  <a:lnTo>
                    <a:pt x="169" y="81"/>
                  </a:lnTo>
                  <a:lnTo>
                    <a:pt x="198" y="92"/>
                  </a:lnTo>
                  <a:lnTo>
                    <a:pt x="185" y="83"/>
                  </a:lnTo>
                  <a:lnTo>
                    <a:pt x="163" y="74"/>
                  </a:lnTo>
                  <a:lnTo>
                    <a:pt x="132" y="69"/>
                  </a:lnTo>
                  <a:lnTo>
                    <a:pt x="115" y="56"/>
                  </a:lnTo>
                  <a:lnTo>
                    <a:pt x="96" y="44"/>
                  </a:lnTo>
                  <a:lnTo>
                    <a:pt x="124" y="53"/>
                  </a:lnTo>
                  <a:lnTo>
                    <a:pt x="111" y="36"/>
                  </a:lnTo>
                  <a:lnTo>
                    <a:pt x="141" y="50"/>
                  </a:lnTo>
                  <a:lnTo>
                    <a:pt x="126" y="35"/>
                  </a:lnTo>
                  <a:lnTo>
                    <a:pt x="144" y="44"/>
                  </a:lnTo>
                  <a:lnTo>
                    <a:pt x="134" y="30"/>
                  </a:lnTo>
                  <a:lnTo>
                    <a:pt x="161" y="43"/>
                  </a:lnTo>
                  <a:lnTo>
                    <a:pt x="156" y="28"/>
                  </a:lnTo>
                  <a:lnTo>
                    <a:pt x="180" y="46"/>
                  </a:lnTo>
                  <a:lnTo>
                    <a:pt x="198" y="56"/>
                  </a:lnTo>
                  <a:lnTo>
                    <a:pt x="209" y="66"/>
                  </a:lnTo>
                  <a:lnTo>
                    <a:pt x="203" y="50"/>
                  </a:lnTo>
                  <a:lnTo>
                    <a:pt x="183" y="31"/>
                  </a:lnTo>
                  <a:lnTo>
                    <a:pt x="149" y="11"/>
                  </a:lnTo>
                  <a:lnTo>
                    <a:pt x="145" y="21"/>
                  </a:lnTo>
                  <a:lnTo>
                    <a:pt x="119" y="8"/>
                  </a:lnTo>
                  <a:lnTo>
                    <a:pt x="124" y="20"/>
                  </a:lnTo>
                  <a:lnTo>
                    <a:pt x="109" y="14"/>
                  </a:lnTo>
                  <a:lnTo>
                    <a:pt x="112" y="24"/>
                  </a:lnTo>
                  <a:lnTo>
                    <a:pt x="97" y="18"/>
                  </a:lnTo>
                  <a:lnTo>
                    <a:pt x="100" y="26"/>
                  </a:lnTo>
                  <a:lnTo>
                    <a:pt x="72" y="15"/>
                  </a:lnTo>
                  <a:lnTo>
                    <a:pt x="72" y="23"/>
                  </a:lnTo>
                  <a:lnTo>
                    <a:pt x="56" y="14"/>
                  </a:lnTo>
                  <a:lnTo>
                    <a:pt x="39" y="14"/>
                  </a:lnTo>
                  <a:lnTo>
                    <a:pt x="17" y="4"/>
                  </a:lnTo>
                  <a:lnTo>
                    <a:pt x="25" y="15"/>
                  </a:lnTo>
                  <a:lnTo>
                    <a:pt x="7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43" name="Freeform 49">
              <a:extLst>
                <a:ext uri="{FF2B5EF4-FFF2-40B4-BE49-F238E27FC236}">
                  <a16:creationId xmlns:a16="http://schemas.microsoft.com/office/drawing/2014/main" id="{D47CFAF6-1416-490D-BA34-1758E2DA5770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06" y="2562"/>
              <a:ext cx="49" cy="24"/>
            </a:xfrm>
            <a:custGeom>
              <a:avLst/>
              <a:gdLst>
                <a:gd name="T0" fmla="*/ 0 w 98"/>
                <a:gd name="T1" fmla="*/ 0 h 56"/>
                <a:gd name="T2" fmla="*/ 7 w 98"/>
                <a:gd name="T3" fmla="*/ 1 h 56"/>
                <a:gd name="T4" fmla="*/ 11 w 98"/>
                <a:gd name="T5" fmla="*/ 3 h 56"/>
                <a:gd name="T6" fmla="*/ 13 w 98"/>
                <a:gd name="T7" fmla="*/ 4 h 56"/>
                <a:gd name="T8" fmla="*/ 19 w 98"/>
                <a:gd name="T9" fmla="*/ 8 h 56"/>
                <a:gd name="T10" fmla="*/ 23 w 98"/>
                <a:gd name="T11" fmla="*/ 9 h 56"/>
                <a:gd name="T12" fmla="*/ 25 w 98"/>
                <a:gd name="T13" fmla="*/ 10 h 56"/>
                <a:gd name="T14" fmla="*/ 22 w 98"/>
                <a:gd name="T15" fmla="*/ 10 h 56"/>
                <a:gd name="T16" fmla="*/ 16 w 98"/>
                <a:gd name="T17" fmla="*/ 9 h 56"/>
                <a:gd name="T18" fmla="*/ 14 w 98"/>
                <a:gd name="T19" fmla="*/ 7 h 56"/>
                <a:gd name="T20" fmla="*/ 12 w 98"/>
                <a:gd name="T21" fmla="*/ 5 h 56"/>
                <a:gd name="T22" fmla="*/ 10 w 98"/>
                <a:gd name="T23" fmla="*/ 4 h 56"/>
                <a:gd name="T24" fmla="*/ 5 w 98"/>
                <a:gd name="T25" fmla="*/ 2 h 56"/>
                <a:gd name="T26" fmla="*/ 0 w 98"/>
                <a:gd name="T27" fmla="*/ 0 h 56"/>
                <a:gd name="T28" fmla="*/ 0 w 98"/>
                <a:gd name="T29" fmla="*/ 0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98" h="56">
                  <a:moveTo>
                    <a:pt x="0" y="0"/>
                  </a:moveTo>
                  <a:lnTo>
                    <a:pt x="25" y="6"/>
                  </a:lnTo>
                  <a:lnTo>
                    <a:pt x="41" y="14"/>
                  </a:lnTo>
                  <a:lnTo>
                    <a:pt x="52" y="24"/>
                  </a:lnTo>
                  <a:lnTo>
                    <a:pt x="76" y="41"/>
                  </a:lnTo>
                  <a:lnTo>
                    <a:pt x="89" y="51"/>
                  </a:lnTo>
                  <a:lnTo>
                    <a:pt x="98" y="55"/>
                  </a:lnTo>
                  <a:lnTo>
                    <a:pt x="86" y="56"/>
                  </a:lnTo>
                  <a:lnTo>
                    <a:pt x="64" y="47"/>
                  </a:lnTo>
                  <a:lnTo>
                    <a:pt x="54" y="39"/>
                  </a:lnTo>
                  <a:lnTo>
                    <a:pt x="45" y="27"/>
                  </a:lnTo>
                  <a:lnTo>
                    <a:pt x="37" y="21"/>
                  </a:lnTo>
                  <a:lnTo>
                    <a:pt x="2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44" name="Freeform 50">
              <a:extLst>
                <a:ext uri="{FF2B5EF4-FFF2-40B4-BE49-F238E27FC236}">
                  <a16:creationId xmlns:a16="http://schemas.microsoft.com/office/drawing/2014/main" id="{F03CF288-86C0-4E17-A2CE-13DD5925909F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61" y="2569"/>
              <a:ext cx="150" cy="123"/>
            </a:xfrm>
            <a:custGeom>
              <a:avLst/>
              <a:gdLst>
                <a:gd name="T0" fmla="*/ 0 w 301"/>
                <a:gd name="T1" fmla="*/ 0 h 290"/>
                <a:gd name="T2" fmla="*/ 3 w 301"/>
                <a:gd name="T3" fmla="*/ 2 h 290"/>
                <a:gd name="T4" fmla="*/ 6 w 301"/>
                <a:gd name="T5" fmla="*/ 4 h 290"/>
                <a:gd name="T6" fmla="*/ 2 w 301"/>
                <a:gd name="T7" fmla="*/ 3 h 290"/>
                <a:gd name="T8" fmla="*/ 7 w 301"/>
                <a:gd name="T9" fmla="*/ 6 h 290"/>
                <a:gd name="T10" fmla="*/ 10 w 301"/>
                <a:gd name="T11" fmla="*/ 7 h 290"/>
                <a:gd name="T12" fmla="*/ 15 w 301"/>
                <a:gd name="T13" fmla="*/ 9 h 290"/>
                <a:gd name="T14" fmla="*/ 13 w 301"/>
                <a:gd name="T15" fmla="*/ 8 h 290"/>
                <a:gd name="T16" fmla="*/ 18 w 301"/>
                <a:gd name="T17" fmla="*/ 9 h 290"/>
                <a:gd name="T18" fmla="*/ 23 w 301"/>
                <a:gd name="T19" fmla="*/ 9 h 290"/>
                <a:gd name="T20" fmla="*/ 31 w 301"/>
                <a:gd name="T21" fmla="*/ 11 h 290"/>
                <a:gd name="T22" fmla="*/ 36 w 301"/>
                <a:gd name="T23" fmla="*/ 13 h 290"/>
                <a:gd name="T24" fmla="*/ 39 w 301"/>
                <a:gd name="T25" fmla="*/ 15 h 290"/>
                <a:gd name="T26" fmla="*/ 38 w 301"/>
                <a:gd name="T27" fmla="*/ 13 h 290"/>
                <a:gd name="T28" fmla="*/ 43 w 301"/>
                <a:gd name="T29" fmla="*/ 14 h 290"/>
                <a:gd name="T30" fmla="*/ 41 w 301"/>
                <a:gd name="T31" fmla="*/ 12 h 290"/>
                <a:gd name="T32" fmla="*/ 48 w 301"/>
                <a:gd name="T33" fmla="*/ 14 h 290"/>
                <a:gd name="T34" fmla="*/ 55 w 301"/>
                <a:gd name="T35" fmla="*/ 20 h 290"/>
                <a:gd name="T36" fmla="*/ 62 w 301"/>
                <a:gd name="T37" fmla="*/ 26 h 290"/>
                <a:gd name="T38" fmla="*/ 67 w 301"/>
                <a:gd name="T39" fmla="*/ 32 h 290"/>
                <a:gd name="T40" fmla="*/ 69 w 301"/>
                <a:gd name="T41" fmla="*/ 35 h 290"/>
                <a:gd name="T42" fmla="*/ 71 w 301"/>
                <a:gd name="T43" fmla="*/ 38 h 290"/>
                <a:gd name="T44" fmla="*/ 72 w 301"/>
                <a:gd name="T45" fmla="*/ 42 h 290"/>
                <a:gd name="T46" fmla="*/ 73 w 301"/>
                <a:gd name="T47" fmla="*/ 46 h 290"/>
                <a:gd name="T48" fmla="*/ 72 w 301"/>
                <a:gd name="T49" fmla="*/ 52 h 290"/>
                <a:gd name="T50" fmla="*/ 75 w 301"/>
                <a:gd name="T51" fmla="*/ 48 h 290"/>
                <a:gd name="T52" fmla="*/ 74 w 301"/>
                <a:gd name="T53" fmla="*/ 41 h 290"/>
                <a:gd name="T54" fmla="*/ 70 w 301"/>
                <a:gd name="T55" fmla="*/ 34 h 290"/>
                <a:gd name="T56" fmla="*/ 66 w 301"/>
                <a:gd name="T57" fmla="*/ 29 h 290"/>
                <a:gd name="T58" fmla="*/ 59 w 301"/>
                <a:gd name="T59" fmla="*/ 21 h 290"/>
                <a:gd name="T60" fmla="*/ 50 w 301"/>
                <a:gd name="T61" fmla="*/ 15 h 290"/>
                <a:gd name="T62" fmla="*/ 43 w 301"/>
                <a:gd name="T63" fmla="*/ 11 h 290"/>
                <a:gd name="T64" fmla="*/ 31 w 301"/>
                <a:gd name="T65" fmla="*/ 6 h 290"/>
                <a:gd name="T66" fmla="*/ 34 w 301"/>
                <a:gd name="T67" fmla="*/ 9 h 290"/>
                <a:gd name="T68" fmla="*/ 27 w 301"/>
                <a:gd name="T69" fmla="*/ 6 h 290"/>
                <a:gd name="T70" fmla="*/ 30 w 301"/>
                <a:gd name="T71" fmla="*/ 8 h 290"/>
                <a:gd name="T72" fmla="*/ 22 w 301"/>
                <a:gd name="T73" fmla="*/ 6 h 290"/>
                <a:gd name="T74" fmla="*/ 16 w 301"/>
                <a:gd name="T75" fmla="*/ 6 h 290"/>
                <a:gd name="T76" fmla="*/ 11 w 301"/>
                <a:gd name="T77" fmla="*/ 5 h 290"/>
                <a:gd name="T78" fmla="*/ 6 w 301"/>
                <a:gd name="T79" fmla="*/ 3 h 290"/>
                <a:gd name="T80" fmla="*/ 3 w 301"/>
                <a:gd name="T81" fmla="*/ 0 h 290"/>
                <a:gd name="T82" fmla="*/ 0 w 301"/>
                <a:gd name="T83" fmla="*/ 0 h 290"/>
                <a:gd name="T84" fmla="*/ 0 w 301"/>
                <a:gd name="T85" fmla="*/ 0 h 2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01" h="290">
                  <a:moveTo>
                    <a:pt x="0" y="0"/>
                  </a:moveTo>
                  <a:lnTo>
                    <a:pt x="14" y="10"/>
                  </a:lnTo>
                  <a:lnTo>
                    <a:pt x="26" y="22"/>
                  </a:lnTo>
                  <a:lnTo>
                    <a:pt x="9" y="20"/>
                  </a:lnTo>
                  <a:lnTo>
                    <a:pt x="28" y="33"/>
                  </a:lnTo>
                  <a:lnTo>
                    <a:pt x="40" y="39"/>
                  </a:lnTo>
                  <a:lnTo>
                    <a:pt x="61" y="53"/>
                  </a:lnTo>
                  <a:lnTo>
                    <a:pt x="54" y="42"/>
                  </a:lnTo>
                  <a:lnTo>
                    <a:pt x="74" y="49"/>
                  </a:lnTo>
                  <a:lnTo>
                    <a:pt x="95" y="53"/>
                  </a:lnTo>
                  <a:lnTo>
                    <a:pt x="124" y="58"/>
                  </a:lnTo>
                  <a:lnTo>
                    <a:pt x="147" y="72"/>
                  </a:lnTo>
                  <a:lnTo>
                    <a:pt x="159" y="84"/>
                  </a:lnTo>
                  <a:lnTo>
                    <a:pt x="153" y="71"/>
                  </a:lnTo>
                  <a:lnTo>
                    <a:pt x="172" y="79"/>
                  </a:lnTo>
                  <a:lnTo>
                    <a:pt x="165" y="69"/>
                  </a:lnTo>
                  <a:lnTo>
                    <a:pt x="192" y="81"/>
                  </a:lnTo>
                  <a:lnTo>
                    <a:pt x="221" y="109"/>
                  </a:lnTo>
                  <a:lnTo>
                    <a:pt x="249" y="147"/>
                  </a:lnTo>
                  <a:lnTo>
                    <a:pt x="268" y="176"/>
                  </a:lnTo>
                  <a:lnTo>
                    <a:pt x="277" y="193"/>
                  </a:lnTo>
                  <a:lnTo>
                    <a:pt x="284" y="211"/>
                  </a:lnTo>
                  <a:lnTo>
                    <a:pt x="291" y="232"/>
                  </a:lnTo>
                  <a:lnTo>
                    <a:pt x="293" y="257"/>
                  </a:lnTo>
                  <a:lnTo>
                    <a:pt x="291" y="290"/>
                  </a:lnTo>
                  <a:lnTo>
                    <a:pt x="301" y="265"/>
                  </a:lnTo>
                  <a:lnTo>
                    <a:pt x="298" y="226"/>
                  </a:lnTo>
                  <a:lnTo>
                    <a:pt x="283" y="192"/>
                  </a:lnTo>
                  <a:lnTo>
                    <a:pt x="266" y="160"/>
                  </a:lnTo>
                  <a:lnTo>
                    <a:pt x="236" y="117"/>
                  </a:lnTo>
                  <a:lnTo>
                    <a:pt x="203" y="84"/>
                  </a:lnTo>
                  <a:lnTo>
                    <a:pt x="173" y="63"/>
                  </a:lnTo>
                  <a:lnTo>
                    <a:pt x="125" y="34"/>
                  </a:lnTo>
                  <a:lnTo>
                    <a:pt x="137" y="49"/>
                  </a:lnTo>
                  <a:lnTo>
                    <a:pt x="110" y="34"/>
                  </a:lnTo>
                  <a:lnTo>
                    <a:pt x="120" y="48"/>
                  </a:lnTo>
                  <a:lnTo>
                    <a:pt x="89" y="35"/>
                  </a:lnTo>
                  <a:lnTo>
                    <a:pt x="64" y="35"/>
                  </a:lnTo>
                  <a:lnTo>
                    <a:pt x="46" y="27"/>
                  </a:lnTo>
                  <a:lnTo>
                    <a:pt x="26" y="13"/>
                  </a:lnTo>
                  <a:lnTo>
                    <a:pt x="1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45" name="Freeform 51">
              <a:extLst>
                <a:ext uri="{FF2B5EF4-FFF2-40B4-BE49-F238E27FC236}">
                  <a16:creationId xmlns:a16="http://schemas.microsoft.com/office/drawing/2014/main" id="{7A09EE91-B293-4D8C-B7D1-574508220D2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03" y="2664"/>
              <a:ext cx="5" cy="25"/>
            </a:xfrm>
            <a:custGeom>
              <a:avLst/>
              <a:gdLst>
                <a:gd name="T0" fmla="*/ 1 w 11"/>
                <a:gd name="T1" fmla="*/ 0 h 57"/>
                <a:gd name="T2" fmla="*/ 1 w 11"/>
                <a:gd name="T3" fmla="*/ 4 h 57"/>
                <a:gd name="T4" fmla="*/ 0 w 11"/>
                <a:gd name="T5" fmla="*/ 6 h 57"/>
                <a:gd name="T6" fmla="*/ 1 w 11"/>
                <a:gd name="T7" fmla="*/ 8 h 57"/>
                <a:gd name="T8" fmla="*/ 1 w 11"/>
                <a:gd name="T9" fmla="*/ 11 h 57"/>
                <a:gd name="T10" fmla="*/ 2 w 11"/>
                <a:gd name="T11" fmla="*/ 10 h 57"/>
                <a:gd name="T12" fmla="*/ 2 w 11"/>
                <a:gd name="T13" fmla="*/ 7 h 57"/>
                <a:gd name="T14" fmla="*/ 2 w 11"/>
                <a:gd name="T15" fmla="*/ 4 h 57"/>
                <a:gd name="T16" fmla="*/ 1 w 11"/>
                <a:gd name="T17" fmla="*/ 0 h 57"/>
                <a:gd name="T18" fmla="*/ 1 w 11"/>
                <a:gd name="T19" fmla="*/ 0 h 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" h="57">
                  <a:moveTo>
                    <a:pt x="4" y="0"/>
                  </a:moveTo>
                  <a:lnTo>
                    <a:pt x="4" y="20"/>
                  </a:lnTo>
                  <a:lnTo>
                    <a:pt x="0" y="30"/>
                  </a:lnTo>
                  <a:lnTo>
                    <a:pt x="5" y="42"/>
                  </a:lnTo>
                  <a:lnTo>
                    <a:pt x="6" y="57"/>
                  </a:lnTo>
                  <a:lnTo>
                    <a:pt x="11" y="50"/>
                  </a:lnTo>
                  <a:lnTo>
                    <a:pt x="9" y="36"/>
                  </a:lnTo>
                  <a:lnTo>
                    <a:pt x="11" y="2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46" name="Freeform 52">
              <a:extLst>
                <a:ext uri="{FF2B5EF4-FFF2-40B4-BE49-F238E27FC236}">
                  <a16:creationId xmlns:a16="http://schemas.microsoft.com/office/drawing/2014/main" id="{F16E61C1-FE4E-48CD-A1AC-895424810D62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68" y="2604"/>
              <a:ext cx="27" cy="31"/>
            </a:xfrm>
            <a:custGeom>
              <a:avLst/>
              <a:gdLst>
                <a:gd name="T0" fmla="*/ 0 w 55"/>
                <a:gd name="T1" fmla="*/ 5 h 71"/>
                <a:gd name="T2" fmla="*/ 6 w 55"/>
                <a:gd name="T3" fmla="*/ 10 h 71"/>
                <a:gd name="T4" fmla="*/ 8 w 55"/>
                <a:gd name="T5" fmla="*/ 12 h 71"/>
                <a:gd name="T6" fmla="*/ 12 w 55"/>
                <a:gd name="T7" fmla="*/ 14 h 71"/>
                <a:gd name="T8" fmla="*/ 10 w 55"/>
                <a:gd name="T9" fmla="*/ 11 h 71"/>
                <a:gd name="T10" fmla="*/ 13 w 55"/>
                <a:gd name="T11" fmla="*/ 12 h 71"/>
                <a:gd name="T12" fmla="*/ 11 w 55"/>
                <a:gd name="T13" fmla="*/ 10 h 71"/>
                <a:gd name="T14" fmla="*/ 13 w 55"/>
                <a:gd name="T15" fmla="*/ 10 h 71"/>
                <a:gd name="T16" fmla="*/ 11 w 55"/>
                <a:gd name="T17" fmla="*/ 7 h 71"/>
                <a:gd name="T18" fmla="*/ 8 w 55"/>
                <a:gd name="T19" fmla="*/ 6 h 71"/>
                <a:gd name="T20" fmla="*/ 8 w 55"/>
                <a:gd name="T21" fmla="*/ 4 h 71"/>
                <a:gd name="T22" fmla="*/ 9 w 55"/>
                <a:gd name="T23" fmla="*/ 0 h 71"/>
                <a:gd name="T24" fmla="*/ 6 w 55"/>
                <a:gd name="T25" fmla="*/ 3 h 71"/>
                <a:gd name="T26" fmla="*/ 5 w 55"/>
                <a:gd name="T27" fmla="*/ 0 h 71"/>
                <a:gd name="T28" fmla="*/ 5 w 55"/>
                <a:gd name="T29" fmla="*/ 7 h 71"/>
                <a:gd name="T30" fmla="*/ 0 w 55"/>
                <a:gd name="T31" fmla="*/ 5 h 71"/>
                <a:gd name="T32" fmla="*/ 0 w 55"/>
                <a:gd name="T33" fmla="*/ 5 h 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5" h="71">
                  <a:moveTo>
                    <a:pt x="0" y="26"/>
                  </a:moveTo>
                  <a:lnTo>
                    <a:pt x="27" y="56"/>
                  </a:lnTo>
                  <a:lnTo>
                    <a:pt x="35" y="62"/>
                  </a:lnTo>
                  <a:lnTo>
                    <a:pt x="49" y="71"/>
                  </a:lnTo>
                  <a:lnTo>
                    <a:pt x="40" y="59"/>
                  </a:lnTo>
                  <a:lnTo>
                    <a:pt x="54" y="64"/>
                  </a:lnTo>
                  <a:lnTo>
                    <a:pt x="44" y="50"/>
                  </a:lnTo>
                  <a:lnTo>
                    <a:pt x="55" y="54"/>
                  </a:lnTo>
                  <a:lnTo>
                    <a:pt x="47" y="40"/>
                  </a:lnTo>
                  <a:lnTo>
                    <a:pt x="33" y="30"/>
                  </a:lnTo>
                  <a:lnTo>
                    <a:pt x="35" y="20"/>
                  </a:lnTo>
                  <a:lnTo>
                    <a:pt x="38" y="0"/>
                  </a:lnTo>
                  <a:lnTo>
                    <a:pt x="25" y="16"/>
                  </a:lnTo>
                  <a:lnTo>
                    <a:pt x="20" y="2"/>
                  </a:lnTo>
                  <a:lnTo>
                    <a:pt x="20" y="34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47" name="Freeform 53">
              <a:extLst>
                <a:ext uri="{FF2B5EF4-FFF2-40B4-BE49-F238E27FC236}">
                  <a16:creationId xmlns:a16="http://schemas.microsoft.com/office/drawing/2014/main" id="{922A6049-0983-4AD9-BFEC-5361C439E33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94" y="2590"/>
              <a:ext cx="27" cy="30"/>
            </a:xfrm>
            <a:custGeom>
              <a:avLst/>
              <a:gdLst>
                <a:gd name="T0" fmla="*/ 0 w 52"/>
                <a:gd name="T1" fmla="*/ 0 h 69"/>
                <a:gd name="T2" fmla="*/ 2 w 52"/>
                <a:gd name="T3" fmla="*/ 4 h 69"/>
                <a:gd name="T4" fmla="*/ 3 w 52"/>
                <a:gd name="T5" fmla="*/ 6 h 69"/>
                <a:gd name="T6" fmla="*/ 6 w 52"/>
                <a:gd name="T7" fmla="*/ 8 h 69"/>
                <a:gd name="T8" fmla="*/ 6 w 52"/>
                <a:gd name="T9" fmla="*/ 6 h 69"/>
                <a:gd name="T10" fmla="*/ 8 w 52"/>
                <a:gd name="T11" fmla="*/ 7 h 69"/>
                <a:gd name="T12" fmla="*/ 9 w 52"/>
                <a:gd name="T13" fmla="*/ 7 h 69"/>
                <a:gd name="T14" fmla="*/ 12 w 52"/>
                <a:gd name="T15" fmla="*/ 10 h 69"/>
                <a:gd name="T16" fmla="*/ 14 w 52"/>
                <a:gd name="T17" fmla="*/ 13 h 69"/>
                <a:gd name="T18" fmla="*/ 14 w 52"/>
                <a:gd name="T19" fmla="*/ 11 h 69"/>
                <a:gd name="T20" fmla="*/ 12 w 52"/>
                <a:gd name="T21" fmla="*/ 8 h 69"/>
                <a:gd name="T22" fmla="*/ 9 w 52"/>
                <a:gd name="T23" fmla="*/ 4 h 69"/>
                <a:gd name="T24" fmla="*/ 6 w 52"/>
                <a:gd name="T25" fmla="*/ 2 h 69"/>
                <a:gd name="T26" fmla="*/ 5 w 52"/>
                <a:gd name="T27" fmla="*/ 3 h 69"/>
                <a:gd name="T28" fmla="*/ 0 w 52"/>
                <a:gd name="T29" fmla="*/ 0 h 69"/>
                <a:gd name="T30" fmla="*/ 0 w 52"/>
                <a:gd name="T31" fmla="*/ 0 h 6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2" h="69">
                  <a:moveTo>
                    <a:pt x="0" y="0"/>
                  </a:moveTo>
                  <a:lnTo>
                    <a:pt x="6" y="22"/>
                  </a:lnTo>
                  <a:lnTo>
                    <a:pt x="12" y="31"/>
                  </a:lnTo>
                  <a:lnTo>
                    <a:pt x="22" y="42"/>
                  </a:lnTo>
                  <a:lnTo>
                    <a:pt x="22" y="29"/>
                  </a:lnTo>
                  <a:lnTo>
                    <a:pt x="30" y="39"/>
                  </a:lnTo>
                  <a:lnTo>
                    <a:pt x="35" y="38"/>
                  </a:lnTo>
                  <a:lnTo>
                    <a:pt x="44" y="54"/>
                  </a:lnTo>
                  <a:lnTo>
                    <a:pt x="50" y="69"/>
                  </a:lnTo>
                  <a:lnTo>
                    <a:pt x="52" y="57"/>
                  </a:lnTo>
                  <a:lnTo>
                    <a:pt x="46" y="43"/>
                  </a:lnTo>
                  <a:lnTo>
                    <a:pt x="35" y="23"/>
                  </a:lnTo>
                  <a:lnTo>
                    <a:pt x="21" y="9"/>
                  </a:lnTo>
                  <a:lnTo>
                    <a:pt x="19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48" name="Freeform 54">
              <a:extLst>
                <a:ext uri="{FF2B5EF4-FFF2-40B4-BE49-F238E27FC236}">
                  <a16:creationId xmlns:a16="http://schemas.microsoft.com/office/drawing/2014/main" id="{8F8B812A-2078-451E-870C-A9CB0BFB2BB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86" y="2592"/>
              <a:ext cx="14" cy="24"/>
            </a:xfrm>
            <a:custGeom>
              <a:avLst/>
              <a:gdLst>
                <a:gd name="T0" fmla="*/ 0 w 27"/>
                <a:gd name="T1" fmla="*/ 0 h 57"/>
                <a:gd name="T2" fmla="*/ 3 w 27"/>
                <a:gd name="T3" fmla="*/ 3 h 57"/>
                <a:gd name="T4" fmla="*/ 4 w 27"/>
                <a:gd name="T5" fmla="*/ 5 h 57"/>
                <a:gd name="T6" fmla="*/ 6 w 27"/>
                <a:gd name="T7" fmla="*/ 7 h 57"/>
                <a:gd name="T8" fmla="*/ 7 w 27"/>
                <a:gd name="T9" fmla="*/ 10 h 57"/>
                <a:gd name="T10" fmla="*/ 4 w 27"/>
                <a:gd name="T11" fmla="*/ 8 h 57"/>
                <a:gd name="T12" fmla="*/ 2 w 27"/>
                <a:gd name="T13" fmla="*/ 6 h 57"/>
                <a:gd name="T14" fmla="*/ 1 w 27"/>
                <a:gd name="T15" fmla="*/ 3 h 57"/>
                <a:gd name="T16" fmla="*/ 0 w 27"/>
                <a:gd name="T17" fmla="*/ 0 h 57"/>
                <a:gd name="T18" fmla="*/ 0 w 27"/>
                <a:gd name="T19" fmla="*/ 0 h 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" h="57">
                  <a:moveTo>
                    <a:pt x="0" y="0"/>
                  </a:moveTo>
                  <a:lnTo>
                    <a:pt x="10" y="14"/>
                  </a:lnTo>
                  <a:lnTo>
                    <a:pt x="13" y="29"/>
                  </a:lnTo>
                  <a:lnTo>
                    <a:pt x="21" y="41"/>
                  </a:lnTo>
                  <a:lnTo>
                    <a:pt x="27" y="57"/>
                  </a:lnTo>
                  <a:lnTo>
                    <a:pt x="13" y="44"/>
                  </a:lnTo>
                  <a:lnTo>
                    <a:pt x="5" y="33"/>
                  </a:lnTo>
                  <a:lnTo>
                    <a:pt x="2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49" name="Freeform 55">
              <a:extLst>
                <a:ext uri="{FF2B5EF4-FFF2-40B4-BE49-F238E27FC236}">
                  <a16:creationId xmlns:a16="http://schemas.microsoft.com/office/drawing/2014/main" id="{CAE41F4B-B5EA-444D-80D6-32028488685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64" y="2743"/>
              <a:ext cx="13" cy="10"/>
            </a:xfrm>
            <a:custGeom>
              <a:avLst/>
              <a:gdLst>
                <a:gd name="T0" fmla="*/ 5 w 25"/>
                <a:gd name="T1" fmla="*/ 0 h 22"/>
                <a:gd name="T2" fmla="*/ 3 w 25"/>
                <a:gd name="T3" fmla="*/ 0 h 22"/>
                <a:gd name="T4" fmla="*/ 1 w 25"/>
                <a:gd name="T5" fmla="*/ 2 h 22"/>
                <a:gd name="T6" fmla="*/ 0 w 25"/>
                <a:gd name="T7" fmla="*/ 4 h 22"/>
                <a:gd name="T8" fmla="*/ 1 w 25"/>
                <a:gd name="T9" fmla="*/ 5 h 22"/>
                <a:gd name="T10" fmla="*/ 7 w 25"/>
                <a:gd name="T11" fmla="*/ 5 h 22"/>
                <a:gd name="T12" fmla="*/ 3 w 25"/>
                <a:gd name="T13" fmla="*/ 3 h 22"/>
                <a:gd name="T14" fmla="*/ 3 w 25"/>
                <a:gd name="T15" fmla="*/ 2 h 22"/>
                <a:gd name="T16" fmla="*/ 5 w 25"/>
                <a:gd name="T17" fmla="*/ 0 h 22"/>
                <a:gd name="T18" fmla="*/ 5 w 25"/>
                <a:gd name="T19" fmla="*/ 0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" h="22">
                  <a:moveTo>
                    <a:pt x="19" y="2"/>
                  </a:moveTo>
                  <a:lnTo>
                    <a:pt x="9" y="0"/>
                  </a:lnTo>
                  <a:lnTo>
                    <a:pt x="2" y="9"/>
                  </a:lnTo>
                  <a:lnTo>
                    <a:pt x="0" y="17"/>
                  </a:lnTo>
                  <a:lnTo>
                    <a:pt x="4" y="22"/>
                  </a:lnTo>
                  <a:lnTo>
                    <a:pt x="25" y="22"/>
                  </a:lnTo>
                  <a:lnTo>
                    <a:pt x="10" y="16"/>
                  </a:lnTo>
                  <a:lnTo>
                    <a:pt x="10" y="9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50" name="Freeform 56">
              <a:extLst>
                <a:ext uri="{FF2B5EF4-FFF2-40B4-BE49-F238E27FC236}">
                  <a16:creationId xmlns:a16="http://schemas.microsoft.com/office/drawing/2014/main" id="{E6235D7D-1098-468C-A7FA-8566105A5E1A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75" y="2731"/>
              <a:ext cx="31" cy="25"/>
            </a:xfrm>
            <a:custGeom>
              <a:avLst/>
              <a:gdLst>
                <a:gd name="T0" fmla="*/ 0 w 61"/>
                <a:gd name="T1" fmla="*/ 9 h 61"/>
                <a:gd name="T2" fmla="*/ 4 w 61"/>
                <a:gd name="T3" fmla="*/ 9 h 61"/>
                <a:gd name="T4" fmla="*/ 6 w 61"/>
                <a:gd name="T5" fmla="*/ 8 h 61"/>
                <a:gd name="T6" fmla="*/ 8 w 61"/>
                <a:gd name="T7" fmla="*/ 7 h 61"/>
                <a:gd name="T8" fmla="*/ 8 w 61"/>
                <a:gd name="T9" fmla="*/ 5 h 61"/>
                <a:gd name="T10" fmla="*/ 6 w 61"/>
                <a:gd name="T11" fmla="*/ 0 h 61"/>
                <a:gd name="T12" fmla="*/ 9 w 61"/>
                <a:gd name="T13" fmla="*/ 3 h 61"/>
                <a:gd name="T14" fmla="*/ 12 w 61"/>
                <a:gd name="T15" fmla="*/ 5 h 61"/>
                <a:gd name="T16" fmla="*/ 16 w 61"/>
                <a:gd name="T17" fmla="*/ 5 h 61"/>
                <a:gd name="T18" fmla="*/ 11 w 61"/>
                <a:gd name="T19" fmla="*/ 6 h 61"/>
                <a:gd name="T20" fmla="*/ 9 w 61"/>
                <a:gd name="T21" fmla="*/ 6 h 61"/>
                <a:gd name="T22" fmla="*/ 9 w 61"/>
                <a:gd name="T23" fmla="*/ 8 h 61"/>
                <a:gd name="T24" fmla="*/ 6 w 61"/>
                <a:gd name="T25" fmla="*/ 10 h 61"/>
                <a:gd name="T26" fmla="*/ 3 w 61"/>
                <a:gd name="T27" fmla="*/ 10 h 61"/>
                <a:gd name="T28" fmla="*/ 0 w 61"/>
                <a:gd name="T29" fmla="*/ 9 h 61"/>
                <a:gd name="T30" fmla="*/ 0 w 61"/>
                <a:gd name="T31" fmla="*/ 9 h 6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" h="61">
                  <a:moveTo>
                    <a:pt x="0" y="53"/>
                  </a:moveTo>
                  <a:lnTo>
                    <a:pt x="14" y="51"/>
                  </a:lnTo>
                  <a:lnTo>
                    <a:pt x="24" y="48"/>
                  </a:lnTo>
                  <a:lnTo>
                    <a:pt x="29" y="40"/>
                  </a:lnTo>
                  <a:lnTo>
                    <a:pt x="29" y="29"/>
                  </a:lnTo>
                  <a:lnTo>
                    <a:pt x="24" y="0"/>
                  </a:lnTo>
                  <a:lnTo>
                    <a:pt x="36" y="19"/>
                  </a:lnTo>
                  <a:lnTo>
                    <a:pt x="47" y="26"/>
                  </a:lnTo>
                  <a:lnTo>
                    <a:pt x="61" y="28"/>
                  </a:lnTo>
                  <a:lnTo>
                    <a:pt x="44" y="34"/>
                  </a:lnTo>
                  <a:lnTo>
                    <a:pt x="35" y="33"/>
                  </a:lnTo>
                  <a:lnTo>
                    <a:pt x="34" y="49"/>
                  </a:lnTo>
                  <a:lnTo>
                    <a:pt x="24" y="58"/>
                  </a:lnTo>
                  <a:lnTo>
                    <a:pt x="12" y="61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51" name="Freeform 57">
              <a:extLst>
                <a:ext uri="{FF2B5EF4-FFF2-40B4-BE49-F238E27FC236}">
                  <a16:creationId xmlns:a16="http://schemas.microsoft.com/office/drawing/2014/main" id="{7AF8F1D1-BFD5-4257-9097-FFCBE36ACD2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21" y="2703"/>
              <a:ext cx="259" cy="173"/>
            </a:xfrm>
            <a:custGeom>
              <a:avLst/>
              <a:gdLst>
                <a:gd name="T0" fmla="*/ 93 w 517"/>
                <a:gd name="T1" fmla="*/ 19 h 409"/>
                <a:gd name="T2" fmla="*/ 90 w 517"/>
                <a:gd name="T3" fmla="*/ 24 h 409"/>
                <a:gd name="T4" fmla="*/ 86 w 517"/>
                <a:gd name="T5" fmla="*/ 27 h 409"/>
                <a:gd name="T6" fmla="*/ 83 w 517"/>
                <a:gd name="T7" fmla="*/ 30 h 409"/>
                <a:gd name="T8" fmla="*/ 80 w 517"/>
                <a:gd name="T9" fmla="*/ 33 h 409"/>
                <a:gd name="T10" fmla="*/ 77 w 517"/>
                <a:gd name="T11" fmla="*/ 37 h 409"/>
                <a:gd name="T12" fmla="*/ 74 w 517"/>
                <a:gd name="T13" fmla="*/ 39 h 409"/>
                <a:gd name="T14" fmla="*/ 71 w 517"/>
                <a:gd name="T15" fmla="*/ 40 h 409"/>
                <a:gd name="T16" fmla="*/ 68 w 517"/>
                <a:gd name="T17" fmla="*/ 40 h 409"/>
                <a:gd name="T18" fmla="*/ 63 w 517"/>
                <a:gd name="T19" fmla="*/ 39 h 409"/>
                <a:gd name="T20" fmla="*/ 61 w 517"/>
                <a:gd name="T21" fmla="*/ 38 h 409"/>
                <a:gd name="T22" fmla="*/ 57 w 517"/>
                <a:gd name="T23" fmla="*/ 36 h 409"/>
                <a:gd name="T24" fmla="*/ 51 w 517"/>
                <a:gd name="T25" fmla="*/ 30 h 409"/>
                <a:gd name="T26" fmla="*/ 46 w 517"/>
                <a:gd name="T27" fmla="*/ 25 h 409"/>
                <a:gd name="T28" fmla="*/ 45 w 517"/>
                <a:gd name="T29" fmla="*/ 23 h 409"/>
                <a:gd name="T30" fmla="*/ 44 w 517"/>
                <a:gd name="T31" fmla="*/ 20 h 409"/>
                <a:gd name="T32" fmla="*/ 43 w 517"/>
                <a:gd name="T33" fmla="*/ 14 h 409"/>
                <a:gd name="T34" fmla="*/ 39 w 517"/>
                <a:gd name="T35" fmla="*/ 14 h 409"/>
                <a:gd name="T36" fmla="*/ 44 w 517"/>
                <a:gd name="T37" fmla="*/ 25 h 409"/>
                <a:gd name="T38" fmla="*/ 48 w 517"/>
                <a:gd name="T39" fmla="*/ 32 h 409"/>
                <a:gd name="T40" fmla="*/ 35 w 517"/>
                <a:gd name="T41" fmla="*/ 28 h 409"/>
                <a:gd name="T42" fmla="*/ 27 w 517"/>
                <a:gd name="T43" fmla="*/ 30 h 409"/>
                <a:gd name="T44" fmla="*/ 30 w 517"/>
                <a:gd name="T45" fmla="*/ 21 h 409"/>
                <a:gd name="T46" fmla="*/ 33 w 517"/>
                <a:gd name="T47" fmla="*/ 14 h 409"/>
                <a:gd name="T48" fmla="*/ 27 w 517"/>
                <a:gd name="T49" fmla="*/ 8 h 409"/>
                <a:gd name="T50" fmla="*/ 23 w 517"/>
                <a:gd name="T51" fmla="*/ 3 h 409"/>
                <a:gd name="T52" fmla="*/ 22 w 517"/>
                <a:gd name="T53" fmla="*/ 10 h 409"/>
                <a:gd name="T54" fmla="*/ 17 w 517"/>
                <a:gd name="T55" fmla="*/ 3 h 409"/>
                <a:gd name="T56" fmla="*/ 7 w 517"/>
                <a:gd name="T57" fmla="*/ 1 h 409"/>
                <a:gd name="T58" fmla="*/ 0 w 517"/>
                <a:gd name="T59" fmla="*/ 4 h 409"/>
                <a:gd name="T60" fmla="*/ 13 w 517"/>
                <a:gd name="T61" fmla="*/ 8 h 409"/>
                <a:gd name="T62" fmla="*/ 16 w 517"/>
                <a:gd name="T63" fmla="*/ 13 h 409"/>
                <a:gd name="T64" fmla="*/ 4 w 517"/>
                <a:gd name="T65" fmla="*/ 13 h 409"/>
                <a:gd name="T66" fmla="*/ 14 w 517"/>
                <a:gd name="T67" fmla="*/ 19 h 409"/>
                <a:gd name="T68" fmla="*/ 20 w 517"/>
                <a:gd name="T69" fmla="*/ 23 h 409"/>
                <a:gd name="T70" fmla="*/ 24 w 517"/>
                <a:gd name="T71" fmla="*/ 33 h 409"/>
                <a:gd name="T72" fmla="*/ 34 w 517"/>
                <a:gd name="T73" fmla="*/ 44 h 409"/>
                <a:gd name="T74" fmla="*/ 63 w 517"/>
                <a:gd name="T75" fmla="*/ 73 h 409"/>
                <a:gd name="T76" fmla="*/ 71 w 517"/>
                <a:gd name="T77" fmla="*/ 60 h 409"/>
                <a:gd name="T78" fmla="*/ 90 w 517"/>
                <a:gd name="T79" fmla="*/ 47 h 409"/>
                <a:gd name="T80" fmla="*/ 99 w 517"/>
                <a:gd name="T81" fmla="*/ 37 h 409"/>
                <a:gd name="T82" fmla="*/ 91 w 517"/>
                <a:gd name="T83" fmla="*/ 31 h 409"/>
                <a:gd name="T84" fmla="*/ 95 w 517"/>
                <a:gd name="T85" fmla="*/ 29 h 409"/>
                <a:gd name="T86" fmla="*/ 99 w 517"/>
                <a:gd name="T87" fmla="*/ 27 h 409"/>
                <a:gd name="T88" fmla="*/ 114 w 517"/>
                <a:gd name="T89" fmla="*/ 27 h 409"/>
                <a:gd name="T90" fmla="*/ 122 w 517"/>
                <a:gd name="T91" fmla="*/ 24 h 409"/>
                <a:gd name="T92" fmla="*/ 130 w 517"/>
                <a:gd name="T93" fmla="*/ 25 h 409"/>
                <a:gd name="T94" fmla="*/ 120 w 517"/>
                <a:gd name="T95" fmla="*/ 18 h 409"/>
                <a:gd name="T96" fmla="*/ 112 w 517"/>
                <a:gd name="T97" fmla="*/ 11 h 409"/>
                <a:gd name="T98" fmla="*/ 106 w 517"/>
                <a:gd name="T99" fmla="*/ 3 h 409"/>
                <a:gd name="T100" fmla="*/ 98 w 517"/>
                <a:gd name="T101" fmla="*/ 0 h 409"/>
                <a:gd name="T102" fmla="*/ 98 w 517"/>
                <a:gd name="T103" fmla="*/ 5 h 409"/>
                <a:gd name="T104" fmla="*/ 102 w 517"/>
                <a:gd name="T105" fmla="*/ 6 h 409"/>
                <a:gd name="T106" fmla="*/ 103 w 517"/>
                <a:gd name="T107" fmla="*/ 8 h 409"/>
                <a:gd name="T108" fmla="*/ 104 w 517"/>
                <a:gd name="T109" fmla="*/ 11 h 409"/>
                <a:gd name="T110" fmla="*/ 104 w 517"/>
                <a:gd name="T111" fmla="*/ 14 h 409"/>
                <a:gd name="T112" fmla="*/ 102 w 517"/>
                <a:gd name="T113" fmla="*/ 16 h 409"/>
                <a:gd name="T114" fmla="*/ 99 w 517"/>
                <a:gd name="T115" fmla="*/ 18 h 409"/>
                <a:gd name="T116" fmla="*/ 93 w 517"/>
                <a:gd name="T117" fmla="*/ 19 h 409"/>
                <a:gd name="T118" fmla="*/ 93 w 517"/>
                <a:gd name="T119" fmla="*/ 19 h 40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517" h="409">
                  <a:moveTo>
                    <a:pt x="372" y="108"/>
                  </a:moveTo>
                  <a:lnTo>
                    <a:pt x="357" y="134"/>
                  </a:lnTo>
                  <a:lnTo>
                    <a:pt x="341" y="151"/>
                  </a:lnTo>
                  <a:lnTo>
                    <a:pt x="330" y="167"/>
                  </a:lnTo>
                  <a:lnTo>
                    <a:pt x="317" y="186"/>
                  </a:lnTo>
                  <a:lnTo>
                    <a:pt x="306" y="206"/>
                  </a:lnTo>
                  <a:lnTo>
                    <a:pt x="294" y="218"/>
                  </a:lnTo>
                  <a:lnTo>
                    <a:pt x="283" y="222"/>
                  </a:lnTo>
                  <a:lnTo>
                    <a:pt x="271" y="222"/>
                  </a:lnTo>
                  <a:lnTo>
                    <a:pt x="252" y="220"/>
                  </a:lnTo>
                  <a:lnTo>
                    <a:pt x="243" y="212"/>
                  </a:lnTo>
                  <a:lnTo>
                    <a:pt x="226" y="198"/>
                  </a:lnTo>
                  <a:lnTo>
                    <a:pt x="203" y="171"/>
                  </a:lnTo>
                  <a:lnTo>
                    <a:pt x="184" y="143"/>
                  </a:lnTo>
                  <a:lnTo>
                    <a:pt x="178" y="128"/>
                  </a:lnTo>
                  <a:lnTo>
                    <a:pt x="174" y="113"/>
                  </a:lnTo>
                  <a:lnTo>
                    <a:pt x="169" y="81"/>
                  </a:lnTo>
                  <a:lnTo>
                    <a:pt x="154" y="78"/>
                  </a:lnTo>
                  <a:lnTo>
                    <a:pt x="173" y="137"/>
                  </a:lnTo>
                  <a:lnTo>
                    <a:pt x="189" y="179"/>
                  </a:lnTo>
                  <a:lnTo>
                    <a:pt x="140" y="158"/>
                  </a:lnTo>
                  <a:lnTo>
                    <a:pt x="107" y="169"/>
                  </a:lnTo>
                  <a:lnTo>
                    <a:pt x="119" y="117"/>
                  </a:lnTo>
                  <a:lnTo>
                    <a:pt x="129" y="79"/>
                  </a:lnTo>
                  <a:lnTo>
                    <a:pt x="107" y="43"/>
                  </a:lnTo>
                  <a:lnTo>
                    <a:pt x="92" y="17"/>
                  </a:lnTo>
                  <a:lnTo>
                    <a:pt x="85" y="55"/>
                  </a:lnTo>
                  <a:lnTo>
                    <a:pt x="68" y="14"/>
                  </a:lnTo>
                  <a:lnTo>
                    <a:pt x="28" y="8"/>
                  </a:lnTo>
                  <a:lnTo>
                    <a:pt x="0" y="22"/>
                  </a:lnTo>
                  <a:lnTo>
                    <a:pt x="50" y="43"/>
                  </a:lnTo>
                  <a:lnTo>
                    <a:pt x="64" y="74"/>
                  </a:lnTo>
                  <a:lnTo>
                    <a:pt x="16" y="71"/>
                  </a:lnTo>
                  <a:lnTo>
                    <a:pt x="56" y="107"/>
                  </a:lnTo>
                  <a:lnTo>
                    <a:pt x="78" y="127"/>
                  </a:lnTo>
                  <a:lnTo>
                    <a:pt x="93" y="187"/>
                  </a:lnTo>
                  <a:lnTo>
                    <a:pt x="135" y="246"/>
                  </a:lnTo>
                  <a:lnTo>
                    <a:pt x="252" y="409"/>
                  </a:lnTo>
                  <a:lnTo>
                    <a:pt x="282" y="339"/>
                  </a:lnTo>
                  <a:lnTo>
                    <a:pt x="358" y="260"/>
                  </a:lnTo>
                  <a:lnTo>
                    <a:pt x="393" y="206"/>
                  </a:lnTo>
                  <a:lnTo>
                    <a:pt x="363" y="172"/>
                  </a:lnTo>
                  <a:lnTo>
                    <a:pt x="377" y="162"/>
                  </a:lnTo>
                  <a:lnTo>
                    <a:pt x="393" y="149"/>
                  </a:lnTo>
                  <a:lnTo>
                    <a:pt x="455" y="151"/>
                  </a:lnTo>
                  <a:lnTo>
                    <a:pt x="487" y="132"/>
                  </a:lnTo>
                  <a:lnTo>
                    <a:pt x="517" y="136"/>
                  </a:lnTo>
                  <a:lnTo>
                    <a:pt x="477" y="99"/>
                  </a:lnTo>
                  <a:lnTo>
                    <a:pt x="446" y="60"/>
                  </a:lnTo>
                  <a:lnTo>
                    <a:pt x="421" y="18"/>
                  </a:lnTo>
                  <a:lnTo>
                    <a:pt x="392" y="0"/>
                  </a:lnTo>
                  <a:lnTo>
                    <a:pt x="390" y="27"/>
                  </a:lnTo>
                  <a:lnTo>
                    <a:pt x="407" y="35"/>
                  </a:lnTo>
                  <a:lnTo>
                    <a:pt x="412" y="47"/>
                  </a:lnTo>
                  <a:lnTo>
                    <a:pt x="416" y="60"/>
                  </a:lnTo>
                  <a:lnTo>
                    <a:pt x="415" y="77"/>
                  </a:lnTo>
                  <a:lnTo>
                    <a:pt x="407" y="89"/>
                  </a:lnTo>
                  <a:lnTo>
                    <a:pt x="395" y="99"/>
                  </a:lnTo>
                  <a:lnTo>
                    <a:pt x="372" y="1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52" name="Freeform 58">
              <a:extLst>
                <a:ext uri="{FF2B5EF4-FFF2-40B4-BE49-F238E27FC236}">
                  <a16:creationId xmlns:a16="http://schemas.microsoft.com/office/drawing/2014/main" id="{3A524A5D-B27D-4895-BE11-F9DB1959752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21" y="2743"/>
              <a:ext cx="323" cy="199"/>
            </a:xfrm>
            <a:custGeom>
              <a:avLst/>
              <a:gdLst>
                <a:gd name="T0" fmla="*/ 156 w 647"/>
                <a:gd name="T1" fmla="*/ 0 h 469"/>
                <a:gd name="T2" fmla="*/ 140 w 647"/>
                <a:gd name="T3" fmla="*/ 3 h 469"/>
                <a:gd name="T4" fmla="*/ 113 w 647"/>
                <a:gd name="T5" fmla="*/ 13 h 469"/>
                <a:gd name="T6" fmla="*/ 105 w 647"/>
                <a:gd name="T7" fmla="*/ 16 h 469"/>
                <a:gd name="T8" fmla="*/ 81 w 647"/>
                <a:gd name="T9" fmla="*/ 19 h 469"/>
                <a:gd name="T10" fmla="*/ 62 w 647"/>
                <a:gd name="T11" fmla="*/ 23 h 469"/>
                <a:gd name="T12" fmla="*/ 54 w 647"/>
                <a:gd name="T13" fmla="*/ 36 h 469"/>
                <a:gd name="T14" fmla="*/ 39 w 647"/>
                <a:gd name="T15" fmla="*/ 41 h 469"/>
                <a:gd name="T16" fmla="*/ 18 w 647"/>
                <a:gd name="T17" fmla="*/ 56 h 469"/>
                <a:gd name="T18" fmla="*/ 5 w 647"/>
                <a:gd name="T19" fmla="*/ 71 h 469"/>
                <a:gd name="T20" fmla="*/ 2 w 647"/>
                <a:gd name="T21" fmla="*/ 80 h 469"/>
                <a:gd name="T22" fmla="*/ 0 w 647"/>
                <a:gd name="T23" fmla="*/ 84 h 469"/>
                <a:gd name="T24" fmla="*/ 7 w 647"/>
                <a:gd name="T25" fmla="*/ 82 h 469"/>
                <a:gd name="T26" fmla="*/ 13 w 647"/>
                <a:gd name="T27" fmla="*/ 82 h 469"/>
                <a:gd name="T28" fmla="*/ 12 w 647"/>
                <a:gd name="T29" fmla="*/ 78 h 469"/>
                <a:gd name="T30" fmla="*/ 15 w 647"/>
                <a:gd name="T31" fmla="*/ 75 h 469"/>
                <a:gd name="T32" fmla="*/ 15 w 647"/>
                <a:gd name="T33" fmla="*/ 70 h 469"/>
                <a:gd name="T34" fmla="*/ 17 w 647"/>
                <a:gd name="T35" fmla="*/ 65 h 469"/>
                <a:gd name="T36" fmla="*/ 23 w 647"/>
                <a:gd name="T37" fmla="*/ 65 h 469"/>
                <a:gd name="T38" fmla="*/ 21 w 647"/>
                <a:gd name="T39" fmla="*/ 61 h 469"/>
                <a:gd name="T40" fmla="*/ 25 w 647"/>
                <a:gd name="T41" fmla="*/ 58 h 469"/>
                <a:gd name="T42" fmla="*/ 23 w 647"/>
                <a:gd name="T43" fmla="*/ 54 h 469"/>
                <a:gd name="T44" fmla="*/ 29 w 647"/>
                <a:gd name="T45" fmla="*/ 50 h 469"/>
                <a:gd name="T46" fmla="*/ 39 w 647"/>
                <a:gd name="T47" fmla="*/ 50 h 469"/>
                <a:gd name="T48" fmla="*/ 40 w 647"/>
                <a:gd name="T49" fmla="*/ 45 h 469"/>
                <a:gd name="T50" fmla="*/ 44 w 647"/>
                <a:gd name="T51" fmla="*/ 42 h 469"/>
                <a:gd name="T52" fmla="*/ 48 w 647"/>
                <a:gd name="T53" fmla="*/ 41 h 469"/>
                <a:gd name="T54" fmla="*/ 54 w 647"/>
                <a:gd name="T55" fmla="*/ 39 h 469"/>
                <a:gd name="T56" fmla="*/ 58 w 647"/>
                <a:gd name="T57" fmla="*/ 36 h 469"/>
                <a:gd name="T58" fmla="*/ 63 w 647"/>
                <a:gd name="T59" fmla="*/ 34 h 469"/>
                <a:gd name="T60" fmla="*/ 65 w 647"/>
                <a:gd name="T61" fmla="*/ 27 h 469"/>
                <a:gd name="T62" fmla="*/ 69 w 647"/>
                <a:gd name="T63" fmla="*/ 23 h 469"/>
                <a:gd name="T64" fmla="*/ 82 w 647"/>
                <a:gd name="T65" fmla="*/ 21 h 469"/>
                <a:gd name="T66" fmla="*/ 97 w 647"/>
                <a:gd name="T67" fmla="*/ 21 h 469"/>
                <a:gd name="T68" fmla="*/ 109 w 647"/>
                <a:gd name="T69" fmla="*/ 22 h 469"/>
                <a:gd name="T70" fmla="*/ 115 w 647"/>
                <a:gd name="T71" fmla="*/ 15 h 469"/>
                <a:gd name="T72" fmla="*/ 127 w 647"/>
                <a:gd name="T73" fmla="*/ 11 h 469"/>
                <a:gd name="T74" fmla="*/ 141 w 647"/>
                <a:gd name="T75" fmla="*/ 5 h 469"/>
                <a:gd name="T76" fmla="*/ 155 w 647"/>
                <a:gd name="T77" fmla="*/ 2 h 469"/>
                <a:gd name="T78" fmla="*/ 161 w 647"/>
                <a:gd name="T79" fmla="*/ 1 h 469"/>
                <a:gd name="T80" fmla="*/ 156 w 647"/>
                <a:gd name="T81" fmla="*/ 0 h 469"/>
                <a:gd name="T82" fmla="*/ 156 w 647"/>
                <a:gd name="T83" fmla="*/ 0 h 46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47" h="469">
                  <a:moveTo>
                    <a:pt x="625" y="0"/>
                  </a:moveTo>
                  <a:lnTo>
                    <a:pt x="560" y="20"/>
                  </a:lnTo>
                  <a:lnTo>
                    <a:pt x="454" y="74"/>
                  </a:lnTo>
                  <a:lnTo>
                    <a:pt x="420" y="88"/>
                  </a:lnTo>
                  <a:lnTo>
                    <a:pt x="327" y="103"/>
                  </a:lnTo>
                  <a:lnTo>
                    <a:pt x="248" y="127"/>
                  </a:lnTo>
                  <a:lnTo>
                    <a:pt x="216" y="202"/>
                  </a:lnTo>
                  <a:lnTo>
                    <a:pt x="156" y="228"/>
                  </a:lnTo>
                  <a:lnTo>
                    <a:pt x="74" y="310"/>
                  </a:lnTo>
                  <a:lnTo>
                    <a:pt x="23" y="396"/>
                  </a:lnTo>
                  <a:lnTo>
                    <a:pt x="9" y="446"/>
                  </a:lnTo>
                  <a:lnTo>
                    <a:pt x="0" y="469"/>
                  </a:lnTo>
                  <a:lnTo>
                    <a:pt x="29" y="454"/>
                  </a:lnTo>
                  <a:lnTo>
                    <a:pt x="53" y="454"/>
                  </a:lnTo>
                  <a:lnTo>
                    <a:pt x="48" y="436"/>
                  </a:lnTo>
                  <a:lnTo>
                    <a:pt x="62" y="416"/>
                  </a:lnTo>
                  <a:lnTo>
                    <a:pt x="62" y="391"/>
                  </a:lnTo>
                  <a:lnTo>
                    <a:pt x="68" y="362"/>
                  </a:lnTo>
                  <a:lnTo>
                    <a:pt x="93" y="360"/>
                  </a:lnTo>
                  <a:lnTo>
                    <a:pt x="84" y="337"/>
                  </a:lnTo>
                  <a:lnTo>
                    <a:pt x="102" y="323"/>
                  </a:lnTo>
                  <a:lnTo>
                    <a:pt x="93" y="301"/>
                  </a:lnTo>
                  <a:lnTo>
                    <a:pt x="117" y="281"/>
                  </a:lnTo>
                  <a:lnTo>
                    <a:pt x="159" y="281"/>
                  </a:lnTo>
                  <a:lnTo>
                    <a:pt x="162" y="248"/>
                  </a:lnTo>
                  <a:lnTo>
                    <a:pt x="177" y="232"/>
                  </a:lnTo>
                  <a:lnTo>
                    <a:pt x="193" y="228"/>
                  </a:lnTo>
                  <a:lnTo>
                    <a:pt x="218" y="217"/>
                  </a:lnTo>
                  <a:lnTo>
                    <a:pt x="232" y="199"/>
                  </a:lnTo>
                  <a:lnTo>
                    <a:pt x="255" y="186"/>
                  </a:lnTo>
                  <a:lnTo>
                    <a:pt x="262" y="152"/>
                  </a:lnTo>
                  <a:lnTo>
                    <a:pt x="276" y="127"/>
                  </a:lnTo>
                  <a:lnTo>
                    <a:pt x="329" y="115"/>
                  </a:lnTo>
                  <a:lnTo>
                    <a:pt x="391" y="118"/>
                  </a:lnTo>
                  <a:lnTo>
                    <a:pt x="436" y="120"/>
                  </a:lnTo>
                  <a:lnTo>
                    <a:pt x="460" y="84"/>
                  </a:lnTo>
                  <a:lnTo>
                    <a:pt x="511" y="59"/>
                  </a:lnTo>
                  <a:lnTo>
                    <a:pt x="565" y="26"/>
                  </a:lnTo>
                  <a:lnTo>
                    <a:pt x="622" y="9"/>
                  </a:lnTo>
                  <a:lnTo>
                    <a:pt x="647" y="4"/>
                  </a:lnTo>
                  <a:lnTo>
                    <a:pt x="6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53" name="Freeform 59">
              <a:extLst>
                <a:ext uri="{FF2B5EF4-FFF2-40B4-BE49-F238E27FC236}">
                  <a16:creationId xmlns:a16="http://schemas.microsoft.com/office/drawing/2014/main" id="{014A2799-1723-4C39-AAB7-B9AF242C815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56" y="2811"/>
              <a:ext cx="230" cy="153"/>
            </a:xfrm>
            <a:custGeom>
              <a:avLst/>
              <a:gdLst>
                <a:gd name="T0" fmla="*/ 105 w 458"/>
                <a:gd name="T1" fmla="*/ 0 h 361"/>
                <a:gd name="T2" fmla="*/ 113 w 458"/>
                <a:gd name="T3" fmla="*/ 11 h 361"/>
                <a:gd name="T4" fmla="*/ 115 w 458"/>
                <a:gd name="T5" fmla="*/ 19 h 361"/>
                <a:gd name="T6" fmla="*/ 115 w 458"/>
                <a:gd name="T7" fmla="*/ 28 h 361"/>
                <a:gd name="T8" fmla="*/ 116 w 458"/>
                <a:gd name="T9" fmla="*/ 39 h 361"/>
                <a:gd name="T10" fmla="*/ 116 w 458"/>
                <a:gd name="T11" fmla="*/ 49 h 361"/>
                <a:gd name="T12" fmla="*/ 111 w 458"/>
                <a:gd name="T13" fmla="*/ 39 h 361"/>
                <a:gd name="T14" fmla="*/ 106 w 458"/>
                <a:gd name="T15" fmla="*/ 41 h 361"/>
                <a:gd name="T16" fmla="*/ 100 w 458"/>
                <a:gd name="T17" fmla="*/ 39 h 361"/>
                <a:gd name="T18" fmla="*/ 84 w 458"/>
                <a:gd name="T19" fmla="*/ 42 h 361"/>
                <a:gd name="T20" fmla="*/ 65 w 458"/>
                <a:gd name="T21" fmla="*/ 44 h 361"/>
                <a:gd name="T22" fmla="*/ 51 w 458"/>
                <a:gd name="T23" fmla="*/ 46 h 361"/>
                <a:gd name="T24" fmla="*/ 33 w 458"/>
                <a:gd name="T25" fmla="*/ 54 h 361"/>
                <a:gd name="T26" fmla="*/ 28 w 458"/>
                <a:gd name="T27" fmla="*/ 53 h 361"/>
                <a:gd name="T28" fmla="*/ 19 w 458"/>
                <a:gd name="T29" fmla="*/ 58 h 361"/>
                <a:gd name="T30" fmla="*/ 12 w 458"/>
                <a:gd name="T31" fmla="*/ 59 h 361"/>
                <a:gd name="T32" fmla="*/ 8 w 458"/>
                <a:gd name="T33" fmla="*/ 65 h 361"/>
                <a:gd name="T34" fmla="*/ 8 w 458"/>
                <a:gd name="T35" fmla="*/ 57 h 361"/>
                <a:gd name="T36" fmla="*/ 0 w 458"/>
                <a:gd name="T37" fmla="*/ 55 h 361"/>
                <a:gd name="T38" fmla="*/ 9 w 458"/>
                <a:gd name="T39" fmla="*/ 56 h 361"/>
                <a:gd name="T40" fmla="*/ 11 w 458"/>
                <a:gd name="T41" fmla="*/ 53 h 361"/>
                <a:gd name="T42" fmla="*/ 21 w 458"/>
                <a:gd name="T43" fmla="*/ 53 h 361"/>
                <a:gd name="T44" fmla="*/ 21 w 458"/>
                <a:gd name="T45" fmla="*/ 45 h 361"/>
                <a:gd name="T46" fmla="*/ 30 w 458"/>
                <a:gd name="T47" fmla="*/ 47 h 361"/>
                <a:gd name="T48" fmla="*/ 31 w 458"/>
                <a:gd name="T49" fmla="*/ 43 h 361"/>
                <a:gd name="T50" fmla="*/ 37 w 458"/>
                <a:gd name="T51" fmla="*/ 45 h 361"/>
                <a:gd name="T52" fmla="*/ 37 w 458"/>
                <a:gd name="T53" fmla="*/ 41 h 361"/>
                <a:gd name="T54" fmla="*/ 40 w 458"/>
                <a:gd name="T55" fmla="*/ 41 h 361"/>
                <a:gd name="T56" fmla="*/ 41 w 458"/>
                <a:gd name="T57" fmla="*/ 37 h 361"/>
                <a:gd name="T58" fmla="*/ 58 w 458"/>
                <a:gd name="T59" fmla="*/ 41 h 361"/>
                <a:gd name="T60" fmla="*/ 58 w 458"/>
                <a:gd name="T61" fmla="*/ 32 h 361"/>
                <a:gd name="T62" fmla="*/ 69 w 458"/>
                <a:gd name="T63" fmla="*/ 36 h 361"/>
                <a:gd name="T64" fmla="*/ 59 w 458"/>
                <a:gd name="T65" fmla="*/ 20 h 361"/>
                <a:gd name="T66" fmla="*/ 63 w 458"/>
                <a:gd name="T67" fmla="*/ 14 h 361"/>
                <a:gd name="T68" fmla="*/ 72 w 458"/>
                <a:gd name="T69" fmla="*/ 18 h 361"/>
                <a:gd name="T70" fmla="*/ 73 w 458"/>
                <a:gd name="T71" fmla="*/ 14 h 361"/>
                <a:gd name="T72" fmla="*/ 82 w 458"/>
                <a:gd name="T73" fmla="*/ 18 h 361"/>
                <a:gd name="T74" fmla="*/ 85 w 458"/>
                <a:gd name="T75" fmla="*/ 31 h 361"/>
                <a:gd name="T76" fmla="*/ 89 w 458"/>
                <a:gd name="T77" fmla="*/ 28 h 361"/>
                <a:gd name="T78" fmla="*/ 90 w 458"/>
                <a:gd name="T79" fmla="*/ 15 h 361"/>
                <a:gd name="T80" fmla="*/ 95 w 458"/>
                <a:gd name="T81" fmla="*/ 22 h 361"/>
                <a:gd name="T82" fmla="*/ 99 w 458"/>
                <a:gd name="T83" fmla="*/ 17 h 361"/>
                <a:gd name="T84" fmla="*/ 100 w 458"/>
                <a:gd name="T85" fmla="*/ 6 h 361"/>
                <a:gd name="T86" fmla="*/ 104 w 458"/>
                <a:gd name="T87" fmla="*/ 11 h 361"/>
                <a:gd name="T88" fmla="*/ 105 w 458"/>
                <a:gd name="T89" fmla="*/ 5 h 361"/>
                <a:gd name="T90" fmla="*/ 105 w 458"/>
                <a:gd name="T91" fmla="*/ 0 h 361"/>
                <a:gd name="T92" fmla="*/ 105 w 458"/>
                <a:gd name="T93" fmla="*/ 0 h 36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58" h="361">
                  <a:moveTo>
                    <a:pt x="418" y="0"/>
                  </a:moveTo>
                  <a:lnTo>
                    <a:pt x="448" y="58"/>
                  </a:lnTo>
                  <a:lnTo>
                    <a:pt x="457" y="104"/>
                  </a:lnTo>
                  <a:lnTo>
                    <a:pt x="456" y="153"/>
                  </a:lnTo>
                  <a:lnTo>
                    <a:pt x="458" y="216"/>
                  </a:lnTo>
                  <a:lnTo>
                    <a:pt x="458" y="272"/>
                  </a:lnTo>
                  <a:lnTo>
                    <a:pt x="442" y="218"/>
                  </a:lnTo>
                  <a:lnTo>
                    <a:pt x="421" y="227"/>
                  </a:lnTo>
                  <a:lnTo>
                    <a:pt x="399" y="214"/>
                  </a:lnTo>
                  <a:lnTo>
                    <a:pt x="332" y="236"/>
                  </a:lnTo>
                  <a:lnTo>
                    <a:pt x="259" y="242"/>
                  </a:lnTo>
                  <a:lnTo>
                    <a:pt x="203" y="255"/>
                  </a:lnTo>
                  <a:lnTo>
                    <a:pt x="129" y="300"/>
                  </a:lnTo>
                  <a:lnTo>
                    <a:pt x="112" y="297"/>
                  </a:lnTo>
                  <a:lnTo>
                    <a:pt x="76" y="321"/>
                  </a:lnTo>
                  <a:lnTo>
                    <a:pt x="45" y="328"/>
                  </a:lnTo>
                  <a:lnTo>
                    <a:pt x="29" y="361"/>
                  </a:lnTo>
                  <a:lnTo>
                    <a:pt x="29" y="318"/>
                  </a:lnTo>
                  <a:lnTo>
                    <a:pt x="0" y="306"/>
                  </a:lnTo>
                  <a:lnTo>
                    <a:pt x="35" y="311"/>
                  </a:lnTo>
                  <a:lnTo>
                    <a:pt x="41" y="295"/>
                  </a:lnTo>
                  <a:lnTo>
                    <a:pt x="84" y="293"/>
                  </a:lnTo>
                  <a:lnTo>
                    <a:pt x="84" y="247"/>
                  </a:lnTo>
                  <a:lnTo>
                    <a:pt x="117" y="260"/>
                  </a:lnTo>
                  <a:lnTo>
                    <a:pt x="122" y="241"/>
                  </a:lnTo>
                  <a:lnTo>
                    <a:pt x="148" y="248"/>
                  </a:lnTo>
                  <a:lnTo>
                    <a:pt x="145" y="226"/>
                  </a:lnTo>
                  <a:lnTo>
                    <a:pt x="160" y="228"/>
                  </a:lnTo>
                  <a:lnTo>
                    <a:pt x="164" y="207"/>
                  </a:lnTo>
                  <a:lnTo>
                    <a:pt x="231" y="227"/>
                  </a:lnTo>
                  <a:lnTo>
                    <a:pt x="230" y="176"/>
                  </a:lnTo>
                  <a:lnTo>
                    <a:pt x="274" y="202"/>
                  </a:lnTo>
                  <a:lnTo>
                    <a:pt x="234" y="110"/>
                  </a:lnTo>
                  <a:lnTo>
                    <a:pt x="248" y="80"/>
                  </a:lnTo>
                  <a:lnTo>
                    <a:pt x="284" y="99"/>
                  </a:lnTo>
                  <a:lnTo>
                    <a:pt x="290" y="77"/>
                  </a:lnTo>
                  <a:lnTo>
                    <a:pt x="325" y="100"/>
                  </a:lnTo>
                  <a:lnTo>
                    <a:pt x="337" y="171"/>
                  </a:lnTo>
                  <a:lnTo>
                    <a:pt x="353" y="154"/>
                  </a:lnTo>
                  <a:lnTo>
                    <a:pt x="359" y="84"/>
                  </a:lnTo>
                  <a:lnTo>
                    <a:pt x="377" y="126"/>
                  </a:lnTo>
                  <a:lnTo>
                    <a:pt x="392" y="93"/>
                  </a:lnTo>
                  <a:lnTo>
                    <a:pt x="397" y="35"/>
                  </a:lnTo>
                  <a:lnTo>
                    <a:pt x="413" y="60"/>
                  </a:lnTo>
                  <a:lnTo>
                    <a:pt x="418" y="2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54" name="Freeform 60">
              <a:extLst>
                <a:ext uri="{FF2B5EF4-FFF2-40B4-BE49-F238E27FC236}">
                  <a16:creationId xmlns:a16="http://schemas.microsoft.com/office/drawing/2014/main" id="{1C71E4B1-B462-409A-9713-CCFC18A7617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533" y="2844"/>
              <a:ext cx="34" cy="57"/>
            </a:xfrm>
            <a:custGeom>
              <a:avLst/>
              <a:gdLst>
                <a:gd name="T0" fmla="*/ 4 w 67"/>
                <a:gd name="T1" fmla="*/ 0 h 134"/>
                <a:gd name="T2" fmla="*/ 13 w 67"/>
                <a:gd name="T3" fmla="*/ 10 h 134"/>
                <a:gd name="T4" fmla="*/ 17 w 67"/>
                <a:gd name="T5" fmla="*/ 17 h 134"/>
                <a:gd name="T6" fmla="*/ 16 w 67"/>
                <a:gd name="T7" fmla="*/ 24 h 134"/>
                <a:gd name="T8" fmla="*/ 9 w 67"/>
                <a:gd name="T9" fmla="*/ 18 h 134"/>
                <a:gd name="T10" fmla="*/ 1 w 67"/>
                <a:gd name="T11" fmla="*/ 13 h 134"/>
                <a:gd name="T12" fmla="*/ 1 w 67"/>
                <a:gd name="T13" fmla="*/ 10 h 134"/>
                <a:gd name="T14" fmla="*/ 0 w 67"/>
                <a:gd name="T15" fmla="*/ 6 h 134"/>
                <a:gd name="T16" fmla="*/ 4 w 67"/>
                <a:gd name="T17" fmla="*/ 0 h 134"/>
                <a:gd name="T18" fmla="*/ 4 w 67"/>
                <a:gd name="T19" fmla="*/ 0 h 1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134">
                  <a:moveTo>
                    <a:pt x="15" y="0"/>
                  </a:moveTo>
                  <a:lnTo>
                    <a:pt x="52" y="54"/>
                  </a:lnTo>
                  <a:lnTo>
                    <a:pt x="67" y="93"/>
                  </a:lnTo>
                  <a:lnTo>
                    <a:pt x="62" y="134"/>
                  </a:lnTo>
                  <a:lnTo>
                    <a:pt x="33" y="102"/>
                  </a:lnTo>
                  <a:lnTo>
                    <a:pt x="3" y="74"/>
                  </a:lnTo>
                  <a:lnTo>
                    <a:pt x="2" y="53"/>
                  </a:lnTo>
                  <a:lnTo>
                    <a:pt x="0" y="3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55" name="Freeform 61">
              <a:extLst>
                <a:ext uri="{FF2B5EF4-FFF2-40B4-BE49-F238E27FC236}">
                  <a16:creationId xmlns:a16="http://schemas.microsoft.com/office/drawing/2014/main" id="{4F251EDF-E686-492C-BA54-0E15F40FF4C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92" y="2877"/>
              <a:ext cx="39" cy="50"/>
            </a:xfrm>
            <a:custGeom>
              <a:avLst/>
              <a:gdLst>
                <a:gd name="T0" fmla="*/ 1 w 79"/>
                <a:gd name="T1" fmla="*/ 0 h 118"/>
                <a:gd name="T2" fmla="*/ 6 w 79"/>
                <a:gd name="T3" fmla="*/ 1 h 118"/>
                <a:gd name="T4" fmla="*/ 12 w 79"/>
                <a:gd name="T5" fmla="*/ 4 h 118"/>
                <a:gd name="T6" fmla="*/ 19 w 79"/>
                <a:gd name="T7" fmla="*/ 10 h 118"/>
                <a:gd name="T8" fmla="*/ 19 w 79"/>
                <a:gd name="T9" fmla="*/ 14 h 118"/>
                <a:gd name="T10" fmla="*/ 15 w 79"/>
                <a:gd name="T11" fmla="*/ 13 h 118"/>
                <a:gd name="T12" fmla="*/ 18 w 79"/>
                <a:gd name="T13" fmla="*/ 21 h 118"/>
                <a:gd name="T14" fmla="*/ 14 w 79"/>
                <a:gd name="T15" fmla="*/ 18 h 118"/>
                <a:gd name="T16" fmla="*/ 0 w 79"/>
                <a:gd name="T17" fmla="*/ 8 h 118"/>
                <a:gd name="T18" fmla="*/ 0 w 79"/>
                <a:gd name="T19" fmla="*/ 6 h 118"/>
                <a:gd name="T20" fmla="*/ 11 w 79"/>
                <a:gd name="T21" fmla="*/ 12 h 118"/>
                <a:gd name="T22" fmla="*/ 11 w 79"/>
                <a:gd name="T23" fmla="*/ 10 h 118"/>
                <a:gd name="T24" fmla="*/ 7 w 79"/>
                <a:gd name="T25" fmla="*/ 6 h 118"/>
                <a:gd name="T26" fmla="*/ 1 w 79"/>
                <a:gd name="T27" fmla="*/ 0 h 118"/>
                <a:gd name="T28" fmla="*/ 1 w 79"/>
                <a:gd name="T29" fmla="*/ 0 h 11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9" h="118">
                  <a:moveTo>
                    <a:pt x="5" y="0"/>
                  </a:moveTo>
                  <a:lnTo>
                    <a:pt x="26" y="6"/>
                  </a:lnTo>
                  <a:lnTo>
                    <a:pt x="50" y="24"/>
                  </a:lnTo>
                  <a:lnTo>
                    <a:pt x="76" y="55"/>
                  </a:lnTo>
                  <a:lnTo>
                    <a:pt x="79" y="75"/>
                  </a:lnTo>
                  <a:lnTo>
                    <a:pt x="63" y="70"/>
                  </a:lnTo>
                  <a:lnTo>
                    <a:pt x="72" y="118"/>
                  </a:lnTo>
                  <a:lnTo>
                    <a:pt x="56" y="101"/>
                  </a:lnTo>
                  <a:lnTo>
                    <a:pt x="0" y="46"/>
                  </a:lnTo>
                  <a:lnTo>
                    <a:pt x="0" y="32"/>
                  </a:lnTo>
                  <a:lnTo>
                    <a:pt x="45" y="67"/>
                  </a:lnTo>
                  <a:lnTo>
                    <a:pt x="46" y="55"/>
                  </a:lnTo>
                  <a:lnTo>
                    <a:pt x="30" y="3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56" name="Freeform 62">
              <a:extLst>
                <a:ext uri="{FF2B5EF4-FFF2-40B4-BE49-F238E27FC236}">
                  <a16:creationId xmlns:a16="http://schemas.microsoft.com/office/drawing/2014/main" id="{316AC8E0-FDED-4CA1-AE81-4F2A2FFF03F7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511" y="2859"/>
              <a:ext cx="31" cy="40"/>
            </a:xfrm>
            <a:custGeom>
              <a:avLst/>
              <a:gdLst>
                <a:gd name="T0" fmla="*/ 0 w 63"/>
                <a:gd name="T1" fmla="*/ 0 h 94"/>
                <a:gd name="T2" fmla="*/ 0 w 63"/>
                <a:gd name="T3" fmla="*/ 5 h 94"/>
                <a:gd name="T4" fmla="*/ 4 w 63"/>
                <a:gd name="T5" fmla="*/ 9 h 94"/>
                <a:gd name="T6" fmla="*/ 8 w 63"/>
                <a:gd name="T7" fmla="*/ 14 h 94"/>
                <a:gd name="T8" fmla="*/ 15 w 63"/>
                <a:gd name="T9" fmla="*/ 17 h 94"/>
                <a:gd name="T10" fmla="*/ 8 w 63"/>
                <a:gd name="T11" fmla="*/ 9 h 94"/>
                <a:gd name="T12" fmla="*/ 4 w 63"/>
                <a:gd name="T13" fmla="*/ 4 h 94"/>
                <a:gd name="T14" fmla="*/ 0 w 63"/>
                <a:gd name="T15" fmla="*/ 0 h 94"/>
                <a:gd name="T16" fmla="*/ 0 w 63"/>
                <a:gd name="T17" fmla="*/ 0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" h="94">
                  <a:moveTo>
                    <a:pt x="0" y="0"/>
                  </a:moveTo>
                  <a:lnTo>
                    <a:pt x="3" y="29"/>
                  </a:lnTo>
                  <a:lnTo>
                    <a:pt x="18" y="48"/>
                  </a:lnTo>
                  <a:lnTo>
                    <a:pt x="34" y="77"/>
                  </a:lnTo>
                  <a:lnTo>
                    <a:pt x="63" y="94"/>
                  </a:lnTo>
                  <a:lnTo>
                    <a:pt x="33" y="47"/>
                  </a:lnTo>
                  <a:lnTo>
                    <a:pt x="16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57" name="Freeform 63">
              <a:extLst>
                <a:ext uri="{FF2B5EF4-FFF2-40B4-BE49-F238E27FC236}">
                  <a16:creationId xmlns:a16="http://schemas.microsoft.com/office/drawing/2014/main" id="{0B9ACAFA-1DFE-43E1-B30A-A7FDE2802F0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86" y="2897"/>
              <a:ext cx="262" cy="116"/>
            </a:xfrm>
            <a:custGeom>
              <a:avLst/>
              <a:gdLst>
                <a:gd name="T0" fmla="*/ 3 w 523"/>
                <a:gd name="T1" fmla="*/ 0 h 274"/>
                <a:gd name="T2" fmla="*/ 0 w 523"/>
                <a:gd name="T3" fmla="*/ 14 h 274"/>
                <a:gd name="T4" fmla="*/ 3 w 523"/>
                <a:gd name="T5" fmla="*/ 24 h 274"/>
                <a:gd name="T6" fmla="*/ 3 w 523"/>
                <a:gd name="T7" fmla="*/ 34 h 274"/>
                <a:gd name="T8" fmla="*/ 2 w 523"/>
                <a:gd name="T9" fmla="*/ 38 h 274"/>
                <a:gd name="T10" fmla="*/ 7 w 523"/>
                <a:gd name="T11" fmla="*/ 41 h 274"/>
                <a:gd name="T12" fmla="*/ 15 w 523"/>
                <a:gd name="T13" fmla="*/ 44 h 274"/>
                <a:gd name="T14" fmla="*/ 48 w 523"/>
                <a:gd name="T15" fmla="*/ 44 h 274"/>
                <a:gd name="T16" fmla="*/ 74 w 523"/>
                <a:gd name="T17" fmla="*/ 49 h 274"/>
                <a:gd name="T18" fmla="*/ 91 w 523"/>
                <a:gd name="T19" fmla="*/ 49 h 274"/>
                <a:gd name="T20" fmla="*/ 106 w 523"/>
                <a:gd name="T21" fmla="*/ 47 h 274"/>
                <a:gd name="T22" fmla="*/ 130 w 523"/>
                <a:gd name="T23" fmla="*/ 46 h 274"/>
                <a:gd name="T24" fmla="*/ 131 w 523"/>
                <a:gd name="T25" fmla="*/ 40 h 274"/>
                <a:gd name="T26" fmla="*/ 112 w 523"/>
                <a:gd name="T27" fmla="*/ 42 h 274"/>
                <a:gd name="T28" fmla="*/ 77 w 523"/>
                <a:gd name="T29" fmla="*/ 44 h 274"/>
                <a:gd name="T30" fmla="*/ 80 w 523"/>
                <a:gd name="T31" fmla="*/ 39 h 274"/>
                <a:gd name="T32" fmla="*/ 62 w 523"/>
                <a:gd name="T33" fmla="*/ 41 h 274"/>
                <a:gd name="T34" fmla="*/ 56 w 523"/>
                <a:gd name="T35" fmla="*/ 39 h 274"/>
                <a:gd name="T36" fmla="*/ 39 w 523"/>
                <a:gd name="T37" fmla="*/ 41 h 274"/>
                <a:gd name="T38" fmla="*/ 55 w 523"/>
                <a:gd name="T39" fmla="*/ 35 h 274"/>
                <a:gd name="T40" fmla="*/ 64 w 523"/>
                <a:gd name="T41" fmla="*/ 32 h 274"/>
                <a:gd name="T42" fmla="*/ 81 w 523"/>
                <a:gd name="T43" fmla="*/ 32 h 274"/>
                <a:gd name="T44" fmla="*/ 91 w 523"/>
                <a:gd name="T45" fmla="*/ 28 h 274"/>
                <a:gd name="T46" fmla="*/ 101 w 523"/>
                <a:gd name="T47" fmla="*/ 29 h 274"/>
                <a:gd name="T48" fmla="*/ 92 w 523"/>
                <a:gd name="T49" fmla="*/ 25 h 274"/>
                <a:gd name="T50" fmla="*/ 72 w 523"/>
                <a:gd name="T51" fmla="*/ 26 h 274"/>
                <a:gd name="T52" fmla="*/ 40 w 523"/>
                <a:gd name="T53" fmla="*/ 26 h 274"/>
                <a:gd name="T54" fmla="*/ 21 w 523"/>
                <a:gd name="T55" fmla="*/ 30 h 274"/>
                <a:gd name="T56" fmla="*/ 42 w 523"/>
                <a:gd name="T57" fmla="*/ 33 h 274"/>
                <a:gd name="T58" fmla="*/ 33 w 523"/>
                <a:gd name="T59" fmla="*/ 37 h 274"/>
                <a:gd name="T60" fmla="*/ 17 w 523"/>
                <a:gd name="T61" fmla="*/ 35 h 274"/>
                <a:gd name="T62" fmla="*/ 9 w 523"/>
                <a:gd name="T63" fmla="*/ 25 h 274"/>
                <a:gd name="T64" fmla="*/ 20 w 523"/>
                <a:gd name="T65" fmla="*/ 25 h 274"/>
                <a:gd name="T66" fmla="*/ 13 w 523"/>
                <a:gd name="T67" fmla="*/ 19 h 274"/>
                <a:gd name="T68" fmla="*/ 5 w 523"/>
                <a:gd name="T69" fmla="*/ 14 h 274"/>
                <a:gd name="T70" fmla="*/ 3 w 523"/>
                <a:gd name="T71" fmla="*/ 0 h 274"/>
                <a:gd name="T72" fmla="*/ 3 w 523"/>
                <a:gd name="T73" fmla="*/ 0 h 27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23" h="274">
                  <a:moveTo>
                    <a:pt x="12" y="0"/>
                  </a:moveTo>
                  <a:lnTo>
                    <a:pt x="0" y="78"/>
                  </a:lnTo>
                  <a:lnTo>
                    <a:pt x="12" y="135"/>
                  </a:lnTo>
                  <a:lnTo>
                    <a:pt x="10" y="189"/>
                  </a:lnTo>
                  <a:lnTo>
                    <a:pt x="6" y="211"/>
                  </a:lnTo>
                  <a:lnTo>
                    <a:pt x="28" y="230"/>
                  </a:lnTo>
                  <a:lnTo>
                    <a:pt x="58" y="249"/>
                  </a:lnTo>
                  <a:lnTo>
                    <a:pt x="191" y="246"/>
                  </a:lnTo>
                  <a:lnTo>
                    <a:pt x="295" y="274"/>
                  </a:lnTo>
                  <a:lnTo>
                    <a:pt x="362" y="274"/>
                  </a:lnTo>
                  <a:lnTo>
                    <a:pt x="422" y="263"/>
                  </a:lnTo>
                  <a:lnTo>
                    <a:pt x="517" y="258"/>
                  </a:lnTo>
                  <a:lnTo>
                    <a:pt x="523" y="225"/>
                  </a:lnTo>
                  <a:lnTo>
                    <a:pt x="447" y="233"/>
                  </a:lnTo>
                  <a:lnTo>
                    <a:pt x="308" y="246"/>
                  </a:lnTo>
                  <a:lnTo>
                    <a:pt x="317" y="220"/>
                  </a:lnTo>
                  <a:lnTo>
                    <a:pt x="245" y="230"/>
                  </a:lnTo>
                  <a:lnTo>
                    <a:pt x="221" y="218"/>
                  </a:lnTo>
                  <a:lnTo>
                    <a:pt x="156" y="228"/>
                  </a:lnTo>
                  <a:lnTo>
                    <a:pt x="218" y="196"/>
                  </a:lnTo>
                  <a:lnTo>
                    <a:pt x="255" y="179"/>
                  </a:lnTo>
                  <a:lnTo>
                    <a:pt x="322" y="180"/>
                  </a:lnTo>
                  <a:lnTo>
                    <a:pt x="362" y="159"/>
                  </a:lnTo>
                  <a:lnTo>
                    <a:pt x="404" y="161"/>
                  </a:lnTo>
                  <a:lnTo>
                    <a:pt x="368" y="141"/>
                  </a:lnTo>
                  <a:lnTo>
                    <a:pt x="286" y="145"/>
                  </a:lnTo>
                  <a:lnTo>
                    <a:pt x="160" y="147"/>
                  </a:lnTo>
                  <a:lnTo>
                    <a:pt x="81" y="166"/>
                  </a:lnTo>
                  <a:lnTo>
                    <a:pt x="167" y="182"/>
                  </a:lnTo>
                  <a:lnTo>
                    <a:pt x="130" y="205"/>
                  </a:lnTo>
                  <a:lnTo>
                    <a:pt x="67" y="195"/>
                  </a:lnTo>
                  <a:lnTo>
                    <a:pt x="35" y="142"/>
                  </a:lnTo>
                  <a:lnTo>
                    <a:pt x="80" y="142"/>
                  </a:lnTo>
                  <a:lnTo>
                    <a:pt x="52" y="109"/>
                  </a:lnTo>
                  <a:lnTo>
                    <a:pt x="18" y="8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58" name="Freeform 64">
              <a:extLst>
                <a:ext uri="{FF2B5EF4-FFF2-40B4-BE49-F238E27FC236}">
                  <a16:creationId xmlns:a16="http://schemas.microsoft.com/office/drawing/2014/main" id="{C437C72D-C49E-4DD1-AB53-3C20ED0629F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67" y="2850"/>
              <a:ext cx="118" cy="137"/>
            </a:xfrm>
            <a:custGeom>
              <a:avLst/>
              <a:gdLst>
                <a:gd name="T0" fmla="*/ 16 w 235"/>
                <a:gd name="T1" fmla="*/ 39 h 323"/>
                <a:gd name="T2" fmla="*/ 27 w 235"/>
                <a:gd name="T3" fmla="*/ 32 h 323"/>
                <a:gd name="T4" fmla="*/ 34 w 235"/>
                <a:gd name="T5" fmla="*/ 29 h 323"/>
                <a:gd name="T6" fmla="*/ 38 w 235"/>
                <a:gd name="T7" fmla="*/ 25 h 323"/>
                <a:gd name="T8" fmla="*/ 46 w 235"/>
                <a:gd name="T9" fmla="*/ 19 h 323"/>
                <a:gd name="T10" fmla="*/ 53 w 235"/>
                <a:gd name="T11" fmla="*/ 9 h 323"/>
                <a:gd name="T12" fmla="*/ 59 w 235"/>
                <a:gd name="T13" fmla="*/ 0 h 323"/>
                <a:gd name="T14" fmla="*/ 52 w 235"/>
                <a:gd name="T15" fmla="*/ 16 h 323"/>
                <a:gd name="T16" fmla="*/ 43 w 235"/>
                <a:gd name="T17" fmla="*/ 28 h 323"/>
                <a:gd name="T18" fmla="*/ 38 w 235"/>
                <a:gd name="T19" fmla="*/ 32 h 323"/>
                <a:gd name="T20" fmla="*/ 40 w 235"/>
                <a:gd name="T21" fmla="*/ 36 h 323"/>
                <a:gd name="T22" fmla="*/ 44 w 235"/>
                <a:gd name="T23" fmla="*/ 43 h 323"/>
                <a:gd name="T24" fmla="*/ 41 w 235"/>
                <a:gd name="T25" fmla="*/ 47 h 323"/>
                <a:gd name="T26" fmla="*/ 45 w 235"/>
                <a:gd name="T27" fmla="*/ 51 h 323"/>
                <a:gd name="T28" fmla="*/ 40 w 235"/>
                <a:gd name="T29" fmla="*/ 58 h 323"/>
                <a:gd name="T30" fmla="*/ 32 w 235"/>
                <a:gd name="T31" fmla="*/ 53 h 323"/>
                <a:gd name="T32" fmla="*/ 0 w 235"/>
                <a:gd name="T33" fmla="*/ 52 h 323"/>
                <a:gd name="T34" fmla="*/ 17 w 235"/>
                <a:gd name="T35" fmla="*/ 48 h 323"/>
                <a:gd name="T36" fmla="*/ 34 w 235"/>
                <a:gd name="T37" fmla="*/ 46 h 323"/>
                <a:gd name="T38" fmla="*/ 36 w 235"/>
                <a:gd name="T39" fmla="*/ 40 h 323"/>
                <a:gd name="T40" fmla="*/ 16 w 235"/>
                <a:gd name="T41" fmla="*/ 39 h 323"/>
                <a:gd name="T42" fmla="*/ 16 w 235"/>
                <a:gd name="T43" fmla="*/ 39 h 32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35" h="323">
                  <a:moveTo>
                    <a:pt x="61" y="217"/>
                  </a:moveTo>
                  <a:lnTo>
                    <a:pt x="106" y="180"/>
                  </a:lnTo>
                  <a:lnTo>
                    <a:pt x="133" y="161"/>
                  </a:lnTo>
                  <a:lnTo>
                    <a:pt x="150" y="139"/>
                  </a:lnTo>
                  <a:lnTo>
                    <a:pt x="182" y="104"/>
                  </a:lnTo>
                  <a:lnTo>
                    <a:pt x="210" y="50"/>
                  </a:lnTo>
                  <a:lnTo>
                    <a:pt x="235" y="0"/>
                  </a:lnTo>
                  <a:lnTo>
                    <a:pt x="207" y="89"/>
                  </a:lnTo>
                  <a:lnTo>
                    <a:pt x="170" y="154"/>
                  </a:lnTo>
                  <a:lnTo>
                    <a:pt x="150" y="179"/>
                  </a:lnTo>
                  <a:lnTo>
                    <a:pt x="158" y="197"/>
                  </a:lnTo>
                  <a:lnTo>
                    <a:pt x="173" y="237"/>
                  </a:lnTo>
                  <a:lnTo>
                    <a:pt x="161" y="259"/>
                  </a:lnTo>
                  <a:lnTo>
                    <a:pt x="178" y="283"/>
                  </a:lnTo>
                  <a:lnTo>
                    <a:pt x="160" y="323"/>
                  </a:lnTo>
                  <a:lnTo>
                    <a:pt x="128" y="296"/>
                  </a:lnTo>
                  <a:lnTo>
                    <a:pt x="0" y="291"/>
                  </a:lnTo>
                  <a:lnTo>
                    <a:pt x="66" y="265"/>
                  </a:lnTo>
                  <a:lnTo>
                    <a:pt x="135" y="254"/>
                  </a:lnTo>
                  <a:lnTo>
                    <a:pt x="144" y="225"/>
                  </a:lnTo>
                  <a:lnTo>
                    <a:pt x="61" y="2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59" name="Freeform 65">
              <a:extLst>
                <a:ext uri="{FF2B5EF4-FFF2-40B4-BE49-F238E27FC236}">
                  <a16:creationId xmlns:a16="http://schemas.microsoft.com/office/drawing/2014/main" id="{5F2EF6B7-D289-41E5-8697-038BDFD54245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566" y="2795"/>
              <a:ext cx="67" cy="49"/>
            </a:xfrm>
            <a:custGeom>
              <a:avLst/>
              <a:gdLst>
                <a:gd name="T0" fmla="*/ 0 w 133"/>
                <a:gd name="T1" fmla="*/ 0 h 117"/>
                <a:gd name="T2" fmla="*/ 12 w 133"/>
                <a:gd name="T3" fmla="*/ 9 h 117"/>
                <a:gd name="T4" fmla="*/ 24 w 133"/>
                <a:gd name="T5" fmla="*/ 21 h 117"/>
                <a:gd name="T6" fmla="*/ 20 w 133"/>
                <a:gd name="T7" fmla="*/ 12 h 117"/>
                <a:gd name="T8" fmla="*/ 31 w 133"/>
                <a:gd name="T9" fmla="*/ 17 h 117"/>
                <a:gd name="T10" fmla="*/ 28 w 133"/>
                <a:gd name="T11" fmla="*/ 11 h 117"/>
                <a:gd name="T12" fmla="*/ 34 w 133"/>
                <a:gd name="T13" fmla="*/ 13 h 117"/>
                <a:gd name="T14" fmla="*/ 29 w 133"/>
                <a:gd name="T15" fmla="*/ 8 h 117"/>
                <a:gd name="T16" fmla="*/ 24 w 133"/>
                <a:gd name="T17" fmla="*/ 3 h 117"/>
                <a:gd name="T18" fmla="*/ 16 w 133"/>
                <a:gd name="T19" fmla="*/ 0 h 117"/>
                <a:gd name="T20" fmla="*/ 16 w 133"/>
                <a:gd name="T21" fmla="*/ 6 h 117"/>
                <a:gd name="T22" fmla="*/ 9 w 133"/>
                <a:gd name="T23" fmla="*/ 2 h 117"/>
                <a:gd name="T24" fmla="*/ 0 w 133"/>
                <a:gd name="T25" fmla="*/ 0 h 117"/>
                <a:gd name="T26" fmla="*/ 0 w 133"/>
                <a:gd name="T27" fmla="*/ 0 h 1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3" h="117">
                  <a:moveTo>
                    <a:pt x="0" y="2"/>
                  </a:moveTo>
                  <a:lnTo>
                    <a:pt x="45" y="51"/>
                  </a:lnTo>
                  <a:lnTo>
                    <a:pt x="95" y="117"/>
                  </a:lnTo>
                  <a:lnTo>
                    <a:pt x="80" y="67"/>
                  </a:lnTo>
                  <a:lnTo>
                    <a:pt x="124" y="99"/>
                  </a:lnTo>
                  <a:lnTo>
                    <a:pt x="109" y="63"/>
                  </a:lnTo>
                  <a:lnTo>
                    <a:pt x="133" y="71"/>
                  </a:lnTo>
                  <a:lnTo>
                    <a:pt x="116" y="46"/>
                  </a:lnTo>
                  <a:lnTo>
                    <a:pt x="95" y="14"/>
                  </a:lnTo>
                  <a:lnTo>
                    <a:pt x="63" y="0"/>
                  </a:lnTo>
                  <a:lnTo>
                    <a:pt x="64" y="37"/>
                  </a:lnTo>
                  <a:lnTo>
                    <a:pt x="34" y="1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60" name="Freeform 66">
              <a:extLst>
                <a:ext uri="{FF2B5EF4-FFF2-40B4-BE49-F238E27FC236}">
                  <a16:creationId xmlns:a16="http://schemas.microsoft.com/office/drawing/2014/main" id="{E376045F-B8C5-4C2A-B906-E8E7118DAF3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11" y="2706"/>
              <a:ext cx="49" cy="18"/>
            </a:xfrm>
            <a:custGeom>
              <a:avLst/>
              <a:gdLst>
                <a:gd name="T0" fmla="*/ 0 w 98"/>
                <a:gd name="T1" fmla="*/ 0 h 42"/>
                <a:gd name="T2" fmla="*/ 12 w 98"/>
                <a:gd name="T3" fmla="*/ 8 h 42"/>
                <a:gd name="T4" fmla="*/ 15 w 98"/>
                <a:gd name="T5" fmla="*/ 6 h 42"/>
                <a:gd name="T6" fmla="*/ 17 w 98"/>
                <a:gd name="T7" fmla="*/ 5 h 42"/>
                <a:gd name="T8" fmla="*/ 20 w 98"/>
                <a:gd name="T9" fmla="*/ 4 h 42"/>
                <a:gd name="T10" fmla="*/ 22 w 98"/>
                <a:gd name="T11" fmla="*/ 4 h 42"/>
                <a:gd name="T12" fmla="*/ 25 w 98"/>
                <a:gd name="T13" fmla="*/ 4 h 42"/>
                <a:gd name="T14" fmla="*/ 23 w 98"/>
                <a:gd name="T15" fmla="*/ 3 h 42"/>
                <a:gd name="T16" fmla="*/ 21 w 98"/>
                <a:gd name="T17" fmla="*/ 3 h 42"/>
                <a:gd name="T18" fmla="*/ 18 w 98"/>
                <a:gd name="T19" fmla="*/ 4 h 42"/>
                <a:gd name="T20" fmla="*/ 16 w 98"/>
                <a:gd name="T21" fmla="*/ 5 h 42"/>
                <a:gd name="T22" fmla="*/ 13 w 98"/>
                <a:gd name="T23" fmla="*/ 6 h 42"/>
                <a:gd name="T24" fmla="*/ 2 w 98"/>
                <a:gd name="T25" fmla="*/ 0 h 42"/>
                <a:gd name="T26" fmla="*/ 0 w 98"/>
                <a:gd name="T27" fmla="*/ 0 h 42"/>
                <a:gd name="T28" fmla="*/ 0 w 98"/>
                <a:gd name="T29" fmla="*/ 0 h 4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98" h="42">
                  <a:moveTo>
                    <a:pt x="0" y="3"/>
                  </a:moveTo>
                  <a:lnTo>
                    <a:pt x="48" y="42"/>
                  </a:lnTo>
                  <a:lnTo>
                    <a:pt x="59" y="32"/>
                  </a:lnTo>
                  <a:lnTo>
                    <a:pt x="68" y="26"/>
                  </a:lnTo>
                  <a:lnTo>
                    <a:pt x="79" y="21"/>
                  </a:lnTo>
                  <a:lnTo>
                    <a:pt x="88" y="20"/>
                  </a:lnTo>
                  <a:lnTo>
                    <a:pt x="98" y="20"/>
                  </a:lnTo>
                  <a:lnTo>
                    <a:pt x="91" y="17"/>
                  </a:lnTo>
                  <a:lnTo>
                    <a:pt x="82" y="17"/>
                  </a:lnTo>
                  <a:lnTo>
                    <a:pt x="71" y="20"/>
                  </a:lnTo>
                  <a:lnTo>
                    <a:pt x="62" y="25"/>
                  </a:lnTo>
                  <a:lnTo>
                    <a:pt x="52" y="32"/>
                  </a:lnTo>
                  <a:lnTo>
                    <a:pt x="8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61" name="Freeform 67">
              <a:extLst>
                <a:ext uri="{FF2B5EF4-FFF2-40B4-BE49-F238E27FC236}">
                  <a16:creationId xmlns:a16="http://schemas.microsoft.com/office/drawing/2014/main" id="{45BE3AE4-A82C-41A6-996A-A7046121734E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40" y="2717"/>
              <a:ext cx="38" cy="25"/>
            </a:xfrm>
            <a:custGeom>
              <a:avLst/>
              <a:gdLst>
                <a:gd name="T0" fmla="*/ 0 w 75"/>
                <a:gd name="T1" fmla="*/ 4 h 60"/>
                <a:gd name="T2" fmla="*/ 3 w 75"/>
                <a:gd name="T3" fmla="*/ 2 h 60"/>
                <a:gd name="T4" fmla="*/ 5 w 75"/>
                <a:gd name="T5" fmla="*/ 1 h 60"/>
                <a:gd name="T6" fmla="*/ 8 w 75"/>
                <a:gd name="T7" fmla="*/ 0 h 60"/>
                <a:gd name="T8" fmla="*/ 11 w 75"/>
                <a:gd name="T9" fmla="*/ 0 h 60"/>
                <a:gd name="T10" fmla="*/ 12 w 75"/>
                <a:gd name="T11" fmla="*/ 0 h 60"/>
                <a:gd name="T12" fmla="*/ 15 w 75"/>
                <a:gd name="T13" fmla="*/ 0 h 60"/>
                <a:gd name="T14" fmla="*/ 17 w 75"/>
                <a:gd name="T15" fmla="*/ 1 h 60"/>
                <a:gd name="T16" fmla="*/ 18 w 75"/>
                <a:gd name="T17" fmla="*/ 2 h 60"/>
                <a:gd name="T18" fmla="*/ 19 w 75"/>
                <a:gd name="T19" fmla="*/ 3 h 60"/>
                <a:gd name="T20" fmla="*/ 19 w 75"/>
                <a:gd name="T21" fmla="*/ 3 h 60"/>
                <a:gd name="T22" fmla="*/ 19 w 75"/>
                <a:gd name="T23" fmla="*/ 5 h 60"/>
                <a:gd name="T24" fmla="*/ 17 w 75"/>
                <a:gd name="T25" fmla="*/ 6 h 60"/>
                <a:gd name="T26" fmla="*/ 17 w 75"/>
                <a:gd name="T27" fmla="*/ 8 h 60"/>
                <a:gd name="T28" fmla="*/ 15 w 75"/>
                <a:gd name="T29" fmla="*/ 9 h 60"/>
                <a:gd name="T30" fmla="*/ 12 w 75"/>
                <a:gd name="T31" fmla="*/ 10 h 60"/>
                <a:gd name="T32" fmla="*/ 9 w 75"/>
                <a:gd name="T33" fmla="*/ 10 h 60"/>
                <a:gd name="T34" fmla="*/ 6 w 75"/>
                <a:gd name="T35" fmla="*/ 10 h 60"/>
                <a:gd name="T36" fmla="*/ 4 w 75"/>
                <a:gd name="T37" fmla="*/ 10 h 60"/>
                <a:gd name="T38" fmla="*/ 6 w 75"/>
                <a:gd name="T39" fmla="*/ 9 h 60"/>
                <a:gd name="T40" fmla="*/ 7 w 75"/>
                <a:gd name="T41" fmla="*/ 8 h 60"/>
                <a:gd name="T42" fmla="*/ 7 w 75"/>
                <a:gd name="T43" fmla="*/ 7 h 60"/>
                <a:gd name="T44" fmla="*/ 4 w 75"/>
                <a:gd name="T45" fmla="*/ 6 h 60"/>
                <a:gd name="T46" fmla="*/ 3 w 75"/>
                <a:gd name="T47" fmla="*/ 5 h 60"/>
                <a:gd name="T48" fmla="*/ 3 w 75"/>
                <a:gd name="T49" fmla="*/ 4 h 60"/>
                <a:gd name="T50" fmla="*/ 2 w 75"/>
                <a:gd name="T51" fmla="*/ 5 h 60"/>
                <a:gd name="T52" fmla="*/ 0 w 75"/>
                <a:gd name="T53" fmla="*/ 4 h 60"/>
                <a:gd name="T54" fmla="*/ 0 w 75"/>
                <a:gd name="T55" fmla="*/ 4 h 6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75" h="60">
                  <a:moveTo>
                    <a:pt x="0" y="25"/>
                  </a:moveTo>
                  <a:lnTo>
                    <a:pt x="10" y="13"/>
                  </a:lnTo>
                  <a:lnTo>
                    <a:pt x="18" y="6"/>
                  </a:lnTo>
                  <a:lnTo>
                    <a:pt x="32" y="1"/>
                  </a:lnTo>
                  <a:lnTo>
                    <a:pt x="41" y="0"/>
                  </a:lnTo>
                  <a:lnTo>
                    <a:pt x="48" y="0"/>
                  </a:lnTo>
                  <a:lnTo>
                    <a:pt x="57" y="1"/>
                  </a:lnTo>
                  <a:lnTo>
                    <a:pt x="65" y="5"/>
                  </a:lnTo>
                  <a:lnTo>
                    <a:pt x="72" y="10"/>
                  </a:lnTo>
                  <a:lnTo>
                    <a:pt x="75" y="15"/>
                  </a:lnTo>
                  <a:lnTo>
                    <a:pt x="75" y="18"/>
                  </a:lnTo>
                  <a:lnTo>
                    <a:pt x="74" y="27"/>
                  </a:lnTo>
                  <a:lnTo>
                    <a:pt x="68" y="35"/>
                  </a:lnTo>
                  <a:lnTo>
                    <a:pt x="65" y="44"/>
                  </a:lnTo>
                  <a:lnTo>
                    <a:pt x="57" y="50"/>
                  </a:lnTo>
                  <a:lnTo>
                    <a:pt x="48" y="56"/>
                  </a:lnTo>
                  <a:lnTo>
                    <a:pt x="36" y="60"/>
                  </a:lnTo>
                  <a:lnTo>
                    <a:pt x="23" y="57"/>
                  </a:lnTo>
                  <a:lnTo>
                    <a:pt x="13" y="54"/>
                  </a:lnTo>
                  <a:lnTo>
                    <a:pt x="23" y="51"/>
                  </a:lnTo>
                  <a:lnTo>
                    <a:pt x="28" y="46"/>
                  </a:lnTo>
                  <a:lnTo>
                    <a:pt x="25" y="39"/>
                  </a:lnTo>
                  <a:lnTo>
                    <a:pt x="13" y="35"/>
                  </a:lnTo>
                  <a:lnTo>
                    <a:pt x="11" y="27"/>
                  </a:lnTo>
                  <a:lnTo>
                    <a:pt x="11" y="21"/>
                  </a:lnTo>
                  <a:lnTo>
                    <a:pt x="5" y="32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62" name="Freeform 68">
              <a:extLst>
                <a:ext uri="{FF2B5EF4-FFF2-40B4-BE49-F238E27FC236}">
                  <a16:creationId xmlns:a16="http://schemas.microsoft.com/office/drawing/2014/main" id="{4E5EAF06-1BCB-4054-B85E-E51ADEF25CBA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74" y="2713"/>
              <a:ext cx="21" cy="8"/>
            </a:xfrm>
            <a:custGeom>
              <a:avLst/>
              <a:gdLst>
                <a:gd name="T0" fmla="*/ 0 w 43"/>
                <a:gd name="T1" fmla="*/ 0 h 18"/>
                <a:gd name="T2" fmla="*/ 2 w 43"/>
                <a:gd name="T3" fmla="*/ 1 h 18"/>
                <a:gd name="T4" fmla="*/ 3 w 43"/>
                <a:gd name="T5" fmla="*/ 4 h 18"/>
                <a:gd name="T6" fmla="*/ 5 w 43"/>
                <a:gd name="T7" fmla="*/ 4 h 18"/>
                <a:gd name="T8" fmla="*/ 7 w 43"/>
                <a:gd name="T9" fmla="*/ 2 h 18"/>
                <a:gd name="T10" fmla="*/ 10 w 43"/>
                <a:gd name="T11" fmla="*/ 0 h 18"/>
                <a:gd name="T12" fmla="*/ 0 w 43"/>
                <a:gd name="T13" fmla="*/ 0 h 18"/>
                <a:gd name="T14" fmla="*/ 0 w 43"/>
                <a:gd name="T15" fmla="*/ 0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3" h="18">
                  <a:moveTo>
                    <a:pt x="0" y="0"/>
                  </a:moveTo>
                  <a:lnTo>
                    <a:pt x="8" y="7"/>
                  </a:lnTo>
                  <a:lnTo>
                    <a:pt x="13" y="17"/>
                  </a:lnTo>
                  <a:lnTo>
                    <a:pt x="22" y="18"/>
                  </a:lnTo>
                  <a:lnTo>
                    <a:pt x="29" y="9"/>
                  </a:lnTo>
                  <a:lnTo>
                    <a:pt x="4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63" name="Freeform 69">
              <a:extLst>
                <a:ext uri="{FF2B5EF4-FFF2-40B4-BE49-F238E27FC236}">
                  <a16:creationId xmlns:a16="http://schemas.microsoft.com/office/drawing/2014/main" id="{0B8FE362-6E66-4DED-932B-B16085915CB9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64" y="2708"/>
              <a:ext cx="53" cy="2"/>
            </a:xfrm>
            <a:custGeom>
              <a:avLst/>
              <a:gdLst>
                <a:gd name="T0" fmla="*/ 0 w 106"/>
                <a:gd name="T1" fmla="*/ 0 h 7"/>
                <a:gd name="T2" fmla="*/ 4 w 106"/>
                <a:gd name="T3" fmla="*/ 0 h 7"/>
                <a:gd name="T4" fmla="*/ 9 w 106"/>
                <a:gd name="T5" fmla="*/ 0 h 7"/>
                <a:gd name="T6" fmla="*/ 15 w 106"/>
                <a:gd name="T7" fmla="*/ 1 h 7"/>
                <a:gd name="T8" fmla="*/ 24 w 106"/>
                <a:gd name="T9" fmla="*/ 1 h 7"/>
                <a:gd name="T10" fmla="*/ 27 w 106"/>
                <a:gd name="T11" fmla="*/ 0 h 7"/>
                <a:gd name="T12" fmla="*/ 25 w 106"/>
                <a:gd name="T13" fmla="*/ 0 h 7"/>
                <a:gd name="T14" fmla="*/ 14 w 106"/>
                <a:gd name="T15" fmla="*/ 0 h 7"/>
                <a:gd name="T16" fmla="*/ 3 w 106"/>
                <a:gd name="T17" fmla="*/ 0 h 7"/>
                <a:gd name="T18" fmla="*/ 0 w 106"/>
                <a:gd name="T19" fmla="*/ 0 h 7"/>
                <a:gd name="T20" fmla="*/ 0 w 106"/>
                <a:gd name="T21" fmla="*/ 0 h 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6" h="7">
                  <a:moveTo>
                    <a:pt x="0" y="2"/>
                  </a:moveTo>
                  <a:lnTo>
                    <a:pt x="15" y="5"/>
                  </a:lnTo>
                  <a:lnTo>
                    <a:pt x="35" y="5"/>
                  </a:lnTo>
                  <a:lnTo>
                    <a:pt x="60" y="7"/>
                  </a:lnTo>
                  <a:lnTo>
                    <a:pt x="94" y="7"/>
                  </a:lnTo>
                  <a:lnTo>
                    <a:pt x="106" y="5"/>
                  </a:lnTo>
                  <a:lnTo>
                    <a:pt x="99" y="2"/>
                  </a:lnTo>
                  <a:lnTo>
                    <a:pt x="55" y="2"/>
                  </a:lnTo>
                  <a:lnTo>
                    <a:pt x="9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64" name="Freeform 70">
              <a:extLst>
                <a:ext uri="{FF2B5EF4-FFF2-40B4-BE49-F238E27FC236}">
                  <a16:creationId xmlns:a16="http://schemas.microsoft.com/office/drawing/2014/main" id="{A2FB62E7-3D87-49FA-ABD7-68F3CE3744EE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90" y="2714"/>
              <a:ext cx="29" cy="23"/>
            </a:xfrm>
            <a:custGeom>
              <a:avLst/>
              <a:gdLst>
                <a:gd name="T0" fmla="*/ 0 w 58"/>
                <a:gd name="T1" fmla="*/ 6 h 54"/>
                <a:gd name="T2" fmla="*/ 0 w 58"/>
                <a:gd name="T3" fmla="*/ 4 h 54"/>
                <a:gd name="T4" fmla="*/ 1 w 58"/>
                <a:gd name="T5" fmla="*/ 3 h 54"/>
                <a:gd name="T6" fmla="*/ 2 w 58"/>
                <a:gd name="T7" fmla="*/ 2 h 54"/>
                <a:gd name="T8" fmla="*/ 3 w 58"/>
                <a:gd name="T9" fmla="*/ 1 h 54"/>
                <a:gd name="T10" fmla="*/ 4 w 58"/>
                <a:gd name="T11" fmla="*/ 0 h 54"/>
                <a:gd name="T12" fmla="*/ 7 w 58"/>
                <a:gd name="T13" fmla="*/ 0 h 54"/>
                <a:gd name="T14" fmla="*/ 10 w 58"/>
                <a:gd name="T15" fmla="*/ 0 h 54"/>
                <a:gd name="T16" fmla="*/ 12 w 58"/>
                <a:gd name="T17" fmla="*/ 0 h 54"/>
                <a:gd name="T18" fmla="*/ 14 w 58"/>
                <a:gd name="T19" fmla="*/ 1 h 54"/>
                <a:gd name="T20" fmla="*/ 14 w 58"/>
                <a:gd name="T21" fmla="*/ 1 h 54"/>
                <a:gd name="T22" fmla="*/ 15 w 58"/>
                <a:gd name="T23" fmla="*/ 2 h 54"/>
                <a:gd name="T24" fmla="*/ 15 w 58"/>
                <a:gd name="T25" fmla="*/ 3 h 54"/>
                <a:gd name="T26" fmla="*/ 15 w 58"/>
                <a:gd name="T27" fmla="*/ 5 h 54"/>
                <a:gd name="T28" fmla="*/ 14 w 58"/>
                <a:gd name="T29" fmla="*/ 6 h 54"/>
                <a:gd name="T30" fmla="*/ 13 w 58"/>
                <a:gd name="T31" fmla="*/ 7 h 54"/>
                <a:gd name="T32" fmla="*/ 12 w 58"/>
                <a:gd name="T33" fmla="*/ 9 h 54"/>
                <a:gd name="T34" fmla="*/ 10 w 58"/>
                <a:gd name="T35" fmla="*/ 9 h 54"/>
                <a:gd name="T36" fmla="*/ 7 w 58"/>
                <a:gd name="T37" fmla="*/ 10 h 54"/>
                <a:gd name="T38" fmla="*/ 6 w 58"/>
                <a:gd name="T39" fmla="*/ 10 h 54"/>
                <a:gd name="T40" fmla="*/ 5 w 58"/>
                <a:gd name="T41" fmla="*/ 9 h 54"/>
                <a:gd name="T42" fmla="*/ 7 w 58"/>
                <a:gd name="T43" fmla="*/ 9 h 54"/>
                <a:gd name="T44" fmla="*/ 8 w 58"/>
                <a:gd name="T45" fmla="*/ 8 h 54"/>
                <a:gd name="T46" fmla="*/ 8 w 58"/>
                <a:gd name="T47" fmla="*/ 7 h 54"/>
                <a:gd name="T48" fmla="*/ 7 w 58"/>
                <a:gd name="T49" fmla="*/ 6 h 54"/>
                <a:gd name="T50" fmla="*/ 5 w 58"/>
                <a:gd name="T51" fmla="*/ 6 h 54"/>
                <a:gd name="T52" fmla="*/ 3 w 58"/>
                <a:gd name="T53" fmla="*/ 6 h 54"/>
                <a:gd name="T54" fmla="*/ 2 w 58"/>
                <a:gd name="T55" fmla="*/ 8 h 54"/>
                <a:gd name="T56" fmla="*/ 1 w 58"/>
                <a:gd name="T57" fmla="*/ 7 h 54"/>
                <a:gd name="T58" fmla="*/ 0 w 58"/>
                <a:gd name="T59" fmla="*/ 6 h 54"/>
                <a:gd name="T60" fmla="*/ 0 w 58"/>
                <a:gd name="T61" fmla="*/ 6 h 5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8" h="54">
                  <a:moveTo>
                    <a:pt x="0" y="30"/>
                  </a:moveTo>
                  <a:lnTo>
                    <a:pt x="0" y="22"/>
                  </a:lnTo>
                  <a:lnTo>
                    <a:pt x="2" y="15"/>
                  </a:lnTo>
                  <a:lnTo>
                    <a:pt x="6" y="10"/>
                  </a:lnTo>
                  <a:lnTo>
                    <a:pt x="10" y="6"/>
                  </a:lnTo>
                  <a:lnTo>
                    <a:pt x="16" y="2"/>
                  </a:lnTo>
                  <a:lnTo>
                    <a:pt x="28" y="0"/>
                  </a:lnTo>
                  <a:lnTo>
                    <a:pt x="40" y="0"/>
                  </a:lnTo>
                  <a:lnTo>
                    <a:pt x="47" y="0"/>
                  </a:lnTo>
                  <a:lnTo>
                    <a:pt x="53" y="4"/>
                  </a:lnTo>
                  <a:lnTo>
                    <a:pt x="56" y="7"/>
                  </a:lnTo>
                  <a:lnTo>
                    <a:pt x="58" y="12"/>
                  </a:lnTo>
                  <a:lnTo>
                    <a:pt x="58" y="19"/>
                  </a:lnTo>
                  <a:lnTo>
                    <a:pt x="57" y="26"/>
                  </a:lnTo>
                  <a:lnTo>
                    <a:pt x="56" y="33"/>
                  </a:lnTo>
                  <a:lnTo>
                    <a:pt x="51" y="40"/>
                  </a:lnTo>
                  <a:lnTo>
                    <a:pt x="45" y="48"/>
                  </a:lnTo>
                  <a:lnTo>
                    <a:pt x="38" y="51"/>
                  </a:lnTo>
                  <a:lnTo>
                    <a:pt x="28" y="54"/>
                  </a:lnTo>
                  <a:lnTo>
                    <a:pt x="22" y="54"/>
                  </a:lnTo>
                  <a:lnTo>
                    <a:pt x="17" y="49"/>
                  </a:lnTo>
                  <a:lnTo>
                    <a:pt x="26" y="48"/>
                  </a:lnTo>
                  <a:lnTo>
                    <a:pt x="30" y="43"/>
                  </a:lnTo>
                  <a:lnTo>
                    <a:pt x="30" y="38"/>
                  </a:lnTo>
                  <a:lnTo>
                    <a:pt x="25" y="30"/>
                  </a:lnTo>
                  <a:lnTo>
                    <a:pt x="20" y="30"/>
                  </a:lnTo>
                  <a:lnTo>
                    <a:pt x="11" y="36"/>
                  </a:lnTo>
                  <a:lnTo>
                    <a:pt x="7" y="45"/>
                  </a:lnTo>
                  <a:lnTo>
                    <a:pt x="2" y="3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65" name="Freeform 71">
              <a:extLst>
                <a:ext uri="{FF2B5EF4-FFF2-40B4-BE49-F238E27FC236}">
                  <a16:creationId xmlns:a16="http://schemas.microsoft.com/office/drawing/2014/main" id="{CB47A79B-9C8C-4C7B-9810-934D4885C18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53" y="2760"/>
              <a:ext cx="31" cy="15"/>
            </a:xfrm>
            <a:custGeom>
              <a:avLst/>
              <a:gdLst>
                <a:gd name="T0" fmla="*/ 16 w 62"/>
                <a:gd name="T1" fmla="*/ 2 h 35"/>
                <a:gd name="T2" fmla="*/ 13 w 62"/>
                <a:gd name="T3" fmla="*/ 2 h 35"/>
                <a:gd name="T4" fmla="*/ 12 w 62"/>
                <a:gd name="T5" fmla="*/ 2 h 35"/>
                <a:gd name="T6" fmla="*/ 9 w 62"/>
                <a:gd name="T7" fmla="*/ 2 h 35"/>
                <a:gd name="T8" fmla="*/ 7 w 62"/>
                <a:gd name="T9" fmla="*/ 1 h 35"/>
                <a:gd name="T10" fmla="*/ 8 w 62"/>
                <a:gd name="T11" fmla="*/ 0 h 35"/>
                <a:gd name="T12" fmla="*/ 4 w 62"/>
                <a:gd name="T13" fmla="*/ 0 h 35"/>
                <a:gd name="T14" fmla="*/ 3 w 62"/>
                <a:gd name="T15" fmla="*/ 0 h 35"/>
                <a:gd name="T16" fmla="*/ 1 w 62"/>
                <a:gd name="T17" fmla="*/ 1 h 35"/>
                <a:gd name="T18" fmla="*/ 0 w 62"/>
                <a:gd name="T19" fmla="*/ 2 h 35"/>
                <a:gd name="T20" fmla="*/ 1 w 62"/>
                <a:gd name="T21" fmla="*/ 2 h 35"/>
                <a:gd name="T22" fmla="*/ 2 w 62"/>
                <a:gd name="T23" fmla="*/ 3 h 35"/>
                <a:gd name="T24" fmla="*/ 4 w 62"/>
                <a:gd name="T25" fmla="*/ 4 h 35"/>
                <a:gd name="T26" fmla="*/ 4 w 62"/>
                <a:gd name="T27" fmla="*/ 5 h 35"/>
                <a:gd name="T28" fmla="*/ 6 w 62"/>
                <a:gd name="T29" fmla="*/ 6 h 35"/>
                <a:gd name="T30" fmla="*/ 8 w 62"/>
                <a:gd name="T31" fmla="*/ 6 h 35"/>
                <a:gd name="T32" fmla="*/ 9 w 62"/>
                <a:gd name="T33" fmla="*/ 6 h 35"/>
                <a:gd name="T34" fmla="*/ 11 w 62"/>
                <a:gd name="T35" fmla="*/ 6 h 35"/>
                <a:gd name="T36" fmla="*/ 12 w 62"/>
                <a:gd name="T37" fmla="*/ 5 h 35"/>
                <a:gd name="T38" fmla="*/ 12 w 62"/>
                <a:gd name="T39" fmla="*/ 4 h 35"/>
                <a:gd name="T40" fmla="*/ 13 w 62"/>
                <a:gd name="T41" fmla="*/ 3 h 35"/>
                <a:gd name="T42" fmla="*/ 16 w 62"/>
                <a:gd name="T43" fmla="*/ 2 h 35"/>
                <a:gd name="T44" fmla="*/ 16 w 62"/>
                <a:gd name="T45" fmla="*/ 2 h 3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2" h="35">
                  <a:moveTo>
                    <a:pt x="62" y="9"/>
                  </a:moveTo>
                  <a:lnTo>
                    <a:pt x="50" y="11"/>
                  </a:lnTo>
                  <a:lnTo>
                    <a:pt x="45" y="12"/>
                  </a:lnTo>
                  <a:lnTo>
                    <a:pt x="33" y="11"/>
                  </a:lnTo>
                  <a:lnTo>
                    <a:pt x="25" y="7"/>
                  </a:lnTo>
                  <a:lnTo>
                    <a:pt x="31" y="1"/>
                  </a:lnTo>
                  <a:lnTo>
                    <a:pt x="16" y="0"/>
                  </a:lnTo>
                  <a:lnTo>
                    <a:pt x="9" y="2"/>
                  </a:lnTo>
                  <a:lnTo>
                    <a:pt x="3" y="5"/>
                  </a:lnTo>
                  <a:lnTo>
                    <a:pt x="0" y="9"/>
                  </a:lnTo>
                  <a:lnTo>
                    <a:pt x="3" y="12"/>
                  </a:lnTo>
                  <a:lnTo>
                    <a:pt x="6" y="16"/>
                  </a:lnTo>
                  <a:lnTo>
                    <a:pt x="13" y="24"/>
                  </a:lnTo>
                  <a:lnTo>
                    <a:pt x="16" y="29"/>
                  </a:lnTo>
                  <a:lnTo>
                    <a:pt x="21" y="34"/>
                  </a:lnTo>
                  <a:lnTo>
                    <a:pt x="29" y="35"/>
                  </a:lnTo>
                  <a:lnTo>
                    <a:pt x="35" y="35"/>
                  </a:lnTo>
                  <a:lnTo>
                    <a:pt x="43" y="31"/>
                  </a:lnTo>
                  <a:lnTo>
                    <a:pt x="45" y="26"/>
                  </a:lnTo>
                  <a:lnTo>
                    <a:pt x="46" y="20"/>
                  </a:lnTo>
                  <a:lnTo>
                    <a:pt x="51" y="15"/>
                  </a:lnTo>
                  <a:lnTo>
                    <a:pt x="6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66" name="Freeform 72">
              <a:extLst>
                <a:ext uri="{FF2B5EF4-FFF2-40B4-BE49-F238E27FC236}">
                  <a16:creationId xmlns:a16="http://schemas.microsoft.com/office/drawing/2014/main" id="{63B0EBD6-BCCC-493B-AC32-064E3952448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32" y="2724"/>
              <a:ext cx="27" cy="23"/>
            </a:xfrm>
            <a:custGeom>
              <a:avLst/>
              <a:gdLst>
                <a:gd name="T0" fmla="*/ 2 w 55"/>
                <a:gd name="T1" fmla="*/ 1 h 54"/>
                <a:gd name="T2" fmla="*/ 1 w 55"/>
                <a:gd name="T3" fmla="*/ 4 h 54"/>
                <a:gd name="T4" fmla="*/ 2 w 55"/>
                <a:gd name="T5" fmla="*/ 5 h 54"/>
                <a:gd name="T6" fmla="*/ 2 w 55"/>
                <a:gd name="T7" fmla="*/ 7 h 54"/>
                <a:gd name="T8" fmla="*/ 4 w 55"/>
                <a:gd name="T9" fmla="*/ 8 h 54"/>
                <a:gd name="T10" fmla="*/ 6 w 55"/>
                <a:gd name="T11" fmla="*/ 9 h 54"/>
                <a:gd name="T12" fmla="*/ 7 w 55"/>
                <a:gd name="T13" fmla="*/ 9 h 54"/>
                <a:gd name="T14" fmla="*/ 10 w 55"/>
                <a:gd name="T15" fmla="*/ 9 h 54"/>
                <a:gd name="T16" fmla="*/ 13 w 55"/>
                <a:gd name="T17" fmla="*/ 9 h 54"/>
                <a:gd name="T18" fmla="*/ 11 w 55"/>
                <a:gd name="T19" fmla="*/ 10 h 54"/>
                <a:gd name="T20" fmla="*/ 7 w 55"/>
                <a:gd name="T21" fmla="*/ 10 h 54"/>
                <a:gd name="T22" fmla="*/ 3 w 55"/>
                <a:gd name="T23" fmla="*/ 9 h 54"/>
                <a:gd name="T24" fmla="*/ 1 w 55"/>
                <a:gd name="T25" fmla="*/ 7 h 54"/>
                <a:gd name="T26" fmla="*/ 0 w 55"/>
                <a:gd name="T27" fmla="*/ 6 h 54"/>
                <a:gd name="T28" fmla="*/ 0 w 55"/>
                <a:gd name="T29" fmla="*/ 4 h 54"/>
                <a:gd name="T30" fmla="*/ 0 w 55"/>
                <a:gd name="T31" fmla="*/ 3 h 54"/>
                <a:gd name="T32" fmla="*/ 0 w 55"/>
                <a:gd name="T33" fmla="*/ 0 h 54"/>
                <a:gd name="T34" fmla="*/ 2 w 55"/>
                <a:gd name="T35" fmla="*/ 1 h 54"/>
                <a:gd name="T36" fmla="*/ 2 w 55"/>
                <a:gd name="T37" fmla="*/ 1 h 5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5" h="54">
                  <a:moveTo>
                    <a:pt x="9" y="4"/>
                  </a:moveTo>
                  <a:lnTo>
                    <a:pt x="6" y="22"/>
                  </a:lnTo>
                  <a:lnTo>
                    <a:pt x="8" y="29"/>
                  </a:lnTo>
                  <a:lnTo>
                    <a:pt x="11" y="37"/>
                  </a:lnTo>
                  <a:lnTo>
                    <a:pt x="18" y="42"/>
                  </a:lnTo>
                  <a:lnTo>
                    <a:pt x="24" y="47"/>
                  </a:lnTo>
                  <a:lnTo>
                    <a:pt x="31" y="48"/>
                  </a:lnTo>
                  <a:lnTo>
                    <a:pt x="41" y="51"/>
                  </a:lnTo>
                  <a:lnTo>
                    <a:pt x="55" y="51"/>
                  </a:lnTo>
                  <a:lnTo>
                    <a:pt x="44" y="54"/>
                  </a:lnTo>
                  <a:lnTo>
                    <a:pt x="29" y="54"/>
                  </a:lnTo>
                  <a:lnTo>
                    <a:pt x="15" y="51"/>
                  </a:lnTo>
                  <a:lnTo>
                    <a:pt x="5" y="41"/>
                  </a:lnTo>
                  <a:lnTo>
                    <a:pt x="1" y="31"/>
                  </a:lnTo>
                  <a:lnTo>
                    <a:pt x="0" y="23"/>
                  </a:lnTo>
                  <a:lnTo>
                    <a:pt x="1" y="18"/>
                  </a:lnTo>
                  <a:lnTo>
                    <a:pt x="3" y="0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67" name="Freeform 73">
              <a:extLst>
                <a:ext uri="{FF2B5EF4-FFF2-40B4-BE49-F238E27FC236}">
                  <a16:creationId xmlns:a16="http://schemas.microsoft.com/office/drawing/2014/main" id="{C22A4F43-5A73-4E15-9DCA-DE9ECB521FE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57" y="2779"/>
              <a:ext cx="17" cy="6"/>
            </a:xfrm>
            <a:custGeom>
              <a:avLst/>
              <a:gdLst>
                <a:gd name="T0" fmla="*/ 1 w 34"/>
                <a:gd name="T1" fmla="*/ 0 h 13"/>
                <a:gd name="T2" fmla="*/ 3 w 34"/>
                <a:gd name="T3" fmla="*/ 0 h 13"/>
                <a:gd name="T4" fmla="*/ 5 w 34"/>
                <a:gd name="T5" fmla="*/ 1 h 13"/>
                <a:gd name="T6" fmla="*/ 7 w 34"/>
                <a:gd name="T7" fmla="*/ 1 h 13"/>
                <a:gd name="T8" fmla="*/ 9 w 34"/>
                <a:gd name="T9" fmla="*/ 0 h 13"/>
                <a:gd name="T10" fmla="*/ 8 w 34"/>
                <a:gd name="T11" fmla="*/ 2 h 13"/>
                <a:gd name="T12" fmla="*/ 7 w 34"/>
                <a:gd name="T13" fmla="*/ 3 h 13"/>
                <a:gd name="T14" fmla="*/ 5 w 34"/>
                <a:gd name="T15" fmla="*/ 3 h 13"/>
                <a:gd name="T16" fmla="*/ 2 w 34"/>
                <a:gd name="T17" fmla="*/ 3 h 13"/>
                <a:gd name="T18" fmla="*/ 1 w 34"/>
                <a:gd name="T19" fmla="*/ 2 h 13"/>
                <a:gd name="T20" fmla="*/ 0 w 34"/>
                <a:gd name="T21" fmla="*/ 0 h 13"/>
                <a:gd name="T22" fmla="*/ 1 w 34"/>
                <a:gd name="T23" fmla="*/ 0 h 13"/>
                <a:gd name="T24" fmla="*/ 1 w 34"/>
                <a:gd name="T25" fmla="*/ 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" h="13">
                  <a:moveTo>
                    <a:pt x="4" y="0"/>
                  </a:moveTo>
                  <a:lnTo>
                    <a:pt x="12" y="3"/>
                  </a:lnTo>
                  <a:lnTo>
                    <a:pt x="20" y="6"/>
                  </a:lnTo>
                  <a:lnTo>
                    <a:pt x="28" y="5"/>
                  </a:lnTo>
                  <a:lnTo>
                    <a:pt x="34" y="1"/>
                  </a:lnTo>
                  <a:lnTo>
                    <a:pt x="32" y="8"/>
                  </a:lnTo>
                  <a:lnTo>
                    <a:pt x="25" y="13"/>
                  </a:lnTo>
                  <a:lnTo>
                    <a:pt x="18" y="13"/>
                  </a:lnTo>
                  <a:lnTo>
                    <a:pt x="8" y="13"/>
                  </a:lnTo>
                  <a:lnTo>
                    <a:pt x="3" y="10"/>
                  </a:lnTo>
                  <a:lnTo>
                    <a:pt x="0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68" name="Freeform 74">
              <a:extLst>
                <a:ext uri="{FF2B5EF4-FFF2-40B4-BE49-F238E27FC236}">
                  <a16:creationId xmlns:a16="http://schemas.microsoft.com/office/drawing/2014/main" id="{562B1132-4E1C-462E-B9AE-4FD637376AE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90" y="2714"/>
              <a:ext cx="11" cy="13"/>
            </a:xfrm>
            <a:custGeom>
              <a:avLst/>
              <a:gdLst>
                <a:gd name="T0" fmla="*/ 4 w 21"/>
                <a:gd name="T1" fmla="*/ 0 h 33"/>
                <a:gd name="T2" fmla="*/ 2 w 21"/>
                <a:gd name="T3" fmla="*/ 2 h 33"/>
                <a:gd name="T4" fmla="*/ 1 w 21"/>
                <a:gd name="T5" fmla="*/ 2 h 33"/>
                <a:gd name="T6" fmla="*/ 0 w 21"/>
                <a:gd name="T7" fmla="*/ 3 h 33"/>
                <a:gd name="T8" fmla="*/ 1 w 21"/>
                <a:gd name="T9" fmla="*/ 4 h 33"/>
                <a:gd name="T10" fmla="*/ 1 w 21"/>
                <a:gd name="T11" fmla="*/ 4 h 33"/>
                <a:gd name="T12" fmla="*/ 2 w 21"/>
                <a:gd name="T13" fmla="*/ 5 h 33"/>
                <a:gd name="T14" fmla="*/ 4 w 21"/>
                <a:gd name="T15" fmla="*/ 5 h 33"/>
                <a:gd name="T16" fmla="*/ 5 w 21"/>
                <a:gd name="T17" fmla="*/ 4 h 33"/>
                <a:gd name="T18" fmla="*/ 6 w 21"/>
                <a:gd name="T19" fmla="*/ 4 h 33"/>
                <a:gd name="T20" fmla="*/ 5 w 21"/>
                <a:gd name="T21" fmla="*/ 3 h 33"/>
                <a:gd name="T22" fmla="*/ 4 w 21"/>
                <a:gd name="T23" fmla="*/ 2 h 33"/>
                <a:gd name="T24" fmla="*/ 4 w 21"/>
                <a:gd name="T25" fmla="*/ 1 h 33"/>
                <a:gd name="T26" fmla="*/ 4 w 21"/>
                <a:gd name="T27" fmla="*/ 0 h 33"/>
                <a:gd name="T28" fmla="*/ 4 w 21"/>
                <a:gd name="T29" fmla="*/ 0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" h="33">
                  <a:moveTo>
                    <a:pt x="13" y="0"/>
                  </a:moveTo>
                  <a:lnTo>
                    <a:pt x="6" y="11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3" y="24"/>
                  </a:lnTo>
                  <a:lnTo>
                    <a:pt x="4" y="29"/>
                  </a:lnTo>
                  <a:lnTo>
                    <a:pt x="8" y="31"/>
                  </a:lnTo>
                  <a:lnTo>
                    <a:pt x="14" y="33"/>
                  </a:lnTo>
                  <a:lnTo>
                    <a:pt x="18" y="29"/>
                  </a:lnTo>
                  <a:lnTo>
                    <a:pt x="21" y="26"/>
                  </a:lnTo>
                  <a:lnTo>
                    <a:pt x="18" y="18"/>
                  </a:lnTo>
                  <a:lnTo>
                    <a:pt x="15" y="13"/>
                  </a:lnTo>
                  <a:lnTo>
                    <a:pt x="14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69" name="Freeform 75">
              <a:extLst>
                <a:ext uri="{FF2B5EF4-FFF2-40B4-BE49-F238E27FC236}">
                  <a16:creationId xmlns:a16="http://schemas.microsoft.com/office/drawing/2014/main" id="{A160C255-4AF7-4FA3-8873-159C8BB39E1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83" y="2716"/>
              <a:ext cx="6" cy="12"/>
            </a:xfrm>
            <a:custGeom>
              <a:avLst/>
              <a:gdLst>
                <a:gd name="T0" fmla="*/ 2 w 13"/>
                <a:gd name="T1" fmla="*/ 0 h 27"/>
                <a:gd name="T2" fmla="*/ 1 w 13"/>
                <a:gd name="T3" fmla="*/ 3 h 27"/>
                <a:gd name="T4" fmla="*/ 2 w 13"/>
                <a:gd name="T5" fmla="*/ 4 h 27"/>
                <a:gd name="T6" fmla="*/ 3 w 13"/>
                <a:gd name="T7" fmla="*/ 5 h 27"/>
                <a:gd name="T8" fmla="*/ 2 w 13"/>
                <a:gd name="T9" fmla="*/ 5 h 27"/>
                <a:gd name="T10" fmla="*/ 0 w 13"/>
                <a:gd name="T11" fmla="*/ 4 h 27"/>
                <a:gd name="T12" fmla="*/ 0 w 13"/>
                <a:gd name="T13" fmla="*/ 3 h 27"/>
                <a:gd name="T14" fmla="*/ 0 w 13"/>
                <a:gd name="T15" fmla="*/ 1 h 27"/>
                <a:gd name="T16" fmla="*/ 2 w 13"/>
                <a:gd name="T17" fmla="*/ 0 h 27"/>
                <a:gd name="T18" fmla="*/ 2 w 13"/>
                <a:gd name="T19" fmla="*/ 0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" h="27">
                  <a:moveTo>
                    <a:pt x="8" y="0"/>
                  </a:moveTo>
                  <a:lnTo>
                    <a:pt x="6" y="15"/>
                  </a:lnTo>
                  <a:lnTo>
                    <a:pt x="9" y="20"/>
                  </a:lnTo>
                  <a:lnTo>
                    <a:pt x="13" y="24"/>
                  </a:lnTo>
                  <a:lnTo>
                    <a:pt x="8" y="27"/>
                  </a:lnTo>
                  <a:lnTo>
                    <a:pt x="3" y="22"/>
                  </a:lnTo>
                  <a:lnTo>
                    <a:pt x="0" y="16"/>
                  </a:lnTo>
                  <a:lnTo>
                    <a:pt x="3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70" name="Freeform 76">
              <a:extLst>
                <a:ext uri="{FF2B5EF4-FFF2-40B4-BE49-F238E27FC236}">
                  <a16:creationId xmlns:a16="http://schemas.microsoft.com/office/drawing/2014/main" id="{CEFDD878-6BE7-4607-B335-621380EB9EC9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75" y="2775"/>
              <a:ext cx="316" cy="88"/>
            </a:xfrm>
            <a:custGeom>
              <a:avLst/>
              <a:gdLst>
                <a:gd name="T0" fmla="*/ 2 w 633"/>
                <a:gd name="T1" fmla="*/ 16 h 207"/>
                <a:gd name="T2" fmla="*/ 10 w 633"/>
                <a:gd name="T3" fmla="*/ 8 h 207"/>
                <a:gd name="T4" fmla="*/ 15 w 633"/>
                <a:gd name="T5" fmla="*/ 10 h 207"/>
                <a:gd name="T6" fmla="*/ 22 w 633"/>
                <a:gd name="T7" fmla="*/ 14 h 207"/>
                <a:gd name="T8" fmla="*/ 44 w 633"/>
                <a:gd name="T9" fmla="*/ 1 h 207"/>
                <a:gd name="T10" fmla="*/ 45 w 633"/>
                <a:gd name="T11" fmla="*/ 8 h 207"/>
                <a:gd name="T12" fmla="*/ 54 w 633"/>
                <a:gd name="T13" fmla="*/ 13 h 207"/>
                <a:gd name="T14" fmla="*/ 67 w 633"/>
                <a:gd name="T15" fmla="*/ 19 h 207"/>
                <a:gd name="T16" fmla="*/ 77 w 633"/>
                <a:gd name="T17" fmla="*/ 11 h 207"/>
                <a:gd name="T18" fmla="*/ 82 w 633"/>
                <a:gd name="T19" fmla="*/ 19 h 207"/>
                <a:gd name="T20" fmla="*/ 94 w 633"/>
                <a:gd name="T21" fmla="*/ 19 h 207"/>
                <a:gd name="T22" fmla="*/ 100 w 633"/>
                <a:gd name="T23" fmla="*/ 20 h 207"/>
                <a:gd name="T24" fmla="*/ 106 w 633"/>
                <a:gd name="T25" fmla="*/ 22 h 207"/>
                <a:gd name="T26" fmla="*/ 124 w 633"/>
                <a:gd name="T27" fmla="*/ 22 h 207"/>
                <a:gd name="T28" fmla="*/ 142 w 633"/>
                <a:gd name="T29" fmla="*/ 24 h 207"/>
                <a:gd name="T30" fmla="*/ 147 w 633"/>
                <a:gd name="T31" fmla="*/ 16 h 207"/>
                <a:gd name="T32" fmla="*/ 152 w 633"/>
                <a:gd name="T33" fmla="*/ 23 h 207"/>
                <a:gd name="T34" fmla="*/ 153 w 633"/>
                <a:gd name="T35" fmla="*/ 16 h 207"/>
                <a:gd name="T36" fmla="*/ 155 w 633"/>
                <a:gd name="T37" fmla="*/ 14 h 207"/>
                <a:gd name="T38" fmla="*/ 158 w 633"/>
                <a:gd name="T39" fmla="*/ 24 h 207"/>
                <a:gd name="T40" fmla="*/ 156 w 633"/>
                <a:gd name="T41" fmla="*/ 30 h 207"/>
                <a:gd name="T42" fmla="*/ 150 w 633"/>
                <a:gd name="T43" fmla="*/ 35 h 207"/>
                <a:gd name="T44" fmla="*/ 138 w 633"/>
                <a:gd name="T45" fmla="*/ 36 h 207"/>
                <a:gd name="T46" fmla="*/ 126 w 633"/>
                <a:gd name="T47" fmla="*/ 36 h 207"/>
                <a:gd name="T48" fmla="*/ 113 w 633"/>
                <a:gd name="T49" fmla="*/ 37 h 207"/>
                <a:gd name="T50" fmla="*/ 81 w 633"/>
                <a:gd name="T51" fmla="*/ 36 h 207"/>
                <a:gd name="T52" fmla="*/ 79 w 633"/>
                <a:gd name="T53" fmla="*/ 31 h 207"/>
                <a:gd name="T54" fmla="*/ 72 w 633"/>
                <a:gd name="T55" fmla="*/ 28 h 207"/>
                <a:gd name="T56" fmla="*/ 62 w 633"/>
                <a:gd name="T57" fmla="*/ 26 h 207"/>
                <a:gd name="T58" fmla="*/ 42 w 633"/>
                <a:gd name="T59" fmla="*/ 26 h 207"/>
                <a:gd name="T60" fmla="*/ 30 w 633"/>
                <a:gd name="T61" fmla="*/ 28 h 207"/>
                <a:gd name="T62" fmla="*/ 25 w 633"/>
                <a:gd name="T63" fmla="*/ 26 h 207"/>
                <a:gd name="T64" fmla="*/ 21 w 633"/>
                <a:gd name="T65" fmla="*/ 26 h 207"/>
                <a:gd name="T66" fmla="*/ 14 w 633"/>
                <a:gd name="T67" fmla="*/ 21 h 207"/>
                <a:gd name="T68" fmla="*/ 0 w 633"/>
                <a:gd name="T69" fmla="*/ 25 h 2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633" h="207">
                  <a:moveTo>
                    <a:pt x="0" y="136"/>
                  </a:moveTo>
                  <a:lnTo>
                    <a:pt x="10" y="88"/>
                  </a:lnTo>
                  <a:lnTo>
                    <a:pt x="33" y="67"/>
                  </a:lnTo>
                  <a:lnTo>
                    <a:pt x="40" y="43"/>
                  </a:lnTo>
                  <a:lnTo>
                    <a:pt x="53" y="0"/>
                  </a:lnTo>
                  <a:lnTo>
                    <a:pt x="60" y="56"/>
                  </a:lnTo>
                  <a:lnTo>
                    <a:pt x="82" y="44"/>
                  </a:lnTo>
                  <a:lnTo>
                    <a:pt x="88" y="77"/>
                  </a:lnTo>
                  <a:lnTo>
                    <a:pt x="143" y="13"/>
                  </a:lnTo>
                  <a:lnTo>
                    <a:pt x="176" y="7"/>
                  </a:lnTo>
                  <a:lnTo>
                    <a:pt x="152" y="49"/>
                  </a:lnTo>
                  <a:lnTo>
                    <a:pt x="183" y="43"/>
                  </a:lnTo>
                  <a:lnTo>
                    <a:pt x="174" y="79"/>
                  </a:lnTo>
                  <a:lnTo>
                    <a:pt x="217" y="72"/>
                  </a:lnTo>
                  <a:lnTo>
                    <a:pt x="217" y="101"/>
                  </a:lnTo>
                  <a:lnTo>
                    <a:pt x="268" y="106"/>
                  </a:lnTo>
                  <a:lnTo>
                    <a:pt x="288" y="79"/>
                  </a:lnTo>
                  <a:lnTo>
                    <a:pt x="311" y="59"/>
                  </a:lnTo>
                  <a:lnTo>
                    <a:pt x="344" y="57"/>
                  </a:lnTo>
                  <a:lnTo>
                    <a:pt x="331" y="103"/>
                  </a:lnTo>
                  <a:lnTo>
                    <a:pt x="350" y="118"/>
                  </a:lnTo>
                  <a:lnTo>
                    <a:pt x="379" y="103"/>
                  </a:lnTo>
                  <a:lnTo>
                    <a:pt x="382" y="122"/>
                  </a:lnTo>
                  <a:lnTo>
                    <a:pt x="402" y="111"/>
                  </a:lnTo>
                  <a:lnTo>
                    <a:pt x="412" y="129"/>
                  </a:lnTo>
                  <a:lnTo>
                    <a:pt x="427" y="121"/>
                  </a:lnTo>
                  <a:lnTo>
                    <a:pt x="468" y="137"/>
                  </a:lnTo>
                  <a:lnTo>
                    <a:pt x="499" y="121"/>
                  </a:lnTo>
                  <a:lnTo>
                    <a:pt x="543" y="129"/>
                  </a:lnTo>
                  <a:lnTo>
                    <a:pt x="570" y="134"/>
                  </a:lnTo>
                  <a:lnTo>
                    <a:pt x="598" y="124"/>
                  </a:lnTo>
                  <a:lnTo>
                    <a:pt x="589" y="86"/>
                  </a:lnTo>
                  <a:lnTo>
                    <a:pt x="600" y="99"/>
                  </a:lnTo>
                  <a:lnTo>
                    <a:pt x="610" y="128"/>
                  </a:lnTo>
                  <a:lnTo>
                    <a:pt x="615" y="107"/>
                  </a:lnTo>
                  <a:lnTo>
                    <a:pt x="613" y="87"/>
                  </a:lnTo>
                  <a:lnTo>
                    <a:pt x="605" y="73"/>
                  </a:lnTo>
                  <a:lnTo>
                    <a:pt x="620" y="79"/>
                  </a:lnTo>
                  <a:lnTo>
                    <a:pt x="629" y="106"/>
                  </a:lnTo>
                  <a:lnTo>
                    <a:pt x="633" y="134"/>
                  </a:lnTo>
                  <a:lnTo>
                    <a:pt x="629" y="156"/>
                  </a:lnTo>
                  <a:lnTo>
                    <a:pt x="627" y="167"/>
                  </a:lnTo>
                  <a:lnTo>
                    <a:pt x="614" y="181"/>
                  </a:lnTo>
                  <a:lnTo>
                    <a:pt x="602" y="192"/>
                  </a:lnTo>
                  <a:lnTo>
                    <a:pt x="572" y="192"/>
                  </a:lnTo>
                  <a:lnTo>
                    <a:pt x="553" y="201"/>
                  </a:lnTo>
                  <a:lnTo>
                    <a:pt x="535" y="191"/>
                  </a:lnTo>
                  <a:lnTo>
                    <a:pt x="506" y="198"/>
                  </a:lnTo>
                  <a:lnTo>
                    <a:pt x="475" y="207"/>
                  </a:lnTo>
                  <a:lnTo>
                    <a:pt x="455" y="206"/>
                  </a:lnTo>
                  <a:lnTo>
                    <a:pt x="392" y="207"/>
                  </a:lnTo>
                  <a:lnTo>
                    <a:pt x="325" y="201"/>
                  </a:lnTo>
                  <a:lnTo>
                    <a:pt x="298" y="196"/>
                  </a:lnTo>
                  <a:lnTo>
                    <a:pt x="317" y="175"/>
                  </a:lnTo>
                  <a:lnTo>
                    <a:pt x="283" y="175"/>
                  </a:lnTo>
                  <a:lnTo>
                    <a:pt x="290" y="156"/>
                  </a:lnTo>
                  <a:lnTo>
                    <a:pt x="238" y="166"/>
                  </a:lnTo>
                  <a:lnTo>
                    <a:pt x="248" y="144"/>
                  </a:lnTo>
                  <a:lnTo>
                    <a:pt x="206" y="143"/>
                  </a:lnTo>
                  <a:lnTo>
                    <a:pt x="169" y="143"/>
                  </a:lnTo>
                  <a:lnTo>
                    <a:pt x="141" y="157"/>
                  </a:lnTo>
                  <a:lnTo>
                    <a:pt x="121" y="156"/>
                  </a:lnTo>
                  <a:lnTo>
                    <a:pt x="128" y="128"/>
                  </a:lnTo>
                  <a:lnTo>
                    <a:pt x="102" y="142"/>
                  </a:lnTo>
                  <a:lnTo>
                    <a:pt x="102" y="111"/>
                  </a:lnTo>
                  <a:lnTo>
                    <a:pt x="84" y="142"/>
                  </a:lnTo>
                  <a:lnTo>
                    <a:pt x="54" y="134"/>
                  </a:lnTo>
                  <a:lnTo>
                    <a:pt x="57" y="11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71" name="Freeform 77">
              <a:extLst>
                <a:ext uri="{FF2B5EF4-FFF2-40B4-BE49-F238E27FC236}">
                  <a16:creationId xmlns:a16="http://schemas.microsoft.com/office/drawing/2014/main" id="{F1602D13-0E0F-4F24-AD66-32C0713C36D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51" y="2693"/>
              <a:ext cx="316" cy="120"/>
            </a:xfrm>
            <a:custGeom>
              <a:avLst/>
              <a:gdLst>
                <a:gd name="T0" fmla="*/ 0 w 632"/>
                <a:gd name="T1" fmla="*/ 0 h 283"/>
                <a:gd name="T2" fmla="*/ 13 w 632"/>
                <a:gd name="T3" fmla="*/ 4 h 283"/>
                <a:gd name="T4" fmla="*/ 17 w 632"/>
                <a:gd name="T5" fmla="*/ 7 h 283"/>
                <a:gd name="T6" fmla="*/ 22 w 632"/>
                <a:gd name="T7" fmla="*/ 11 h 283"/>
                <a:gd name="T8" fmla="*/ 25 w 632"/>
                <a:gd name="T9" fmla="*/ 13 h 283"/>
                <a:gd name="T10" fmla="*/ 26 w 632"/>
                <a:gd name="T11" fmla="*/ 28 h 283"/>
                <a:gd name="T12" fmla="*/ 29 w 632"/>
                <a:gd name="T13" fmla="*/ 18 h 283"/>
                <a:gd name="T14" fmla="*/ 38 w 632"/>
                <a:gd name="T15" fmla="*/ 21 h 283"/>
                <a:gd name="T16" fmla="*/ 45 w 632"/>
                <a:gd name="T17" fmla="*/ 23 h 283"/>
                <a:gd name="T18" fmla="*/ 42 w 632"/>
                <a:gd name="T19" fmla="*/ 29 h 283"/>
                <a:gd name="T20" fmla="*/ 48 w 632"/>
                <a:gd name="T21" fmla="*/ 26 h 283"/>
                <a:gd name="T22" fmla="*/ 56 w 632"/>
                <a:gd name="T23" fmla="*/ 26 h 283"/>
                <a:gd name="T24" fmla="*/ 46 w 632"/>
                <a:gd name="T25" fmla="*/ 32 h 283"/>
                <a:gd name="T26" fmla="*/ 40 w 632"/>
                <a:gd name="T27" fmla="*/ 36 h 283"/>
                <a:gd name="T28" fmla="*/ 55 w 632"/>
                <a:gd name="T29" fmla="*/ 31 h 283"/>
                <a:gd name="T30" fmla="*/ 65 w 632"/>
                <a:gd name="T31" fmla="*/ 30 h 283"/>
                <a:gd name="T32" fmla="*/ 69 w 632"/>
                <a:gd name="T33" fmla="*/ 30 h 283"/>
                <a:gd name="T34" fmla="*/ 72 w 632"/>
                <a:gd name="T35" fmla="*/ 32 h 283"/>
                <a:gd name="T36" fmla="*/ 77 w 632"/>
                <a:gd name="T37" fmla="*/ 33 h 283"/>
                <a:gd name="T38" fmla="*/ 81 w 632"/>
                <a:gd name="T39" fmla="*/ 35 h 283"/>
                <a:gd name="T40" fmla="*/ 78 w 632"/>
                <a:gd name="T41" fmla="*/ 39 h 283"/>
                <a:gd name="T42" fmla="*/ 87 w 632"/>
                <a:gd name="T43" fmla="*/ 36 h 283"/>
                <a:gd name="T44" fmla="*/ 94 w 632"/>
                <a:gd name="T45" fmla="*/ 36 h 283"/>
                <a:gd name="T46" fmla="*/ 96 w 632"/>
                <a:gd name="T47" fmla="*/ 39 h 283"/>
                <a:gd name="T48" fmla="*/ 99 w 632"/>
                <a:gd name="T49" fmla="*/ 40 h 283"/>
                <a:gd name="T50" fmla="*/ 105 w 632"/>
                <a:gd name="T51" fmla="*/ 39 h 283"/>
                <a:gd name="T52" fmla="*/ 110 w 632"/>
                <a:gd name="T53" fmla="*/ 39 h 283"/>
                <a:gd name="T54" fmla="*/ 113 w 632"/>
                <a:gd name="T55" fmla="*/ 41 h 283"/>
                <a:gd name="T56" fmla="*/ 115 w 632"/>
                <a:gd name="T57" fmla="*/ 43 h 283"/>
                <a:gd name="T58" fmla="*/ 119 w 632"/>
                <a:gd name="T59" fmla="*/ 43 h 283"/>
                <a:gd name="T60" fmla="*/ 125 w 632"/>
                <a:gd name="T61" fmla="*/ 44 h 283"/>
                <a:gd name="T62" fmla="*/ 126 w 632"/>
                <a:gd name="T63" fmla="*/ 48 h 283"/>
                <a:gd name="T64" fmla="*/ 131 w 632"/>
                <a:gd name="T65" fmla="*/ 45 h 283"/>
                <a:gd name="T66" fmla="*/ 134 w 632"/>
                <a:gd name="T67" fmla="*/ 45 h 283"/>
                <a:gd name="T68" fmla="*/ 137 w 632"/>
                <a:gd name="T69" fmla="*/ 47 h 283"/>
                <a:gd name="T70" fmla="*/ 136 w 632"/>
                <a:gd name="T71" fmla="*/ 51 h 283"/>
                <a:gd name="T72" fmla="*/ 140 w 632"/>
                <a:gd name="T73" fmla="*/ 49 h 283"/>
                <a:gd name="T74" fmla="*/ 155 w 632"/>
                <a:gd name="T75" fmla="*/ 51 h 283"/>
                <a:gd name="T76" fmla="*/ 158 w 632"/>
                <a:gd name="T77" fmla="*/ 48 h 283"/>
                <a:gd name="T78" fmla="*/ 149 w 632"/>
                <a:gd name="T79" fmla="*/ 48 h 283"/>
                <a:gd name="T80" fmla="*/ 138 w 632"/>
                <a:gd name="T81" fmla="*/ 47 h 283"/>
                <a:gd name="T82" fmla="*/ 137 w 632"/>
                <a:gd name="T83" fmla="*/ 43 h 283"/>
                <a:gd name="T84" fmla="*/ 128 w 632"/>
                <a:gd name="T85" fmla="*/ 42 h 283"/>
                <a:gd name="T86" fmla="*/ 125 w 632"/>
                <a:gd name="T87" fmla="*/ 42 h 283"/>
                <a:gd name="T88" fmla="*/ 117 w 632"/>
                <a:gd name="T89" fmla="*/ 38 h 283"/>
                <a:gd name="T90" fmla="*/ 109 w 632"/>
                <a:gd name="T91" fmla="*/ 37 h 283"/>
                <a:gd name="T92" fmla="*/ 98 w 632"/>
                <a:gd name="T93" fmla="*/ 38 h 283"/>
                <a:gd name="T94" fmla="*/ 89 w 632"/>
                <a:gd name="T95" fmla="*/ 33 h 283"/>
                <a:gd name="T96" fmla="*/ 83 w 632"/>
                <a:gd name="T97" fmla="*/ 32 h 283"/>
                <a:gd name="T98" fmla="*/ 79 w 632"/>
                <a:gd name="T99" fmla="*/ 28 h 283"/>
                <a:gd name="T100" fmla="*/ 68 w 632"/>
                <a:gd name="T101" fmla="*/ 27 h 283"/>
                <a:gd name="T102" fmla="*/ 58 w 632"/>
                <a:gd name="T103" fmla="*/ 27 h 283"/>
                <a:gd name="T104" fmla="*/ 59 w 632"/>
                <a:gd name="T105" fmla="*/ 25 h 283"/>
                <a:gd name="T106" fmla="*/ 53 w 632"/>
                <a:gd name="T107" fmla="*/ 25 h 283"/>
                <a:gd name="T108" fmla="*/ 50 w 632"/>
                <a:gd name="T109" fmla="*/ 20 h 283"/>
                <a:gd name="T110" fmla="*/ 40 w 632"/>
                <a:gd name="T111" fmla="*/ 19 h 283"/>
                <a:gd name="T112" fmla="*/ 30 w 632"/>
                <a:gd name="T113" fmla="*/ 14 h 283"/>
                <a:gd name="T114" fmla="*/ 24 w 632"/>
                <a:gd name="T115" fmla="*/ 8 h 283"/>
                <a:gd name="T116" fmla="*/ 17 w 632"/>
                <a:gd name="T117" fmla="*/ 5 h 283"/>
                <a:gd name="T118" fmla="*/ 13 w 632"/>
                <a:gd name="T119" fmla="*/ 3 h 283"/>
                <a:gd name="T120" fmla="*/ 0 w 632"/>
                <a:gd name="T121" fmla="*/ 0 h 283"/>
                <a:gd name="T122" fmla="*/ 0 w 632"/>
                <a:gd name="T123" fmla="*/ 0 h 28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632" h="283">
                  <a:moveTo>
                    <a:pt x="0" y="0"/>
                  </a:moveTo>
                  <a:lnTo>
                    <a:pt x="50" y="21"/>
                  </a:lnTo>
                  <a:lnTo>
                    <a:pt x="67" y="39"/>
                  </a:lnTo>
                  <a:lnTo>
                    <a:pt x="87" y="58"/>
                  </a:lnTo>
                  <a:lnTo>
                    <a:pt x="98" y="74"/>
                  </a:lnTo>
                  <a:lnTo>
                    <a:pt x="101" y="158"/>
                  </a:lnTo>
                  <a:lnTo>
                    <a:pt x="116" y="98"/>
                  </a:lnTo>
                  <a:lnTo>
                    <a:pt x="152" y="115"/>
                  </a:lnTo>
                  <a:lnTo>
                    <a:pt x="180" y="127"/>
                  </a:lnTo>
                  <a:lnTo>
                    <a:pt x="167" y="162"/>
                  </a:lnTo>
                  <a:lnTo>
                    <a:pt x="192" y="144"/>
                  </a:lnTo>
                  <a:lnTo>
                    <a:pt x="223" y="146"/>
                  </a:lnTo>
                  <a:lnTo>
                    <a:pt x="181" y="177"/>
                  </a:lnTo>
                  <a:lnTo>
                    <a:pt x="160" y="202"/>
                  </a:lnTo>
                  <a:lnTo>
                    <a:pt x="217" y="172"/>
                  </a:lnTo>
                  <a:lnTo>
                    <a:pt x="258" y="164"/>
                  </a:lnTo>
                  <a:lnTo>
                    <a:pt x="275" y="164"/>
                  </a:lnTo>
                  <a:lnTo>
                    <a:pt x="286" y="179"/>
                  </a:lnTo>
                  <a:lnTo>
                    <a:pt x="308" y="181"/>
                  </a:lnTo>
                  <a:lnTo>
                    <a:pt x="324" y="196"/>
                  </a:lnTo>
                  <a:lnTo>
                    <a:pt x="310" y="216"/>
                  </a:lnTo>
                  <a:lnTo>
                    <a:pt x="348" y="198"/>
                  </a:lnTo>
                  <a:lnTo>
                    <a:pt x="374" y="201"/>
                  </a:lnTo>
                  <a:lnTo>
                    <a:pt x="383" y="216"/>
                  </a:lnTo>
                  <a:lnTo>
                    <a:pt x="395" y="223"/>
                  </a:lnTo>
                  <a:lnTo>
                    <a:pt x="417" y="217"/>
                  </a:lnTo>
                  <a:lnTo>
                    <a:pt x="437" y="217"/>
                  </a:lnTo>
                  <a:lnTo>
                    <a:pt x="452" y="227"/>
                  </a:lnTo>
                  <a:lnTo>
                    <a:pt x="457" y="241"/>
                  </a:lnTo>
                  <a:lnTo>
                    <a:pt x="476" y="238"/>
                  </a:lnTo>
                  <a:lnTo>
                    <a:pt x="498" y="246"/>
                  </a:lnTo>
                  <a:lnTo>
                    <a:pt x="501" y="266"/>
                  </a:lnTo>
                  <a:lnTo>
                    <a:pt x="523" y="252"/>
                  </a:lnTo>
                  <a:lnTo>
                    <a:pt x="536" y="252"/>
                  </a:lnTo>
                  <a:lnTo>
                    <a:pt x="546" y="263"/>
                  </a:lnTo>
                  <a:lnTo>
                    <a:pt x="541" y="283"/>
                  </a:lnTo>
                  <a:lnTo>
                    <a:pt x="559" y="272"/>
                  </a:lnTo>
                  <a:lnTo>
                    <a:pt x="618" y="283"/>
                  </a:lnTo>
                  <a:lnTo>
                    <a:pt x="632" y="266"/>
                  </a:lnTo>
                  <a:lnTo>
                    <a:pt x="595" y="267"/>
                  </a:lnTo>
                  <a:lnTo>
                    <a:pt x="552" y="262"/>
                  </a:lnTo>
                  <a:lnTo>
                    <a:pt x="546" y="241"/>
                  </a:lnTo>
                  <a:lnTo>
                    <a:pt x="512" y="237"/>
                  </a:lnTo>
                  <a:lnTo>
                    <a:pt x="498" y="236"/>
                  </a:lnTo>
                  <a:lnTo>
                    <a:pt x="466" y="213"/>
                  </a:lnTo>
                  <a:lnTo>
                    <a:pt x="433" y="207"/>
                  </a:lnTo>
                  <a:lnTo>
                    <a:pt x="392" y="209"/>
                  </a:lnTo>
                  <a:lnTo>
                    <a:pt x="355" y="187"/>
                  </a:lnTo>
                  <a:lnTo>
                    <a:pt x="330" y="178"/>
                  </a:lnTo>
                  <a:lnTo>
                    <a:pt x="316" y="159"/>
                  </a:lnTo>
                  <a:lnTo>
                    <a:pt x="271" y="148"/>
                  </a:lnTo>
                  <a:lnTo>
                    <a:pt x="230" y="152"/>
                  </a:lnTo>
                  <a:lnTo>
                    <a:pt x="233" y="138"/>
                  </a:lnTo>
                  <a:lnTo>
                    <a:pt x="209" y="137"/>
                  </a:lnTo>
                  <a:lnTo>
                    <a:pt x="200" y="113"/>
                  </a:lnTo>
                  <a:lnTo>
                    <a:pt x="157" y="105"/>
                  </a:lnTo>
                  <a:lnTo>
                    <a:pt x="117" y="79"/>
                  </a:lnTo>
                  <a:lnTo>
                    <a:pt x="93" y="47"/>
                  </a:lnTo>
                  <a:lnTo>
                    <a:pt x="68" y="27"/>
                  </a:lnTo>
                  <a:lnTo>
                    <a:pt x="52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72" name="Freeform 78">
              <a:extLst>
                <a:ext uri="{FF2B5EF4-FFF2-40B4-BE49-F238E27FC236}">
                  <a16:creationId xmlns:a16="http://schemas.microsoft.com/office/drawing/2014/main" id="{330672EF-9109-4C4C-9BE8-5394498C266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079" y="2783"/>
              <a:ext cx="57" cy="42"/>
            </a:xfrm>
            <a:custGeom>
              <a:avLst/>
              <a:gdLst>
                <a:gd name="T0" fmla="*/ 29 w 114"/>
                <a:gd name="T1" fmla="*/ 0 h 100"/>
                <a:gd name="T2" fmla="*/ 26 w 114"/>
                <a:gd name="T3" fmla="*/ 4 h 100"/>
                <a:gd name="T4" fmla="*/ 22 w 114"/>
                <a:gd name="T5" fmla="*/ 7 h 100"/>
                <a:gd name="T6" fmla="*/ 11 w 114"/>
                <a:gd name="T7" fmla="*/ 14 h 100"/>
                <a:gd name="T8" fmla="*/ 0 w 114"/>
                <a:gd name="T9" fmla="*/ 18 h 100"/>
                <a:gd name="T10" fmla="*/ 4 w 114"/>
                <a:gd name="T11" fmla="*/ 14 h 100"/>
                <a:gd name="T12" fmla="*/ 14 w 114"/>
                <a:gd name="T13" fmla="*/ 4 h 100"/>
                <a:gd name="T14" fmla="*/ 16 w 114"/>
                <a:gd name="T15" fmla="*/ 6 h 100"/>
                <a:gd name="T16" fmla="*/ 29 w 114"/>
                <a:gd name="T17" fmla="*/ 0 h 100"/>
                <a:gd name="T18" fmla="*/ 29 w 114"/>
                <a:gd name="T19" fmla="*/ 0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4" h="100">
                  <a:moveTo>
                    <a:pt x="114" y="0"/>
                  </a:moveTo>
                  <a:lnTo>
                    <a:pt x="103" y="21"/>
                  </a:lnTo>
                  <a:lnTo>
                    <a:pt x="88" y="39"/>
                  </a:lnTo>
                  <a:lnTo>
                    <a:pt x="43" y="79"/>
                  </a:lnTo>
                  <a:lnTo>
                    <a:pt x="0" y="100"/>
                  </a:lnTo>
                  <a:lnTo>
                    <a:pt x="13" y="78"/>
                  </a:lnTo>
                  <a:lnTo>
                    <a:pt x="55" y="24"/>
                  </a:lnTo>
                  <a:lnTo>
                    <a:pt x="64" y="35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73" name="Freeform 79">
              <a:extLst>
                <a:ext uri="{FF2B5EF4-FFF2-40B4-BE49-F238E27FC236}">
                  <a16:creationId xmlns:a16="http://schemas.microsoft.com/office/drawing/2014/main" id="{334C6954-FDD7-486F-B7AC-D031DE35E3B2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055" y="2845"/>
              <a:ext cx="61" cy="15"/>
            </a:xfrm>
            <a:custGeom>
              <a:avLst/>
              <a:gdLst>
                <a:gd name="T0" fmla="*/ 0 w 123"/>
                <a:gd name="T1" fmla="*/ 2 h 35"/>
                <a:gd name="T2" fmla="*/ 9 w 123"/>
                <a:gd name="T3" fmla="*/ 0 h 35"/>
                <a:gd name="T4" fmla="*/ 14 w 123"/>
                <a:gd name="T5" fmla="*/ 1 h 35"/>
                <a:gd name="T6" fmla="*/ 17 w 123"/>
                <a:gd name="T7" fmla="*/ 4 h 35"/>
                <a:gd name="T8" fmla="*/ 26 w 123"/>
                <a:gd name="T9" fmla="*/ 3 h 35"/>
                <a:gd name="T10" fmla="*/ 30 w 123"/>
                <a:gd name="T11" fmla="*/ 6 h 35"/>
                <a:gd name="T12" fmla="*/ 21 w 123"/>
                <a:gd name="T13" fmla="*/ 6 h 35"/>
                <a:gd name="T14" fmla="*/ 14 w 123"/>
                <a:gd name="T15" fmla="*/ 5 h 35"/>
                <a:gd name="T16" fmla="*/ 10 w 123"/>
                <a:gd name="T17" fmla="*/ 3 h 35"/>
                <a:gd name="T18" fmla="*/ 0 w 123"/>
                <a:gd name="T19" fmla="*/ 2 h 35"/>
                <a:gd name="T20" fmla="*/ 0 w 123"/>
                <a:gd name="T21" fmla="*/ 2 h 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3" h="35">
                  <a:moveTo>
                    <a:pt x="0" y="10"/>
                  </a:moveTo>
                  <a:lnTo>
                    <a:pt x="36" y="0"/>
                  </a:lnTo>
                  <a:lnTo>
                    <a:pt x="56" y="6"/>
                  </a:lnTo>
                  <a:lnTo>
                    <a:pt x="68" y="20"/>
                  </a:lnTo>
                  <a:lnTo>
                    <a:pt x="106" y="17"/>
                  </a:lnTo>
                  <a:lnTo>
                    <a:pt x="123" y="35"/>
                  </a:lnTo>
                  <a:lnTo>
                    <a:pt x="87" y="30"/>
                  </a:lnTo>
                  <a:lnTo>
                    <a:pt x="58" y="26"/>
                  </a:lnTo>
                  <a:lnTo>
                    <a:pt x="42" y="17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74" name="Freeform 80">
              <a:extLst>
                <a:ext uri="{FF2B5EF4-FFF2-40B4-BE49-F238E27FC236}">
                  <a16:creationId xmlns:a16="http://schemas.microsoft.com/office/drawing/2014/main" id="{2A605566-9B3C-4F4F-8493-EA06C0140C8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73" y="2761"/>
              <a:ext cx="74" cy="76"/>
            </a:xfrm>
            <a:custGeom>
              <a:avLst/>
              <a:gdLst>
                <a:gd name="T0" fmla="*/ 0 w 148"/>
                <a:gd name="T1" fmla="*/ 32 h 179"/>
                <a:gd name="T2" fmla="*/ 7 w 148"/>
                <a:gd name="T3" fmla="*/ 27 h 179"/>
                <a:gd name="T4" fmla="*/ 14 w 148"/>
                <a:gd name="T5" fmla="*/ 24 h 179"/>
                <a:gd name="T6" fmla="*/ 19 w 148"/>
                <a:gd name="T7" fmla="*/ 19 h 179"/>
                <a:gd name="T8" fmla="*/ 27 w 148"/>
                <a:gd name="T9" fmla="*/ 12 h 179"/>
                <a:gd name="T10" fmla="*/ 31 w 148"/>
                <a:gd name="T11" fmla="*/ 8 h 179"/>
                <a:gd name="T12" fmla="*/ 22 w 148"/>
                <a:gd name="T13" fmla="*/ 5 h 179"/>
                <a:gd name="T14" fmla="*/ 24 w 148"/>
                <a:gd name="T15" fmla="*/ 1 h 179"/>
                <a:gd name="T16" fmla="*/ 29 w 148"/>
                <a:gd name="T17" fmla="*/ 2 h 179"/>
                <a:gd name="T18" fmla="*/ 37 w 148"/>
                <a:gd name="T19" fmla="*/ 0 h 179"/>
                <a:gd name="T20" fmla="*/ 28 w 148"/>
                <a:gd name="T21" fmla="*/ 5 h 179"/>
                <a:gd name="T22" fmla="*/ 34 w 148"/>
                <a:gd name="T23" fmla="*/ 9 h 179"/>
                <a:gd name="T24" fmla="*/ 31 w 148"/>
                <a:gd name="T25" fmla="*/ 14 h 179"/>
                <a:gd name="T26" fmla="*/ 19 w 148"/>
                <a:gd name="T27" fmla="*/ 22 h 179"/>
                <a:gd name="T28" fmla="*/ 10 w 148"/>
                <a:gd name="T29" fmla="*/ 28 h 179"/>
                <a:gd name="T30" fmla="*/ 0 w 148"/>
                <a:gd name="T31" fmla="*/ 32 h 179"/>
                <a:gd name="T32" fmla="*/ 0 w 148"/>
                <a:gd name="T33" fmla="*/ 32 h 17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8" h="179">
                  <a:moveTo>
                    <a:pt x="0" y="179"/>
                  </a:moveTo>
                  <a:lnTo>
                    <a:pt x="28" y="149"/>
                  </a:lnTo>
                  <a:lnTo>
                    <a:pt x="54" y="133"/>
                  </a:lnTo>
                  <a:lnTo>
                    <a:pt x="75" y="107"/>
                  </a:lnTo>
                  <a:lnTo>
                    <a:pt x="105" y="68"/>
                  </a:lnTo>
                  <a:lnTo>
                    <a:pt x="123" y="48"/>
                  </a:lnTo>
                  <a:lnTo>
                    <a:pt x="88" y="26"/>
                  </a:lnTo>
                  <a:lnTo>
                    <a:pt x="96" y="8"/>
                  </a:lnTo>
                  <a:lnTo>
                    <a:pt x="116" y="11"/>
                  </a:lnTo>
                  <a:lnTo>
                    <a:pt x="148" y="0"/>
                  </a:lnTo>
                  <a:lnTo>
                    <a:pt x="111" y="25"/>
                  </a:lnTo>
                  <a:lnTo>
                    <a:pt x="135" y="49"/>
                  </a:lnTo>
                  <a:lnTo>
                    <a:pt x="121" y="75"/>
                  </a:lnTo>
                  <a:lnTo>
                    <a:pt x="75" y="119"/>
                  </a:lnTo>
                  <a:lnTo>
                    <a:pt x="39" y="156"/>
                  </a:lnTo>
                  <a:lnTo>
                    <a:pt x="0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75" name="Freeform 81">
              <a:extLst>
                <a:ext uri="{FF2B5EF4-FFF2-40B4-BE49-F238E27FC236}">
                  <a16:creationId xmlns:a16="http://schemas.microsoft.com/office/drawing/2014/main" id="{416889BA-67EC-4766-8A13-26D2CBC73415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21" y="2747"/>
              <a:ext cx="75" cy="88"/>
            </a:xfrm>
            <a:custGeom>
              <a:avLst/>
              <a:gdLst>
                <a:gd name="T0" fmla="*/ 0 w 150"/>
                <a:gd name="T1" fmla="*/ 0 h 206"/>
                <a:gd name="T2" fmla="*/ 7 w 150"/>
                <a:gd name="T3" fmla="*/ 2 h 206"/>
                <a:gd name="T4" fmla="*/ 13 w 150"/>
                <a:gd name="T5" fmla="*/ 7 h 206"/>
                <a:gd name="T6" fmla="*/ 17 w 150"/>
                <a:gd name="T7" fmla="*/ 10 h 206"/>
                <a:gd name="T8" fmla="*/ 21 w 150"/>
                <a:gd name="T9" fmla="*/ 17 h 206"/>
                <a:gd name="T10" fmla="*/ 24 w 150"/>
                <a:gd name="T11" fmla="*/ 21 h 206"/>
                <a:gd name="T12" fmla="*/ 38 w 150"/>
                <a:gd name="T13" fmla="*/ 38 h 206"/>
                <a:gd name="T14" fmla="*/ 24 w 150"/>
                <a:gd name="T15" fmla="*/ 26 h 206"/>
                <a:gd name="T16" fmla="*/ 18 w 150"/>
                <a:gd name="T17" fmla="*/ 20 h 206"/>
                <a:gd name="T18" fmla="*/ 17 w 150"/>
                <a:gd name="T19" fmla="*/ 15 h 206"/>
                <a:gd name="T20" fmla="*/ 8 w 150"/>
                <a:gd name="T21" fmla="*/ 10 h 206"/>
                <a:gd name="T22" fmla="*/ 10 w 150"/>
                <a:gd name="T23" fmla="*/ 8 h 206"/>
                <a:gd name="T24" fmla="*/ 5 w 150"/>
                <a:gd name="T25" fmla="*/ 5 h 206"/>
                <a:gd name="T26" fmla="*/ 0 w 150"/>
                <a:gd name="T27" fmla="*/ 0 h 206"/>
                <a:gd name="T28" fmla="*/ 0 w 150"/>
                <a:gd name="T29" fmla="*/ 0 h 20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0" h="206">
                  <a:moveTo>
                    <a:pt x="0" y="0"/>
                  </a:moveTo>
                  <a:lnTo>
                    <a:pt x="28" y="12"/>
                  </a:lnTo>
                  <a:lnTo>
                    <a:pt x="51" y="40"/>
                  </a:lnTo>
                  <a:lnTo>
                    <a:pt x="68" y="54"/>
                  </a:lnTo>
                  <a:lnTo>
                    <a:pt x="84" y="94"/>
                  </a:lnTo>
                  <a:lnTo>
                    <a:pt x="93" y="113"/>
                  </a:lnTo>
                  <a:lnTo>
                    <a:pt x="150" y="206"/>
                  </a:lnTo>
                  <a:lnTo>
                    <a:pt x="95" y="140"/>
                  </a:lnTo>
                  <a:lnTo>
                    <a:pt x="71" y="108"/>
                  </a:lnTo>
                  <a:lnTo>
                    <a:pt x="65" y="81"/>
                  </a:lnTo>
                  <a:lnTo>
                    <a:pt x="30" y="54"/>
                  </a:lnTo>
                  <a:lnTo>
                    <a:pt x="40" y="42"/>
                  </a:lnTo>
                  <a:lnTo>
                    <a:pt x="20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76" name="Freeform 82">
              <a:extLst>
                <a:ext uri="{FF2B5EF4-FFF2-40B4-BE49-F238E27FC236}">
                  <a16:creationId xmlns:a16="http://schemas.microsoft.com/office/drawing/2014/main" id="{4C75BD5D-4AC6-49BF-AD3B-B327A5E10809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284" y="2812"/>
              <a:ext cx="76" cy="27"/>
            </a:xfrm>
            <a:custGeom>
              <a:avLst/>
              <a:gdLst>
                <a:gd name="T0" fmla="*/ 14 w 153"/>
                <a:gd name="T1" fmla="*/ 0 h 64"/>
                <a:gd name="T2" fmla="*/ 15 w 153"/>
                <a:gd name="T3" fmla="*/ 4 h 64"/>
                <a:gd name="T4" fmla="*/ 12 w 153"/>
                <a:gd name="T5" fmla="*/ 6 h 64"/>
                <a:gd name="T6" fmla="*/ 6 w 153"/>
                <a:gd name="T7" fmla="*/ 9 h 64"/>
                <a:gd name="T8" fmla="*/ 0 w 153"/>
                <a:gd name="T9" fmla="*/ 9 h 64"/>
                <a:gd name="T10" fmla="*/ 2 w 153"/>
                <a:gd name="T11" fmla="*/ 11 h 64"/>
                <a:gd name="T12" fmla="*/ 5 w 153"/>
                <a:gd name="T13" fmla="*/ 11 h 64"/>
                <a:gd name="T14" fmla="*/ 7 w 153"/>
                <a:gd name="T15" fmla="*/ 11 h 64"/>
                <a:gd name="T16" fmla="*/ 11 w 153"/>
                <a:gd name="T17" fmla="*/ 9 h 64"/>
                <a:gd name="T18" fmla="*/ 16 w 153"/>
                <a:gd name="T19" fmla="*/ 5 h 64"/>
                <a:gd name="T20" fmla="*/ 19 w 153"/>
                <a:gd name="T21" fmla="*/ 5 h 64"/>
                <a:gd name="T22" fmla="*/ 20 w 153"/>
                <a:gd name="T23" fmla="*/ 8 h 64"/>
                <a:gd name="T24" fmla="*/ 23 w 153"/>
                <a:gd name="T25" fmla="*/ 10 h 64"/>
                <a:gd name="T26" fmla="*/ 26 w 153"/>
                <a:gd name="T27" fmla="*/ 11 h 64"/>
                <a:gd name="T28" fmla="*/ 29 w 153"/>
                <a:gd name="T29" fmla="*/ 11 h 64"/>
                <a:gd name="T30" fmla="*/ 32 w 153"/>
                <a:gd name="T31" fmla="*/ 11 h 64"/>
                <a:gd name="T32" fmla="*/ 34 w 153"/>
                <a:gd name="T33" fmla="*/ 10 h 64"/>
                <a:gd name="T34" fmla="*/ 36 w 153"/>
                <a:gd name="T35" fmla="*/ 9 h 64"/>
                <a:gd name="T36" fmla="*/ 37 w 153"/>
                <a:gd name="T37" fmla="*/ 8 h 64"/>
                <a:gd name="T38" fmla="*/ 38 w 153"/>
                <a:gd name="T39" fmla="*/ 7 h 64"/>
                <a:gd name="T40" fmla="*/ 38 w 153"/>
                <a:gd name="T41" fmla="*/ 5 h 64"/>
                <a:gd name="T42" fmla="*/ 37 w 153"/>
                <a:gd name="T43" fmla="*/ 7 h 64"/>
                <a:gd name="T44" fmla="*/ 34 w 153"/>
                <a:gd name="T45" fmla="*/ 9 h 64"/>
                <a:gd name="T46" fmla="*/ 32 w 153"/>
                <a:gd name="T47" fmla="*/ 10 h 64"/>
                <a:gd name="T48" fmla="*/ 29 w 153"/>
                <a:gd name="T49" fmla="*/ 10 h 64"/>
                <a:gd name="T50" fmla="*/ 26 w 153"/>
                <a:gd name="T51" fmla="*/ 9 h 64"/>
                <a:gd name="T52" fmla="*/ 23 w 153"/>
                <a:gd name="T53" fmla="*/ 8 h 64"/>
                <a:gd name="T54" fmla="*/ 21 w 153"/>
                <a:gd name="T55" fmla="*/ 7 h 64"/>
                <a:gd name="T56" fmla="*/ 21 w 153"/>
                <a:gd name="T57" fmla="*/ 5 h 64"/>
                <a:gd name="T58" fmla="*/ 22 w 153"/>
                <a:gd name="T59" fmla="*/ 4 h 64"/>
                <a:gd name="T60" fmla="*/ 22 w 153"/>
                <a:gd name="T61" fmla="*/ 1 h 64"/>
                <a:gd name="T62" fmla="*/ 17 w 153"/>
                <a:gd name="T63" fmla="*/ 0 h 64"/>
                <a:gd name="T64" fmla="*/ 14 w 153"/>
                <a:gd name="T65" fmla="*/ 0 h 64"/>
                <a:gd name="T66" fmla="*/ 14 w 153"/>
                <a:gd name="T67" fmla="*/ 0 h 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53" h="64">
                  <a:moveTo>
                    <a:pt x="58" y="3"/>
                  </a:moveTo>
                  <a:lnTo>
                    <a:pt x="63" y="22"/>
                  </a:lnTo>
                  <a:lnTo>
                    <a:pt x="49" y="35"/>
                  </a:lnTo>
                  <a:lnTo>
                    <a:pt x="26" y="51"/>
                  </a:lnTo>
                  <a:lnTo>
                    <a:pt x="0" y="51"/>
                  </a:lnTo>
                  <a:lnTo>
                    <a:pt x="9" y="64"/>
                  </a:lnTo>
                  <a:lnTo>
                    <a:pt x="20" y="64"/>
                  </a:lnTo>
                  <a:lnTo>
                    <a:pt x="30" y="60"/>
                  </a:lnTo>
                  <a:lnTo>
                    <a:pt x="44" y="51"/>
                  </a:lnTo>
                  <a:lnTo>
                    <a:pt x="65" y="31"/>
                  </a:lnTo>
                  <a:lnTo>
                    <a:pt x="79" y="27"/>
                  </a:lnTo>
                  <a:lnTo>
                    <a:pt x="83" y="44"/>
                  </a:lnTo>
                  <a:lnTo>
                    <a:pt x="93" y="54"/>
                  </a:lnTo>
                  <a:lnTo>
                    <a:pt x="105" y="59"/>
                  </a:lnTo>
                  <a:lnTo>
                    <a:pt x="117" y="59"/>
                  </a:lnTo>
                  <a:lnTo>
                    <a:pt x="128" y="59"/>
                  </a:lnTo>
                  <a:lnTo>
                    <a:pt x="137" y="56"/>
                  </a:lnTo>
                  <a:lnTo>
                    <a:pt x="144" y="51"/>
                  </a:lnTo>
                  <a:lnTo>
                    <a:pt x="150" y="45"/>
                  </a:lnTo>
                  <a:lnTo>
                    <a:pt x="153" y="37"/>
                  </a:lnTo>
                  <a:lnTo>
                    <a:pt x="153" y="25"/>
                  </a:lnTo>
                  <a:lnTo>
                    <a:pt x="148" y="39"/>
                  </a:lnTo>
                  <a:lnTo>
                    <a:pt x="139" y="49"/>
                  </a:lnTo>
                  <a:lnTo>
                    <a:pt x="129" y="54"/>
                  </a:lnTo>
                  <a:lnTo>
                    <a:pt x="117" y="55"/>
                  </a:lnTo>
                  <a:lnTo>
                    <a:pt x="104" y="52"/>
                  </a:lnTo>
                  <a:lnTo>
                    <a:pt x="93" y="46"/>
                  </a:lnTo>
                  <a:lnTo>
                    <a:pt x="87" y="39"/>
                  </a:lnTo>
                  <a:lnTo>
                    <a:pt x="87" y="30"/>
                  </a:lnTo>
                  <a:lnTo>
                    <a:pt x="88" y="21"/>
                  </a:lnTo>
                  <a:lnTo>
                    <a:pt x="88" y="6"/>
                  </a:lnTo>
                  <a:lnTo>
                    <a:pt x="69" y="0"/>
                  </a:lnTo>
                  <a:lnTo>
                    <a:pt x="5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77" name="Freeform 83">
              <a:extLst>
                <a:ext uri="{FF2B5EF4-FFF2-40B4-BE49-F238E27FC236}">
                  <a16:creationId xmlns:a16="http://schemas.microsoft.com/office/drawing/2014/main" id="{1A636EA1-CDC8-4ED8-A317-F250A5786DA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300" y="2761"/>
              <a:ext cx="54" cy="44"/>
            </a:xfrm>
            <a:custGeom>
              <a:avLst/>
              <a:gdLst>
                <a:gd name="T0" fmla="*/ 0 w 108"/>
                <a:gd name="T1" fmla="*/ 5 h 102"/>
                <a:gd name="T2" fmla="*/ 3 w 108"/>
                <a:gd name="T3" fmla="*/ 9 h 102"/>
                <a:gd name="T4" fmla="*/ 8 w 108"/>
                <a:gd name="T5" fmla="*/ 14 h 102"/>
                <a:gd name="T6" fmla="*/ 14 w 108"/>
                <a:gd name="T7" fmla="*/ 19 h 102"/>
                <a:gd name="T8" fmla="*/ 9 w 108"/>
                <a:gd name="T9" fmla="*/ 13 h 102"/>
                <a:gd name="T10" fmla="*/ 6 w 108"/>
                <a:gd name="T11" fmla="*/ 10 h 102"/>
                <a:gd name="T12" fmla="*/ 4 w 108"/>
                <a:gd name="T13" fmla="*/ 9 h 102"/>
                <a:gd name="T14" fmla="*/ 4 w 108"/>
                <a:gd name="T15" fmla="*/ 7 h 102"/>
                <a:gd name="T16" fmla="*/ 6 w 108"/>
                <a:gd name="T17" fmla="*/ 5 h 102"/>
                <a:gd name="T18" fmla="*/ 12 w 108"/>
                <a:gd name="T19" fmla="*/ 3 h 102"/>
                <a:gd name="T20" fmla="*/ 17 w 108"/>
                <a:gd name="T21" fmla="*/ 1 h 102"/>
                <a:gd name="T22" fmla="*/ 22 w 108"/>
                <a:gd name="T23" fmla="*/ 1 h 102"/>
                <a:gd name="T24" fmla="*/ 25 w 108"/>
                <a:gd name="T25" fmla="*/ 0 h 102"/>
                <a:gd name="T26" fmla="*/ 27 w 108"/>
                <a:gd name="T27" fmla="*/ 0 h 102"/>
                <a:gd name="T28" fmla="*/ 18 w 108"/>
                <a:gd name="T29" fmla="*/ 0 h 102"/>
                <a:gd name="T30" fmla="*/ 11 w 108"/>
                <a:gd name="T31" fmla="*/ 1 h 102"/>
                <a:gd name="T32" fmla="*/ 0 w 108"/>
                <a:gd name="T33" fmla="*/ 5 h 102"/>
                <a:gd name="T34" fmla="*/ 0 w 108"/>
                <a:gd name="T35" fmla="*/ 5 h 10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8" h="102">
                  <a:moveTo>
                    <a:pt x="0" y="27"/>
                  </a:moveTo>
                  <a:lnTo>
                    <a:pt x="10" y="52"/>
                  </a:lnTo>
                  <a:lnTo>
                    <a:pt x="30" y="77"/>
                  </a:lnTo>
                  <a:lnTo>
                    <a:pt x="54" y="102"/>
                  </a:lnTo>
                  <a:lnTo>
                    <a:pt x="34" y="72"/>
                  </a:lnTo>
                  <a:lnTo>
                    <a:pt x="21" y="55"/>
                  </a:lnTo>
                  <a:lnTo>
                    <a:pt x="16" y="46"/>
                  </a:lnTo>
                  <a:lnTo>
                    <a:pt x="16" y="36"/>
                  </a:lnTo>
                  <a:lnTo>
                    <a:pt x="24" y="27"/>
                  </a:lnTo>
                  <a:lnTo>
                    <a:pt x="48" y="15"/>
                  </a:lnTo>
                  <a:lnTo>
                    <a:pt x="65" y="7"/>
                  </a:lnTo>
                  <a:lnTo>
                    <a:pt x="85" y="5"/>
                  </a:lnTo>
                  <a:lnTo>
                    <a:pt x="100" y="3"/>
                  </a:lnTo>
                  <a:lnTo>
                    <a:pt x="108" y="0"/>
                  </a:lnTo>
                  <a:lnTo>
                    <a:pt x="71" y="1"/>
                  </a:lnTo>
                  <a:lnTo>
                    <a:pt x="41" y="8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78" name="Freeform 84">
              <a:extLst>
                <a:ext uri="{FF2B5EF4-FFF2-40B4-BE49-F238E27FC236}">
                  <a16:creationId xmlns:a16="http://schemas.microsoft.com/office/drawing/2014/main" id="{AAFDB59F-2813-46AB-80AF-79DEFC37FACF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288" y="2802"/>
              <a:ext cx="13" cy="30"/>
            </a:xfrm>
            <a:custGeom>
              <a:avLst/>
              <a:gdLst>
                <a:gd name="T0" fmla="*/ 4 w 26"/>
                <a:gd name="T1" fmla="*/ 0 h 69"/>
                <a:gd name="T2" fmla="*/ 6 w 26"/>
                <a:gd name="T3" fmla="*/ 3 h 69"/>
                <a:gd name="T4" fmla="*/ 7 w 26"/>
                <a:gd name="T5" fmla="*/ 6 h 69"/>
                <a:gd name="T6" fmla="*/ 7 w 26"/>
                <a:gd name="T7" fmla="*/ 8 h 69"/>
                <a:gd name="T8" fmla="*/ 5 w 26"/>
                <a:gd name="T9" fmla="*/ 10 h 69"/>
                <a:gd name="T10" fmla="*/ 4 w 26"/>
                <a:gd name="T11" fmla="*/ 12 h 69"/>
                <a:gd name="T12" fmla="*/ 1 w 26"/>
                <a:gd name="T13" fmla="*/ 13 h 69"/>
                <a:gd name="T14" fmla="*/ 0 w 26"/>
                <a:gd name="T15" fmla="*/ 12 h 69"/>
                <a:gd name="T16" fmla="*/ 3 w 26"/>
                <a:gd name="T17" fmla="*/ 10 h 69"/>
                <a:gd name="T18" fmla="*/ 4 w 26"/>
                <a:gd name="T19" fmla="*/ 9 h 69"/>
                <a:gd name="T20" fmla="*/ 4 w 26"/>
                <a:gd name="T21" fmla="*/ 6 h 69"/>
                <a:gd name="T22" fmla="*/ 4 w 26"/>
                <a:gd name="T23" fmla="*/ 3 h 69"/>
                <a:gd name="T24" fmla="*/ 4 w 26"/>
                <a:gd name="T25" fmla="*/ 0 h 69"/>
                <a:gd name="T26" fmla="*/ 4 w 26"/>
                <a:gd name="T27" fmla="*/ 0 h 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" h="69">
                  <a:moveTo>
                    <a:pt x="16" y="0"/>
                  </a:moveTo>
                  <a:lnTo>
                    <a:pt x="23" y="16"/>
                  </a:lnTo>
                  <a:lnTo>
                    <a:pt x="26" y="31"/>
                  </a:lnTo>
                  <a:lnTo>
                    <a:pt x="25" y="41"/>
                  </a:lnTo>
                  <a:lnTo>
                    <a:pt x="20" y="55"/>
                  </a:lnTo>
                  <a:lnTo>
                    <a:pt x="13" y="64"/>
                  </a:lnTo>
                  <a:lnTo>
                    <a:pt x="4" y="69"/>
                  </a:lnTo>
                  <a:lnTo>
                    <a:pt x="0" y="64"/>
                  </a:lnTo>
                  <a:lnTo>
                    <a:pt x="10" y="55"/>
                  </a:lnTo>
                  <a:lnTo>
                    <a:pt x="15" y="45"/>
                  </a:lnTo>
                  <a:lnTo>
                    <a:pt x="16" y="30"/>
                  </a:lnTo>
                  <a:lnTo>
                    <a:pt x="15" y="1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79" name="Freeform 86">
              <a:extLst>
                <a:ext uri="{FF2B5EF4-FFF2-40B4-BE49-F238E27FC236}">
                  <a16:creationId xmlns:a16="http://schemas.microsoft.com/office/drawing/2014/main" id="{E081CD70-577B-4461-8CB8-56885EDDAE0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28" y="3052"/>
              <a:ext cx="154" cy="211"/>
            </a:xfrm>
            <a:custGeom>
              <a:avLst/>
              <a:gdLst>
                <a:gd name="T0" fmla="*/ 67 w 308"/>
                <a:gd name="T1" fmla="*/ 0 h 497"/>
                <a:gd name="T2" fmla="*/ 56 w 308"/>
                <a:gd name="T3" fmla="*/ 4 h 497"/>
                <a:gd name="T4" fmla="*/ 47 w 308"/>
                <a:gd name="T5" fmla="*/ 8 h 497"/>
                <a:gd name="T6" fmla="*/ 40 w 308"/>
                <a:gd name="T7" fmla="*/ 14 h 497"/>
                <a:gd name="T8" fmla="*/ 36 w 308"/>
                <a:gd name="T9" fmla="*/ 20 h 497"/>
                <a:gd name="T10" fmla="*/ 32 w 308"/>
                <a:gd name="T11" fmla="*/ 28 h 497"/>
                <a:gd name="T12" fmla="*/ 26 w 308"/>
                <a:gd name="T13" fmla="*/ 34 h 497"/>
                <a:gd name="T14" fmla="*/ 13 w 308"/>
                <a:gd name="T15" fmla="*/ 36 h 497"/>
                <a:gd name="T16" fmla="*/ 0 w 308"/>
                <a:gd name="T17" fmla="*/ 37 h 497"/>
                <a:gd name="T18" fmla="*/ 23 w 308"/>
                <a:gd name="T19" fmla="*/ 39 h 497"/>
                <a:gd name="T20" fmla="*/ 21 w 308"/>
                <a:gd name="T21" fmla="*/ 47 h 497"/>
                <a:gd name="T22" fmla="*/ 15 w 308"/>
                <a:gd name="T23" fmla="*/ 60 h 497"/>
                <a:gd name="T24" fmla="*/ 9 w 308"/>
                <a:gd name="T25" fmla="*/ 66 h 497"/>
                <a:gd name="T26" fmla="*/ 9 w 308"/>
                <a:gd name="T27" fmla="*/ 74 h 497"/>
                <a:gd name="T28" fmla="*/ 11 w 308"/>
                <a:gd name="T29" fmla="*/ 78 h 497"/>
                <a:gd name="T30" fmla="*/ 9 w 308"/>
                <a:gd name="T31" fmla="*/ 82 h 497"/>
                <a:gd name="T32" fmla="*/ 15 w 308"/>
                <a:gd name="T33" fmla="*/ 81 h 497"/>
                <a:gd name="T34" fmla="*/ 20 w 308"/>
                <a:gd name="T35" fmla="*/ 80 h 497"/>
                <a:gd name="T36" fmla="*/ 26 w 308"/>
                <a:gd name="T37" fmla="*/ 82 h 497"/>
                <a:gd name="T38" fmla="*/ 28 w 308"/>
                <a:gd name="T39" fmla="*/ 86 h 497"/>
                <a:gd name="T40" fmla="*/ 38 w 308"/>
                <a:gd name="T41" fmla="*/ 90 h 497"/>
                <a:gd name="T42" fmla="*/ 45 w 308"/>
                <a:gd name="T43" fmla="*/ 90 h 497"/>
                <a:gd name="T44" fmla="*/ 53 w 308"/>
                <a:gd name="T45" fmla="*/ 87 h 497"/>
                <a:gd name="T46" fmla="*/ 67 w 308"/>
                <a:gd name="T47" fmla="*/ 84 h 497"/>
                <a:gd name="T48" fmla="*/ 50 w 308"/>
                <a:gd name="T49" fmla="*/ 84 h 497"/>
                <a:gd name="T50" fmla="*/ 35 w 308"/>
                <a:gd name="T51" fmla="*/ 82 h 497"/>
                <a:gd name="T52" fmla="*/ 29 w 308"/>
                <a:gd name="T53" fmla="*/ 79 h 497"/>
                <a:gd name="T54" fmla="*/ 21 w 308"/>
                <a:gd name="T55" fmla="*/ 74 h 497"/>
                <a:gd name="T56" fmla="*/ 20 w 308"/>
                <a:gd name="T57" fmla="*/ 69 h 497"/>
                <a:gd name="T58" fmla="*/ 24 w 308"/>
                <a:gd name="T59" fmla="*/ 54 h 497"/>
                <a:gd name="T60" fmla="*/ 29 w 308"/>
                <a:gd name="T61" fmla="*/ 52 h 497"/>
                <a:gd name="T62" fmla="*/ 41 w 308"/>
                <a:gd name="T63" fmla="*/ 47 h 497"/>
                <a:gd name="T64" fmla="*/ 33 w 308"/>
                <a:gd name="T65" fmla="*/ 42 h 497"/>
                <a:gd name="T66" fmla="*/ 40 w 308"/>
                <a:gd name="T67" fmla="*/ 39 h 497"/>
                <a:gd name="T68" fmla="*/ 36 w 308"/>
                <a:gd name="T69" fmla="*/ 36 h 497"/>
                <a:gd name="T70" fmla="*/ 56 w 308"/>
                <a:gd name="T71" fmla="*/ 34 h 497"/>
                <a:gd name="T72" fmla="*/ 65 w 308"/>
                <a:gd name="T73" fmla="*/ 29 h 497"/>
                <a:gd name="T74" fmla="*/ 45 w 308"/>
                <a:gd name="T75" fmla="*/ 28 h 497"/>
                <a:gd name="T76" fmla="*/ 44 w 308"/>
                <a:gd name="T77" fmla="*/ 21 h 497"/>
                <a:gd name="T78" fmla="*/ 55 w 308"/>
                <a:gd name="T79" fmla="*/ 18 h 497"/>
                <a:gd name="T80" fmla="*/ 46 w 308"/>
                <a:gd name="T81" fmla="*/ 15 h 497"/>
                <a:gd name="T82" fmla="*/ 62 w 308"/>
                <a:gd name="T83" fmla="*/ 12 h 497"/>
                <a:gd name="T84" fmla="*/ 77 w 308"/>
                <a:gd name="T85" fmla="*/ 6 h 497"/>
                <a:gd name="T86" fmla="*/ 63 w 308"/>
                <a:gd name="T87" fmla="*/ 6 h 497"/>
                <a:gd name="T88" fmla="*/ 67 w 308"/>
                <a:gd name="T89" fmla="*/ 0 h 497"/>
                <a:gd name="T90" fmla="*/ 67 w 308"/>
                <a:gd name="T91" fmla="*/ 0 h 4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308" h="497">
                  <a:moveTo>
                    <a:pt x="266" y="0"/>
                  </a:moveTo>
                  <a:lnTo>
                    <a:pt x="221" y="22"/>
                  </a:lnTo>
                  <a:lnTo>
                    <a:pt x="188" y="46"/>
                  </a:lnTo>
                  <a:lnTo>
                    <a:pt x="159" y="79"/>
                  </a:lnTo>
                  <a:lnTo>
                    <a:pt x="142" y="109"/>
                  </a:lnTo>
                  <a:lnTo>
                    <a:pt x="128" y="157"/>
                  </a:lnTo>
                  <a:lnTo>
                    <a:pt x="104" y="189"/>
                  </a:lnTo>
                  <a:lnTo>
                    <a:pt x="49" y="199"/>
                  </a:lnTo>
                  <a:lnTo>
                    <a:pt x="0" y="208"/>
                  </a:lnTo>
                  <a:lnTo>
                    <a:pt x="90" y="215"/>
                  </a:lnTo>
                  <a:lnTo>
                    <a:pt x="82" y="262"/>
                  </a:lnTo>
                  <a:lnTo>
                    <a:pt x="58" y="333"/>
                  </a:lnTo>
                  <a:lnTo>
                    <a:pt x="33" y="368"/>
                  </a:lnTo>
                  <a:lnTo>
                    <a:pt x="35" y="412"/>
                  </a:lnTo>
                  <a:lnTo>
                    <a:pt x="44" y="431"/>
                  </a:lnTo>
                  <a:lnTo>
                    <a:pt x="33" y="453"/>
                  </a:lnTo>
                  <a:lnTo>
                    <a:pt x="58" y="447"/>
                  </a:lnTo>
                  <a:lnTo>
                    <a:pt x="79" y="445"/>
                  </a:lnTo>
                  <a:lnTo>
                    <a:pt x="102" y="458"/>
                  </a:lnTo>
                  <a:lnTo>
                    <a:pt x="112" y="478"/>
                  </a:lnTo>
                  <a:lnTo>
                    <a:pt x="150" y="497"/>
                  </a:lnTo>
                  <a:lnTo>
                    <a:pt x="180" y="497"/>
                  </a:lnTo>
                  <a:lnTo>
                    <a:pt x="211" y="483"/>
                  </a:lnTo>
                  <a:lnTo>
                    <a:pt x="266" y="467"/>
                  </a:lnTo>
                  <a:lnTo>
                    <a:pt x="197" y="467"/>
                  </a:lnTo>
                  <a:lnTo>
                    <a:pt x="137" y="458"/>
                  </a:lnTo>
                  <a:lnTo>
                    <a:pt x="114" y="440"/>
                  </a:lnTo>
                  <a:lnTo>
                    <a:pt x="84" y="412"/>
                  </a:lnTo>
                  <a:lnTo>
                    <a:pt x="79" y="382"/>
                  </a:lnTo>
                  <a:lnTo>
                    <a:pt x="95" y="301"/>
                  </a:lnTo>
                  <a:lnTo>
                    <a:pt x="114" y="287"/>
                  </a:lnTo>
                  <a:lnTo>
                    <a:pt x="162" y="259"/>
                  </a:lnTo>
                  <a:lnTo>
                    <a:pt x="132" y="234"/>
                  </a:lnTo>
                  <a:lnTo>
                    <a:pt x="159" y="218"/>
                  </a:lnTo>
                  <a:lnTo>
                    <a:pt x="144" y="197"/>
                  </a:lnTo>
                  <a:lnTo>
                    <a:pt x="221" y="189"/>
                  </a:lnTo>
                  <a:lnTo>
                    <a:pt x="259" y="162"/>
                  </a:lnTo>
                  <a:lnTo>
                    <a:pt x="180" y="157"/>
                  </a:lnTo>
                  <a:lnTo>
                    <a:pt x="174" y="118"/>
                  </a:lnTo>
                  <a:lnTo>
                    <a:pt x="218" y="101"/>
                  </a:lnTo>
                  <a:lnTo>
                    <a:pt x="183" y="83"/>
                  </a:lnTo>
                  <a:lnTo>
                    <a:pt x="248" y="66"/>
                  </a:lnTo>
                  <a:lnTo>
                    <a:pt x="308" y="34"/>
                  </a:lnTo>
                  <a:lnTo>
                    <a:pt x="251" y="36"/>
                  </a:lnTo>
                  <a:lnTo>
                    <a:pt x="2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80" name="Freeform 87">
              <a:extLst>
                <a:ext uri="{FF2B5EF4-FFF2-40B4-BE49-F238E27FC236}">
                  <a16:creationId xmlns:a16="http://schemas.microsoft.com/office/drawing/2014/main" id="{32352D9E-F0F1-4B4C-B2F3-A3F4A01F7663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67" y="3028"/>
              <a:ext cx="189" cy="247"/>
            </a:xfrm>
            <a:custGeom>
              <a:avLst/>
              <a:gdLst>
                <a:gd name="T0" fmla="*/ 42 w 377"/>
                <a:gd name="T1" fmla="*/ 0 h 581"/>
                <a:gd name="T2" fmla="*/ 45 w 377"/>
                <a:gd name="T3" fmla="*/ 9 h 581"/>
                <a:gd name="T4" fmla="*/ 43 w 377"/>
                <a:gd name="T5" fmla="*/ 15 h 581"/>
                <a:gd name="T6" fmla="*/ 37 w 377"/>
                <a:gd name="T7" fmla="*/ 26 h 581"/>
                <a:gd name="T8" fmla="*/ 30 w 377"/>
                <a:gd name="T9" fmla="*/ 39 h 581"/>
                <a:gd name="T10" fmla="*/ 19 w 377"/>
                <a:gd name="T11" fmla="*/ 54 h 581"/>
                <a:gd name="T12" fmla="*/ 10 w 377"/>
                <a:gd name="T13" fmla="*/ 71 h 581"/>
                <a:gd name="T14" fmla="*/ 0 w 377"/>
                <a:gd name="T15" fmla="*/ 83 h 581"/>
                <a:gd name="T16" fmla="*/ 1 w 377"/>
                <a:gd name="T17" fmla="*/ 92 h 581"/>
                <a:gd name="T18" fmla="*/ 14 w 377"/>
                <a:gd name="T19" fmla="*/ 100 h 581"/>
                <a:gd name="T20" fmla="*/ 29 w 377"/>
                <a:gd name="T21" fmla="*/ 103 h 581"/>
                <a:gd name="T22" fmla="*/ 41 w 377"/>
                <a:gd name="T23" fmla="*/ 105 h 581"/>
                <a:gd name="T24" fmla="*/ 48 w 377"/>
                <a:gd name="T25" fmla="*/ 102 h 581"/>
                <a:gd name="T26" fmla="*/ 35 w 377"/>
                <a:gd name="T27" fmla="*/ 99 h 581"/>
                <a:gd name="T28" fmla="*/ 24 w 377"/>
                <a:gd name="T29" fmla="*/ 96 h 581"/>
                <a:gd name="T30" fmla="*/ 40 w 377"/>
                <a:gd name="T31" fmla="*/ 94 h 581"/>
                <a:gd name="T32" fmla="*/ 19 w 377"/>
                <a:gd name="T33" fmla="*/ 89 h 581"/>
                <a:gd name="T34" fmla="*/ 24 w 377"/>
                <a:gd name="T35" fmla="*/ 86 h 581"/>
                <a:gd name="T36" fmla="*/ 40 w 377"/>
                <a:gd name="T37" fmla="*/ 75 h 581"/>
                <a:gd name="T38" fmla="*/ 27 w 377"/>
                <a:gd name="T39" fmla="*/ 74 h 581"/>
                <a:gd name="T40" fmla="*/ 40 w 377"/>
                <a:gd name="T41" fmla="*/ 68 h 581"/>
                <a:gd name="T42" fmla="*/ 20 w 377"/>
                <a:gd name="T43" fmla="*/ 68 h 581"/>
                <a:gd name="T44" fmla="*/ 20 w 377"/>
                <a:gd name="T45" fmla="*/ 62 h 581"/>
                <a:gd name="T46" fmla="*/ 42 w 377"/>
                <a:gd name="T47" fmla="*/ 57 h 581"/>
                <a:gd name="T48" fmla="*/ 31 w 377"/>
                <a:gd name="T49" fmla="*/ 54 h 581"/>
                <a:gd name="T50" fmla="*/ 43 w 377"/>
                <a:gd name="T51" fmla="*/ 48 h 581"/>
                <a:gd name="T52" fmla="*/ 56 w 377"/>
                <a:gd name="T53" fmla="*/ 43 h 581"/>
                <a:gd name="T54" fmla="*/ 37 w 377"/>
                <a:gd name="T55" fmla="*/ 43 h 581"/>
                <a:gd name="T56" fmla="*/ 41 w 377"/>
                <a:gd name="T57" fmla="*/ 36 h 581"/>
                <a:gd name="T58" fmla="*/ 59 w 377"/>
                <a:gd name="T59" fmla="*/ 30 h 581"/>
                <a:gd name="T60" fmla="*/ 47 w 377"/>
                <a:gd name="T61" fmla="*/ 28 h 581"/>
                <a:gd name="T62" fmla="*/ 54 w 377"/>
                <a:gd name="T63" fmla="*/ 23 h 581"/>
                <a:gd name="T64" fmla="*/ 61 w 377"/>
                <a:gd name="T65" fmla="*/ 16 h 581"/>
                <a:gd name="T66" fmla="*/ 71 w 377"/>
                <a:gd name="T67" fmla="*/ 15 h 581"/>
                <a:gd name="T68" fmla="*/ 81 w 377"/>
                <a:gd name="T69" fmla="*/ 19 h 581"/>
                <a:gd name="T70" fmla="*/ 87 w 377"/>
                <a:gd name="T71" fmla="*/ 23 h 581"/>
                <a:gd name="T72" fmla="*/ 89 w 377"/>
                <a:gd name="T73" fmla="*/ 29 h 581"/>
                <a:gd name="T74" fmla="*/ 87 w 377"/>
                <a:gd name="T75" fmla="*/ 37 h 581"/>
                <a:gd name="T76" fmla="*/ 76 w 377"/>
                <a:gd name="T77" fmla="*/ 43 h 581"/>
                <a:gd name="T78" fmla="*/ 74 w 377"/>
                <a:gd name="T79" fmla="*/ 57 h 581"/>
                <a:gd name="T80" fmla="*/ 57 w 377"/>
                <a:gd name="T81" fmla="*/ 73 h 581"/>
                <a:gd name="T82" fmla="*/ 56 w 377"/>
                <a:gd name="T83" fmla="*/ 83 h 581"/>
                <a:gd name="T84" fmla="*/ 52 w 377"/>
                <a:gd name="T85" fmla="*/ 92 h 581"/>
                <a:gd name="T86" fmla="*/ 61 w 377"/>
                <a:gd name="T87" fmla="*/ 86 h 581"/>
                <a:gd name="T88" fmla="*/ 94 w 377"/>
                <a:gd name="T89" fmla="*/ 35 h 581"/>
                <a:gd name="T90" fmla="*/ 95 w 377"/>
                <a:gd name="T91" fmla="*/ 26 h 581"/>
                <a:gd name="T92" fmla="*/ 89 w 377"/>
                <a:gd name="T93" fmla="*/ 19 h 581"/>
                <a:gd name="T94" fmla="*/ 79 w 377"/>
                <a:gd name="T95" fmla="*/ 12 h 581"/>
                <a:gd name="T96" fmla="*/ 60 w 377"/>
                <a:gd name="T97" fmla="*/ 5 h 581"/>
                <a:gd name="T98" fmla="*/ 42 w 377"/>
                <a:gd name="T99" fmla="*/ 0 h 581"/>
                <a:gd name="T100" fmla="*/ 42 w 377"/>
                <a:gd name="T101" fmla="*/ 0 h 58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77" h="581">
                  <a:moveTo>
                    <a:pt x="167" y="0"/>
                  </a:moveTo>
                  <a:lnTo>
                    <a:pt x="178" y="50"/>
                  </a:lnTo>
                  <a:lnTo>
                    <a:pt x="171" y="85"/>
                  </a:lnTo>
                  <a:lnTo>
                    <a:pt x="148" y="147"/>
                  </a:lnTo>
                  <a:lnTo>
                    <a:pt x="118" y="213"/>
                  </a:lnTo>
                  <a:lnTo>
                    <a:pt x="74" y="298"/>
                  </a:lnTo>
                  <a:lnTo>
                    <a:pt x="37" y="393"/>
                  </a:lnTo>
                  <a:lnTo>
                    <a:pt x="0" y="458"/>
                  </a:lnTo>
                  <a:lnTo>
                    <a:pt x="3" y="507"/>
                  </a:lnTo>
                  <a:lnTo>
                    <a:pt x="53" y="553"/>
                  </a:lnTo>
                  <a:lnTo>
                    <a:pt x="115" y="571"/>
                  </a:lnTo>
                  <a:lnTo>
                    <a:pt x="162" y="581"/>
                  </a:lnTo>
                  <a:lnTo>
                    <a:pt x="189" y="562"/>
                  </a:lnTo>
                  <a:lnTo>
                    <a:pt x="138" y="551"/>
                  </a:lnTo>
                  <a:lnTo>
                    <a:pt x="94" y="530"/>
                  </a:lnTo>
                  <a:lnTo>
                    <a:pt x="159" y="518"/>
                  </a:lnTo>
                  <a:lnTo>
                    <a:pt x="74" y="494"/>
                  </a:lnTo>
                  <a:lnTo>
                    <a:pt x="94" y="477"/>
                  </a:lnTo>
                  <a:lnTo>
                    <a:pt x="159" y="417"/>
                  </a:lnTo>
                  <a:lnTo>
                    <a:pt x="107" y="409"/>
                  </a:lnTo>
                  <a:lnTo>
                    <a:pt x="157" y="374"/>
                  </a:lnTo>
                  <a:lnTo>
                    <a:pt x="77" y="377"/>
                  </a:lnTo>
                  <a:lnTo>
                    <a:pt x="78" y="343"/>
                  </a:lnTo>
                  <a:lnTo>
                    <a:pt x="167" y="317"/>
                  </a:lnTo>
                  <a:lnTo>
                    <a:pt x="124" y="297"/>
                  </a:lnTo>
                  <a:lnTo>
                    <a:pt x="171" y="265"/>
                  </a:lnTo>
                  <a:lnTo>
                    <a:pt x="222" y="238"/>
                  </a:lnTo>
                  <a:lnTo>
                    <a:pt x="145" y="238"/>
                  </a:lnTo>
                  <a:lnTo>
                    <a:pt x="162" y="201"/>
                  </a:lnTo>
                  <a:lnTo>
                    <a:pt x="233" y="166"/>
                  </a:lnTo>
                  <a:lnTo>
                    <a:pt x="187" y="152"/>
                  </a:lnTo>
                  <a:lnTo>
                    <a:pt x="214" y="126"/>
                  </a:lnTo>
                  <a:lnTo>
                    <a:pt x="241" y="87"/>
                  </a:lnTo>
                  <a:lnTo>
                    <a:pt x="282" y="82"/>
                  </a:lnTo>
                  <a:lnTo>
                    <a:pt x="323" y="104"/>
                  </a:lnTo>
                  <a:lnTo>
                    <a:pt x="347" y="129"/>
                  </a:lnTo>
                  <a:lnTo>
                    <a:pt x="356" y="159"/>
                  </a:lnTo>
                  <a:lnTo>
                    <a:pt x="348" y="205"/>
                  </a:lnTo>
                  <a:lnTo>
                    <a:pt x="301" y="238"/>
                  </a:lnTo>
                  <a:lnTo>
                    <a:pt x="293" y="313"/>
                  </a:lnTo>
                  <a:lnTo>
                    <a:pt x="227" y="402"/>
                  </a:lnTo>
                  <a:lnTo>
                    <a:pt x="224" y="461"/>
                  </a:lnTo>
                  <a:lnTo>
                    <a:pt x="208" y="507"/>
                  </a:lnTo>
                  <a:lnTo>
                    <a:pt x="244" y="478"/>
                  </a:lnTo>
                  <a:lnTo>
                    <a:pt x="375" y="196"/>
                  </a:lnTo>
                  <a:lnTo>
                    <a:pt x="377" y="141"/>
                  </a:lnTo>
                  <a:lnTo>
                    <a:pt x="353" y="106"/>
                  </a:lnTo>
                  <a:lnTo>
                    <a:pt x="315" y="66"/>
                  </a:lnTo>
                  <a:lnTo>
                    <a:pt x="238" y="25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81" name="Freeform 88">
              <a:extLst>
                <a:ext uri="{FF2B5EF4-FFF2-40B4-BE49-F238E27FC236}">
                  <a16:creationId xmlns:a16="http://schemas.microsoft.com/office/drawing/2014/main" id="{2C9AC9EF-A42A-4965-95C6-640241144E2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03" y="3090"/>
              <a:ext cx="83" cy="15"/>
            </a:xfrm>
            <a:custGeom>
              <a:avLst/>
              <a:gdLst>
                <a:gd name="T0" fmla="*/ 0 w 166"/>
                <a:gd name="T1" fmla="*/ 5 h 38"/>
                <a:gd name="T2" fmla="*/ 18 w 166"/>
                <a:gd name="T3" fmla="*/ 6 h 38"/>
                <a:gd name="T4" fmla="*/ 35 w 166"/>
                <a:gd name="T5" fmla="*/ 4 h 38"/>
                <a:gd name="T6" fmla="*/ 42 w 166"/>
                <a:gd name="T7" fmla="*/ 0 h 38"/>
                <a:gd name="T8" fmla="*/ 23 w 166"/>
                <a:gd name="T9" fmla="*/ 3 h 38"/>
                <a:gd name="T10" fmla="*/ 2 w 166"/>
                <a:gd name="T11" fmla="*/ 2 h 38"/>
                <a:gd name="T12" fmla="*/ 0 w 166"/>
                <a:gd name="T13" fmla="*/ 5 h 38"/>
                <a:gd name="T14" fmla="*/ 0 w 166"/>
                <a:gd name="T15" fmla="*/ 5 h 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6" h="38">
                  <a:moveTo>
                    <a:pt x="0" y="33"/>
                  </a:moveTo>
                  <a:lnTo>
                    <a:pt x="72" y="38"/>
                  </a:lnTo>
                  <a:lnTo>
                    <a:pt x="139" y="27"/>
                  </a:lnTo>
                  <a:lnTo>
                    <a:pt x="166" y="0"/>
                  </a:lnTo>
                  <a:lnTo>
                    <a:pt x="92" y="17"/>
                  </a:lnTo>
                  <a:lnTo>
                    <a:pt x="5" y="14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82" name="Freeform 93">
              <a:extLst>
                <a:ext uri="{FF2B5EF4-FFF2-40B4-BE49-F238E27FC236}">
                  <a16:creationId xmlns:a16="http://schemas.microsoft.com/office/drawing/2014/main" id="{6B510D9F-8C04-4ADD-B4D9-922A17630EA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02" y="3286"/>
              <a:ext cx="43" cy="73"/>
            </a:xfrm>
            <a:custGeom>
              <a:avLst/>
              <a:gdLst>
                <a:gd name="T0" fmla="*/ 7 w 86"/>
                <a:gd name="T1" fmla="*/ 2 h 172"/>
                <a:gd name="T2" fmla="*/ 9 w 86"/>
                <a:gd name="T3" fmla="*/ 9 h 172"/>
                <a:gd name="T4" fmla="*/ 0 w 86"/>
                <a:gd name="T5" fmla="*/ 10 h 172"/>
                <a:gd name="T6" fmla="*/ 5 w 86"/>
                <a:gd name="T7" fmla="*/ 14 h 172"/>
                <a:gd name="T8" fmla="*/ 2 w 86"/>
                <a:gd name="T9" fmla="*/ 16 h 172"/>
                <a:gd name="T10" fmla="*/ 8 w 86"/>
                <a:gd name="T11" fmla="*/ 21 h 172"/>
                <a:gd name="T12" fmla="*/ 5 w 86"/>
                <a:gd name="T13" fmla="*/ 25 h 172"/>
                <a:gd name="T14" fmla="*/ 19 w 86"/>
                <a:gd name="T15" fmla="*/ 31 h 172"/>
                <a:gd name="T16" fmla="*/ 17 w 86"/>
                <a:gd name="T17" fmla="*/ 19 h 172"/>
                <a:gd name="T18" fmla="*/ 16 w 86"/>
                <a:gd name="T19" fmla="*/ 13 h 172"/>
                <a:gd name="T20" fmla="*/ 18 w 86"/>
                <a:gd name="T21" fmla="*/ 5 h 172"/>
                <a:gd name="T22" fmla="*/ 22 w 86"/>
                <a:gd name="T23" fmla="*/ 0 h 172"/>
                <a:gd name="T24" fmla="*/ 7 w 86"/>
                <a:gd name="T25" fmla="*/ 2 h 172"/>
                <a:gd name="T26" fmla="*/ 7 w 86"/>
                <a:gd name="T27" fmla="*/ 2 h 1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6" h="172">
                  <a:moveTo>
                    <a:pt x="28" y="10"/>
                  </a:moveTo>
                  <a:lnTo>
                    <a:pt x="33" y="49"/>
                  </a:lnTo>
                  <a:lnTo>
                    <a:pt x="0" y="57"/>
                  </a:lnTo>
                  <a:lnTo>
                    <a:pt x="19" y="77"/>
                  </a:lnTo>
                  <a:lnTo>
                    <a:pt x="5" y="89"/>
                  </a:lnTo>
                  <a:lnTo>
                    <a:pt x="30" y="117"/>
                  </a:lnTo>
                  <a:lnTo>
                    <a:pt x="17" y="137"/>
                  </a:lnTo>
                  <a:lnTo>
                    <a:pt x="74" y="172"/>
                  </a:lnTo>
                  <a:lnTo>
                    <a:pt x="66" y="107"/>
                  </a:lnTo>
                  <a:lnTo>
                    <a:pt x="61" y="70"/>
                  </a:lnTo>
                  <a:lnTo>
                    <a:pt x="69" y="28"/>
                  </a:lnTo>
                  <a:lnTo>
                    <a:pt x="86" y="0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83" name="Freeform 94">
              <a:extLst>
                <a:ext uri="{FF2B5EF4-FFF2-40B4-BE49-F238E27FC236}">
                  <a16:creationId xmlns:a16="http://schemas.microsoft.com/office/drawing/2014/main" id="{2F5E3CA1-81A3-47FD-8928-F1DBE9C9FDB3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58" y="3354"/>
              <a:ext cx="129" cy="56"/>
            </a:xfrm>
            <a:custGeom>
              <a:avLst/>
              <a:gdLst>
                <a:gd name="T0" fmla="*/ 0 w 260"/>
                <a:gd name="T1" fmla="*/ 0 h 136"/>
                <a:gd name="T2" fmla="*/ 22 w 260"/>
                <a:gd name="T3" fmla="*/ 9 h 136"/>
                <a:gd name="T4" fmla="*/ 42 w 260"/>
                <a:gd name="T5" fmla="*/ 18 h 136"/>
                <a:gd name="T6" fmla="*/ 56 w 260"/>
                <a:gd name="T7" fmla="*/ 23 h 136"/>
                <a:gd name="T8" fmla="*/ 56 w 260"/>
                <a:gd name="T9" fmla="*/ 17 h 136"/>
                <a:gd name="T10" fmla="*/ 64 w 260"/>
                <a:gd name="T11" fmla="*/ 16 h 136"/>
                <a:gd name="T12" fmla="*/ 63 w 260"/>
                <a:gd name="T13" fmla="*/ 12 h 136"/>
                <a:gd name="T14" fmla="*/ 53 w 260"/>
                <a:gd name="T15" fmla="*/ 12 h 136"/>
                <a:gd name="T16" fmla="*/ 48 w 260"/>
                <a:gd name="T17" fmla="*/ 14 h 136"/>
                <a:gd name="T18" fmla="*/ 35 w 260"/>
                <a:gd name="T19" fmla="*/ 9 h 136"/>
                <a:gd name="T20" fmla="*/ 22 w 260"/>
                <a:gd name="T21" fmla="*/ 3 h 136"/>
                <a:gd name="T22" fmla="*/ 18 w 260"/>
                <a:gd name="T23" fmla="*/ 5 h 136"/>
                <a:gd name="T24" fmla="*/ 0 w 260"/>
                <a:gd name="T25" fmla="*/ 0 h 136"/>
                <a:gd name="T26" fmla="*/ 0 w 260"/>
                <a:gd name="T27" fmla="*/ 0 h 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0" h="136">
                  <a:moveTo>
                    <a:pt x="0" y="0"/>
                  </a:moveTo>
                  <a:lnTo>
                    <a:pt x="91" y="54"/>
                  </a:lnTo>
                  <a:lnTo>
                    <a:pt x="172" y="107"/>
                  </a:lnTo>
                  <a:lnTo>
                    <a:pt x="227" y="136"/>
                  </a:lnTo>
                  <a:lnTo>
                    <a:pt x="227" y="100"/>
                  </a:lnTo>
                  <a:lnTo>
                    <a:pt x="260" y="98"/>
                  </a:lnTo>
                  <a:lnTo>
                    <a:pt x="255" y="70"/>
                  </a:lnTo>
                  <a:lnTo>
                    <a:pt x="216" y="70"/>
                  </a:lnTo>
                  <a:lnTo>
                    <a:pt x="193" y="84"/>
                  </a:lnTo>
                  <a:lnTo>
                    <a:pt x="144" y="54"/>
                  </a:lnTo>
                  <a:lnTo>
                    <a:pt x="88" y="19"/>
                  </a:lnTo>
                  <a:lnTo>
                    <a:pt x="73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84" name="Freeform 95">
              <a:extLst>
                <a:ext uri="{FF2B5EF4-FFF2-40B4-BE49-F238E27FC236}">
                  <a16:creationId xmlns:a16="http://schemas.microsoft.com/office/drawing/2014/main" id="{AFC6CADF-8272-4C1C-AA3A-C1CEF1784EBE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21" y="3313"/>
              <a:ext cx="48" cy="22"/>
            </a:xfrm>
            <a:custGeom>
              <a:avLst/>
              <a:gdLst>
                <a:gd name="T0" fmla="*/ 7 w 96"/>
                <a:gd name="T1" fmla="*/ 3 h 51"/>
                <a:gd name="T2" fmla="*/ 16 w 96"/>
                <a:gd name="T3" fmla="*/ 0 h 51"/>
                <a:gd name="T4" fmla="*/ 22 w 96"/>
                <a:gd name="T5" fmla="*/ 0 h 51"/>
                <a:gd name="T6" fmla="*/ 24 w 96"/>
                <a:gd name="T7" fmla="*/ 3 h 51"/>
                <a:gd name="T8" fmla="*/ 17 w 96"/>
                <a:gd name="T9" fmla="*/ 4 h 51"/>
                <a:gd name="T10" fmla="*/ 8 w 96"/>
                <a:gd name="T11" fmla="*/ 9 h 51"/>
                <a:gd name="T12" fmla="*/ 0 w 96"/>
                <a:gd name="T13" fmla="*/ 9 h 51"/>
                <a:gd name="T14" fmla="*/ 7 w 96"/>
                <a:gd name="T15" fmla="*/ 3 h 51"/>
                <a:gd name="T16" fmla="*/ 7 w 96"/>
                <a:gd name="T17" fmla="*/ 3 h 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6" h="51">
                  <a:moveTo>
                    <a:pt x="28" y="16"/>
                  </a:moveTo>
                  <a:lnTo>
                    <a:pt x="61" y="0"/>
                  </a:lnTo>
                  <a:lnTo>
                    <a:pt x="88" y="2"/>
                  </a:lnTo>
                  <a:lnTo>
                    <a:pt x="96" y="18"/>
                  </a:lnTo>
                  <a:lnTo>
                    <a:pt x="66" y="23"/>
                  </a:lnTo>
                  <a:lnTo>
                    <a:pt x="30" y="48"/>
                  </a:lnTo>
                  <a:lnTo>
                    <a:pt x="0" y="51"/>
                  </a:lnTo>
                  <a:lnTo>
                    <a:pt x="2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85" name="Freeform 96">
              <a:extLst>
                <a:ext uri="{FF2B5EF4-FFF2-40B4-BE49-F238E27FC236}">
                  <a16:creationId xmlns:a16="http://schemas.microsoft.com/office/drawing/2014/main" id="{F3C28D35-E8C4-4111-93E3-96B8FBDA775A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57" y="3333"/>
              <a:ext cx="29" cy="20"/>
            </a:xfrm>
            <a:custGeom>
              <a:avLst/>
              <a:gdLst>
                <a:gd name="T0" fmla="*/ 0 w 57"/>
                <a:gd name="T1" fmla="*/ 4 h 47"/>
                <a:gd name="T2" fmla="*/ 6 w 57"/>
                <a:gd name="T3" fmla="*/ 3 h 47"/>
                <a:gd name="T4" fmla="*/ 11 w 57"/>
                <a:gd name="T5" fmla="*/ 0 h 47"/>
                <a:gd name="T6" fmla="*/ 15 w 57"/>
                <a:gd name="T7" fmla="*/ 3 h 47"/>
                <a:gd name="T8" fmla="*/ 9 w 57"/>
                <a:gd name="T9" fmla="*/ 6 h 47"/>
                <a:gd name="T10" fmla="*/ 4 w 57"/>
                <a:gd name="T11" fmla="*/ 9 h 47"/>
                <a:gd name="T12" fmla="*/ 0 w 57"/>
                <a:gd name="T13" fmla="*/ 4 h 47"/>
                <a:gd name="T14" fmla="*/ 0 w 57"/>
                <a:gd name="T15" fmla="*/ 4 h 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7" h="47">
                  <a:moveTo>
                    <a:pt x="0" y="20"/>
                  </a:moveTo>
                  <a:lnTo>
                    <a:pt x="22" y="18"/>
                  </a:lnTo>
                  <a:lnTo>
                    <a:pt x="41" y="0"/>
                  </a:lnTo>
                  <a:lnTo>
                    <a:pt x="57" y="14"/>
                  </a:lnTo>
                  <a:lnTo>
                    <a:pt x="35" y="33"/>
                  </a:lnTo>
                  <a:lnTo>
                    <a:pt x="13" y="47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86" name="Freeform 97">
              <a:extLst>
                <a:ext uri="{FF2B5EF4-FFF2-40B4-BE49-F238E27FC236}">
                  <a16:creationId xmlns:a16="http://schemas.microsoft.com/office/drawing/2014/main" id="{89236B28-3261-4D11-8B5B-D0F92EECC7B5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76" y="3300"/>
              <a:ext cx="96" cy="119"/>
            </a:xfrm>
            <a:custGeom>
              <a:avLst/>
              <a:gdLst>
                <a:gd name="T0" fmla="*/ 0 w 191"/>
                <a:gd name="T1" fmla="*/ 29 h 280"/>
                <a:gd name="T2" fmla="*/ 8 w 191"/>
                <a:gd name="T3" fmla="*/ 26 h 280"/>
                <a:gd name="T4" fmla="*/ 14 w 191"/>
                <a:gd name="T5" fmla="*/ 26 h 280"/>
                <a:gd name="T6" fmla="*/ 9 w 191"/>
                <a:gd name="T7" fmla="*/ 18 h 280"/>
                <a:gd name="T8" fmla="*/ 2 w 191"/>
                <a:gd name="T9" fmla="*/ 6 h 280"/>
                <a:gd name="T10" fmla="*/ 2 w 191"/>
                <a:gd name="T11" fmla="*/ 0 h 280"/>
                <a:gd name="T12" fmla="*/ 16 w 191"/>
                <a:gd name="T13" fmla="*/ 3 h 280"/>
                <a:gd name="T14" fmla="*/ 31 w 191"/>
                <a:gd name="T15" fmla="*/ 3 h 280"/>
                <a:gd name="T16" fmla="*/ 26 w 191"/>
                <a:gd name="T17" fmla="*/ 6 h 280"/>
                <a:gd name="T18" fmla="*/ 13 w 191"/>
                <a:gd name="T19" fmla="*/ 9 h 280"/>
                <a:gd name="T20" fmla="*/ 16 w 191"/>
                <a:gd name="T21" fmla="*/ 15 h 280"/>
                <a:gd name="T22" fmla="*/ 30 w 191"/>
                <a:gd name="T23" fmla="*/ 12 h 280"/>
                <a:gd name="T24" fmla="*/ 31 w 191"/>
                <a:gd name="T25" fmla="*/ 18 h 280"/>
                <a:gd name="T26" fmla="*/ 20 w 191"/>
                <a:gd name="T27" fmla="*/ 22 h 280"/>
                <a:gd name="T28" fmla="*/ 26 w 191"/>
                <a:gd name="T29" fmla="*/ 27 h 280"/>
                <a:gd name="T30" fmla="*/ 35 w 191"/>
                <a:gd name="T31" fmla="*/ 24 h 280"/>
                <a:gd name="T32" fmla="*/ 48 w 191"/>
                <a:gd name="T33" fmla="*/ 40 h 280"/>
                <a:gd name="T34" fmla="*/ 42 w 191"/>
                <a:gd name="T35" fmla="*/ 45 h 280"/>
                <a:gd name="T36" fmla="*/ 41 w 191"/>
                <a:gd name="T37" fmla="*/ 51 h 280"/>
                <a:gd name="T38" fmla="*/ 35 w 191"/>
                <a:gd name="T39" fmla="*/ 48 h 280"/>
                <a:gd name="T40" fmla="*/ 33 w 191"/>
                <a:gd name="T41" fmla="*/ 39 h 280"/>
                <a:gd name="T42" fmla="*/ 15 w 191"/>
                <a:gd name="T43" fmla="*/ 29 h 280"/>
                <a:gd name="T44" fmla="*/ 7 w 191"/>
                <a:gd name="T45" fmla="*/ 28 h 280"/>
                <a:gd name="T46" fmla="*/ 3 w 191"/>
                <a:gd name="T47" fmla="*/ 32 h 280"/>
                <a:gd name="T48" fmla="*/ 0 w 191"/>
                <a:gd name="T49" fmla="*/ 29 h 280"/>
                <a:gd name="T50" fmla="*/ 0 w 191"/>
                <a:gd name="T51" fmla="*/ 29 h 2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91" h="280">
                  <a:moveTo>
                    <a:pt x="0" y="162"/>
                  </a:moveTo>
                  <a:lnTo>
                    <a:pt x="30" y="144"/>
                  </a:lnTo>
                  <a:lnTo>
                    <a:pt x="55" y="146"/>
                  </a:lnTo>
                  <a:lnTo>
                    <a:pt x="36" y="98"/>
                  </a:lnTo>
                  <a:lnTo>
                    <a:pt x="6" y="35"/>
                  </a:lnTo>
                  <a:lnTo>
                    <a:pt x="6" y="0"/>
                  </a:lnTo>
                  <a:lnTo>
                    <a:pt x="64" y="14"/>
                  </a:lnTo>
                  <a:lnTo>
                    <a:pt x="124" y="17"/>
                  </a:lnTo>
                  <a:lnTo>
                    <a:pt x="104" y="35"/>
                  </a:lnTo>
                  <a:lnTo>
                    <a:pt x="50" y="49"/>
                  </a:lnTo>
                  <a:lnTo>
                    <a:pt x="61" y="82"/>
                  </a:lnTo>
                  <a:lnTo>
                    <a:pt x="117" y="68"/>
                  </a:lnTo>
                  <a:lnTo>
                    <a:pt x="121" y="99"/>
                  </a:lnTo>
                  <a:lnTo>
                    <a:pt x="80" y="121"/>
                  </a:lnTo>
                  <a:lnTo>
                    <a:pt x="101" y="151"/>
                  </a:lnTo>
                  <a:lnTo>
                    <a:pt x="140" y="134"/>
                  </a:lnTo>
                  <a:lnTo>
                    <a:pt x="191" y="218"/>
                  </a:lnTo>
                  <a:lnTo>
                    <a:pt x="167" y="246"/>
                  </a:lnTo>
                  <a:lnTo>
                    <a:pt x="161" y="280"/>
                  </a:lnTo>
                  <a:lnTo>
                    <a:pt x="137" y="265"/>
                  </a:lnTo>
                  <a:lnTo>
                    <a:pt x="129" y="216"/>
                  </a:lnTo>
                  <a:lnTo>
                    <a:pt x="59" y="162"/>
                  </a:lnTo>
                  <a:lnTo>
                    <a:pt x="27" y="158"/>
                  </a:lnTo>
                  <a:lnTo>
                    <a:pt x="11" y="176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87" name="Freeform 98">
              <a:extLst>
                <a:ext uri="{FF2B5EF4-FFF2-40B4-BE49-F238E27FC236}">
                  <a16:creationId xmlns:a16="http://schemas.microsoft.com/office/drawing/2014/main" id="{504F7FDD-0C27-465C-9051-BA6D00099EF5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80" y="3273"/>
              <a:ext cx="53" cy="22"/>
            </a:xfrm>
            <a:custGeom>
              <a:avLst/>
              <a:gdLst>
                <a:gd name="T0" fmla="*/ 0 w 106"/>
                <a:gd name="T1" fmla="*/ 0 h 51"/>
                <a:gd name="T2" fmla="*/ 1 w 106"/>
                <a:gd name="T3" fmla="*/ 4 h 51"/>
                <a:gd name="T4" fmla="*/ 6 w 106"/>
                <a:gd name="T5" fmla="*/ 6 h 51"/>
                <a:gd name="T6" fmla="*/ 13 w 106"/>
                <a:gd name="T7" fmla="*/ 9 h 51"/>
                <a:gd name="T8" fmla="*/ 23 w 106"/>
                <a:gd name="T9" fmla="*/ 9 h 51"/>
                <a:gd name="T10" fmla="*/ 27 w 106"/>
                <a:gd name="T11" fmla="*/ 8 h 51"/>
                <a:gd name="T12" fmla="*/ 19 w 106"/>
                <a:gd name="T13" fmla="*/ 6 h 51"/>
                <a:gd name="T14" fmla="*/ 9 w 106"/>
                <a:gd name="T15" fmla="*/ 3 h 51"/>
                <a:gd name="T16" fmla="*/ 0 w 106"/>
                <a:gd name="T17" fmla="*/ 0 h 51"/>
                <a:gd name="T18" fmla="*/ 0 w 106"/>
                <a:gd name="T19" fmla="*/ 0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6" h="51">
                  <a:moveTo>
                    <a:pt x="0" y="0"/>
                  </a:moveTo>
                  <a:lnTo>
                    <a:pt x="2" y="21"/>
                  </a:lnTo>
                  <a:lnTo>
                    <a:pt x="22" y="32"/>
                  </a:lnTo>
                  <a:lnTo>
                    <a:pt x="49" y="48"/>
                  </a:lnTo>
                  <a:lnTo>
                    <a:pt x="92" y="51"/>
                  </a:lnTo>
                  <a:lnTo>
                    <a:pt x="106" y="42"/>
                  </a:lnTo>
                  <a:lnTo>
                    <a:pt x="74" y="35"/>
                  </a:lnTo>
                  <a:lnTo>
                    <a:pt x="36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88" name="Freeform 99">
              <a:extLst>
                <a:ext uri="{FF2B5EF4-FFF2-40B4-BE49-F238E27FC236}">
                  <a16:creationId xmlns:a16="http://schemas.microsoft.com/office/drawing/2014/main" id="{EBE210C4-D0E9-4687-B38D-48B7149FF6B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24" y="3246"/>
              <a:ext cx="37" cy="57"/>
            </a:xfrm>
            <a:custGeom>
              <a:avLst/>
              <a:gdLst>
                <a:gd name="T0" fmla="*/ 16 w 72"/>
                <a:gd name="T1" fmla="*/ 0 h 137"/>
                <a:gd name="T2" fmla="*/ 11 w 72"/>
                <a:gd name="T3" fmla="*/ 4 h 137"/>
                <a:gd name="T4" fmla="*/ 12 w 72"/>
                <a:gd name="T5" fmla="*/ 7 h 137"/>
                <a:gd name="T6" fmla="*/ 14 w 72"/>
                <a:gd name="T7" fmla="*/ 10 h 137"/>
                <a:gd name="T8" fmla="*/ 3 w 72"/>
                <a:gd name="T9" fmla="*/ 12 h 137"/>
                <a:gd name="T10" fmla="*/ 8 w 72"/>
                <a:gd name="T11" fmla="*/ 15 h 137"/>
                <a:gd name="T12" fmla="*/ 0 w 72"/>
                <a:gd name="T13" fmla="*/ 19 h 137"/>
                <a:gd name="T14" fmla="*/ 8 w 72"/>
                <a:gd name="T15" fmla="*/ 24 h 137"/>
                <a:gd name="T16" fmla="*/ 10 w 72"/>
                <a:gd name="T17" fmla="*/ 19 h 137"/>
                <a:gd name="T18" fmla="*/ 15 w 72"/>
                <a:gd name="T19" fmla="*/ 15 h 137"/>
                <a:gd name="T20" fmla="*/ 11 w 72"/>
                <a:gd name="T21" fmla="*/ 13 h 137"/>
                <a:gd name="T22" fmla="*/ 19 w 72"/>
                <a:gd name="T23" fmla="*/ 11 h 137"/>
                <a:gd name="T24" fmla="*/ 19 w 72"/>
                <a:gd name="T25" fmla="*/ 8 h 137"/>
                <a:gd name="T26" fmla="*/ 15 w 72"/>
                <a:gd name="T27" fmla="*/ 4 h 137"/>
                <a:gd name="T28" fmla="*/ 16 w 72"/>
                <a:gd name="T29" fmla="*/ 0 h 137"/>
                <a:gd name="T30" fmla="*/ 16 w 72"/>
                <a:gd name="T31" fmla="*/ 0 h 13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2" h="137">
                  <a:moveTo>
                    <a:pt x="61" y="0"/>
                  </a:moveTo>
                  <a:lnTo>
                    <a:pt x="41" y="24"/>
                  </a:lnTo>
                  <a:lnTo>
                    <a:pt x="45" y="41"/>
                  </a:lnTo>
                  <a:lnTo>
                    <a:pt x="55" y="56"/>
                  </a:lnTo>
                  <a:lnTo>
                    <a:pt x="12" y="68"/>
                  </a:lnTo>
                  <a:lnTo>
                    <a:pt x="29" y="90"/>
                  </a:lnTo>
                  <a:lnTo>
                    <a:pt x="0" y="109"/>
                  </a:lnTo>
                  <a:lnTo>
                    <a:pt x="29" y="137"/>
                  </a:lnTo>
                  <a:lnTo>
                    <a:pt x="39" y="107"/>
                  </a:lnTo>
                  <a:lnTo>
                    <a:pt x="56" y="88"/>
                  </a:lnTo>
                  <a:lnTo>
                    <a:pt x="41" y="74"/>
                  </a:lnTo>
                  <a:lnTo>
                    <a:pt x="72" y="65"/>
                  </a:lnTo>
                  <a:lnTo>
                    <a:pt x="72" y="46"/>
                  </a:lnTo>
                  <a:lnTo>
                    <a:pt x="59" y="2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89" name="Freeform 100">
              <a:extLst>
                <a:ext uri="{FF2B5EF4-FFF2-40B4-BE49-F238E27FC236}">
                  <a16:creationId xmlns:a16="http://schemas.microsoft.com/office/drawing/2014/main" id="{938AB1BA-BC3D-4C51-BAE4-64ACB5365697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061" y="3263"/>
              <a:ext cx="147" cy="219"/>
            </a:xfrm>
            <a:custGeom>
              <a:avLst/>
              <a:gdLst>
                <a:gd name="T0" fmla="*/ 2 w 294"/>
                <a:gd name="T1" fmla="*/ 1 h 519"/>
                <a:gd name="T2" fmla="*/ 0 w 294"/>
                <a:gd name="T3" fmla="*/ 11 h 519"/>
                <a:gd name="T4" fmla="*/ 3 w 294"/>
                <a:gd name="T5" fmla="*/ 22 h 519"/>
                <a:gd name="T6" fmla="*/ 8 w 294"/>
                <a:gd name="T7" fmla="*/ 27 h 519"/>
                <a:gd name="T8" fmla="*/ 12 w 294"/>
                <a:gd name="T9" fmla="*/ 35 h 519"/>
                <a:gd name="T10" fmla="*/ 16 w 294"/>
                <a:gd name="T11" fmla="*/ 43 h 519"/>
                <a:gd name="T12" fmla="*/ 13 w 294"/>
                <a:gd name="T13" fmla="*/ 48 h 519"/>
                <a:gd name="T14" fmla="*/ 12 w 294"/>
                <a:gd name="T15" fmla="*/ 51 h 519"/>
                <a:gd name="T16" fmla="*/ 21 w 294"/>
                <a:gd name="T17" fmla="*/ 53 h 519"/>
                <a:gd name="T18" fmla="*/ 37 w 294"/>
                <a:gd name="T19" fmla="*/ 65 h 519"/>
                <a:gd name="T20" fmla="*/ 38 w 294"/>
                <a:gd name="T21" fmla="*/ 76 h 519"/>
                <a:gd name="T22" fmla="*/ 27 w 294"/>
                <a:gd name="T23" fmla="*/ 73 h 519"/>
                <a:gd name="T24" fmla="*/ 2 w 294"/>
                <a:gd name="T25" fmla="*/ 65 h 519"/>
                <a:gd name="T26" fmla="*/ 40 w 294"/>
                <a:gd name="T27" fmla="*/ 82 h 519"/>
                <a:gd name="T28" fmla="*/ 74 w 294"/>
                <a:gd name="T29" fmla="*/ 92 h 519"/>
                <a:gd name="T30" fmla="*/ 45 w 294"/>
                <a:gd name="T31" fmla="*/ 75 h 519"/>
                <a:gd name="T32" fmla="*/ 40 w 294"/>
                <a:gd name="T33" fmla="*/ 65 h 519"/>
                <a:gd name="T34" fmla="*/ 35 w 294"/>
                <a:gd name="T35" fmla="*/ 60 h 519"/>
                <a:gd name="T36" fmla="*/ 21 w 294"/>
                <a:gd name="T37" fmla="*/ 49 h 519"/>
                <a:gd name="T38" fmla="*/ 19 w 294"/>
                <a:gd name="T39" fmla="*/ 41 h 519"/>
                <a:gd name="T40" fmla="*/ 6 w 294"/>
                <a:gd name="T41" fmla="*/ 18 h 519"/>
                <a:gd name="T42" fmla="*/ 4 w 294"/>
                <a:gd name="T43" fmla="*/ 10 h 519"/>
                <a:gd name="T44" fmla="*/ 9 w 294"/>
                <a:gd name="T45" fmla="*/ 0 h 519"/>
                <a:gd name="T46" fmla="*/ 2 w 294"/>
                <a:gd name="T47" fmla="*/ 1 h 519"/>
                <a:gd name="T48" fmla="*/ 2 w 294"/>
                <a:gd name="T49" fmla="*/ 1 h 51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94" h="519">
                  <a:moveTo>
                    <a:pt x="7" y="6"/>
                  </a:moveTo>
                  <a:lnTo>
                    <a:pt x="0" y="65"/>
                  </a:lnTo>
                  <a:lnTo>
                    <a:pt x="12" y="120"/>
                  </a:lnTo>
                  <a:lnTo>
                    <a:pt x="30" y="155"/>
                  </a:lnTo>
                  <a:lnTo>
                    <a:pt x="45" y="194"/>
                  </a:lnTo>
                  <a:lnTo>
                    <a:pt x="63" y="243"/>
                  </a:lnTo>
                  <a:lnTo>
                    <a:pt x="49" y="268"/>
                  </a:lnTo>
                  <a:lnTo>
                    <a:pt x="45" y="289"/>
                  </a:lnTo>
                  <a:lnTo>
                    <a:pt x="84" y="298"/>
                  </a:lnTo>
                  <a:lnTo>
                    <a:pt x="147" y="366"/>
                  </a:lnTo>
                  <a:lnTo>
                    <a:pt x="150" y="424"/>
                  </a:lnTo>
                  <a:lnTo>
                    <a:pt x="106" y="412"/>
                  </a:lnTo>
                  <a:lnTo>
                    <a:pt x="7" y="363"/>
                  </a:lnTo>
                  <a:lnTo>
                    <a:pt x="160" y="459"/>
                  </a:lnTo>
                  <a:lnTo>
                    <a:pt x="294" y="519"/>
                  </a:lnTo>
                  <a:lnTo>
                    <a:pt x="177" y="419"/>
                  </a:lnTo>
                  <a:lnTo>
                    <a:pt x="158" y="366"/>
                  </a:lnTo>
                  <a:lnTo>
                    <a:pt x="137" y="340"/>
                  </a:lnTo>
                  <a:lnTo>
                    <a:pt x="81" y="276"/>
                  </a:lnTo>
                  <a:lnTo>
                    <a:pt x="75" y="227"/>
                  </a:lnTo>
                  <a:lnTo>
                    <a:pt x="24" y="99"/>
                  </a:lnTo>
                  <a:lnTo>
                    <a:pt x="16" y="58"/>
                  </a:lnTo>
                  <a:lnTo>
                    <a:pt x="35" y="0"/>
                  </a:lnTo>
                  <a:lnTo>
                    <a:pt x="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90" name="Freeform 107">
              <a:extLst>
                <a:ext uri="{FF2B5EF4-FFF2-40B4-BE49-F238E27FC236}">
                  <a16:creationId xmlns:a16="http://schemas.microsoft.com/office/drawing/2014/main" id="{43A65423-6924-4BE5-82DF-1D51CF4EF48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56" y="2960"/>
              <a:ext cx="20" cy="20"/>
            </a:xfrm>
            <a:custGeom>
              <a:avLst/>
              <a:gdLst>
                <a:gd name="T0" fmla="*/ 4 w 42"/>
                <a:gd name="T1" fmla="*/ 0 h 48"/>
                <a:gd name="T2" fmla="*/ 0 w 42"/>
                <a:gd name="T3" fmla="*/ 2 h 48"/>
                <a:gd name="T4" fmla="*/ 0 w 42"/>
                <a:gd name="T5" fmla="*/ 5 h 48"/>
                <a:gd name="T6" fmla="*/ 1 w 42"/>
                <a:gd name="T7" fmla="*/ 6 h 48"/>
                <a:gd name="T8" fmla="*/ 5 w 42"/>
                <a:gd name="T9" fmla="*/ 8 h 48"/>
                <a:gd name="T10" fmla="*/ 7 w 42"/>
                <a:gd name="T11" fmla="*/ 8 h 48"/>
                <a:gd name="T12" fmla="*/ 9 w 42"/>
                <a:gd name="T13" fmla="*/ 7 h 48"/>
                <a:gd name="T14" fmla="*/ 10 w 42"/>
                <a:gd name="T15" fmla="*/ 5 h 48"/>
                <a:gd name="T16" fmla="*/ 9 w 42"/>
                <a:gd name="T17" fmla="*/ 3 h 48"/>
                <a:gd name="T18" fmla="*/ 9 w 42"/>
                <a:gd name="T19" fmla="*/ 6 h 48"/>
                <a:gd name="T20" fmla="*/ 7 w 42"/>
                <a:gd name="T21" fmla="*/ 7 h 48"/>
                <a:gd name="T22" fmla="*/ 5 w 42"/>
                <a:gd name="T23" fmla="*/ 7 h 48"/>
                <a:gd name="T24" fmla="*/ 3 w 42"/>
                <a:gd name="T25" fmla="*/ 5 h 48"/>
                <a:gd name="T26" fmla="*/ 2 w 42"/>
                <a:gd name="T27" fmla="*/ 3 h 48"/>
                <a:gd name="T28" fmla="*/ 2 w 42"/>
                <a:gd name="T29" fmla="*/ 2 h 48"/>
                <a:gd name="T30" fmla="*/ 4 w 42"/>
                <a:gd name="T31" fmla="*/ 0 h 48"/>
                <a:gd name="T32" fmla="*/ 4 w 42"/>
                <a:gd name="T33" fmla="*/ 0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2" h="48">
                  <a:moveTo>
                    <a:pt x="18" y="0"/>
                  </a:moveTo>
                  <a:lnTo>
                    <a:pt x="1" y="10"/>
                  </a:lnTo>
                  <a:lnTo>
                    <a:pt x="0" y="26"/>
                  </a:lnTo>
                  <a:lnTo>
                    <a:pt x="4" y="34"/>
                  </a:lnTo>
                  <a:lnTo>
                    <a:pt x="21" y="46"/>
                  </a:lnTo>
                  <a:lnTo>
                    <a:pt x="31" y="48"/>
                  </a:lnTo>
                  <a:lnTo>
                    <a:pt x="40" y="41"/>
                  </a:lnTo>
                  <a:lnTo>
                    <a:pt x="42" y="30"/>
                  </a:lnTo>
                  <a:lnTo>
                    <a:pt x="37" y="19"/>
                  </a:lnTo>
                  <a:lnTo>
                    <a:pt x="37" y="33"/>
                  </a:lnTo>
                  <a:lnTo>
                    <a:pt x="31" y="40"/>
                  </a:lnTo>
                  <a:lnTo>
                    <a:pt x="23" y="40"/>
                  </a:lnTo>
                  <a:lnTo>
                    <a:pt x="15" y="31"/>
                  </a:lnTo>
                  <a:lnTo>
                    <a:pt x="9" y="20"/>
                  </a:lnTo>
                  <a:lnTo>
                    <a:pt x="9" y="1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91" name="Freeform 108">
              <a:extLst>
                <a:ext uri="{FF2B5EF4-FFF2-40B4-BE49-F238E27FC236}">
                  <a16:creationId xmlns:a16="http://schemas.microsoft.com/office/drawing/2014/main" id="{8E33DA18-0569-4397-BB26-DDB531A9575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00" y="2976"/>
              <a:ext cx="18" cy="48"/>
            </a:xfrm>
            <a:custGeom>
              <a:avLst/>
              <a:gdLst>
                <a:gd name="T0" fmla="*/ 6 w 35"/>
                <a:gd name="T1" fmla="*/ 2 h 111"/>
                <a:gd name="T2" fmla="*/ 2 w 35"/>
                <a:gd name="T3" fmla="*/ 7 h 111"/>
                <a:gd name="T4" fmla="*/ 0 w 35"/>
                <a:gd name="T5" fmla="*/ 11 h 111"/>
                <a:gd name="T6" fmla="*/ 0 w 35"/>
                <a:gd name="T7" fmla="*/ 14 h 111"/>
                <a:gd name="T8" fmla="*/ 1 w 35"/>
                <a:gd name="T9" fmla="*/ 17 h 111"/>
                <a:gd name="T10" fmla="*/ 1 w 35"/>
                <a:gd name="T11" fmla="*/ 19 h 111"/>
                <a:gd name="T12" fmla="*/ 2 w 35"/>
                <a:gd name="T13" fmla="*/ 21 h 111"/>
                <a:gd name="T14" fmla="*/ 4 w 35"/>
                <a:gd name="T15" fmla="*/ 21 h 111"/>
                <a:gd name="T16" fmla="*/ 6 w 35"/>
                <a:gd name="T17" fmla="*/ 19 h 111"/>
                <a:gd name="T18" fmla="*/ 3 w 35"/>
                <a:gd name="T19" fmla="*/ 19 h 111"/>
                <a:gd name="T20" fmla="*/ 2 w 35"/>
                <a:gd name="T21" fmla="*/ 17 h 111"/>
                <a:gd name="T22" fmla="*/ 2 w 35"/>
                <a:gd name="T23" fmla="*/ 13 h 111"/>
                <a:gd name="T24" fmla="*/ 2 w 35"/>
                <a:gd name="T25" fmla="*/ 10 h 111"/>
                <a:gd name="T26" fmla="*/ 4 w 35"/>
                <a:gd name="T27" fmla="*/ 6 h 111"/>
                <a:gd name="T28" fmla="*/ 9 w 35"/>
                <a:gd name="T29" fmla="*/ 0 h 111"/>
                <a:gd name="T30" fmla="*/ 6 w 35"/>
                <a:gd name="T31" fmla="*/ 2 h 111"/>
                <a:gd name="T32" fmla="*/ 6 w 35"/>
                <a:gd name="T33" fmla="*/ 2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5" h="111">
                  <a:moveTo>
                    <a:pt x="22" y="10"/>
                  </a:moveTo>
                  <a:lnTo>
                    <a:pt x="6" y="37"/>
                  </a:lnTo>
                  <a:lnTo>
                    <a:pt x="0" y="60"/>
                  </a:lnTo>
                  <a:lnTo>
                    <a:pt x="0" y="77"/>
                  </a:lnTo>
                  <a:lnTo>
                    <a:pt x="1" y="91"/>
                  </a:lnTo>
                  <a:lnTo>
                    <a:pt x="2" y="105"/>
                  </a:lnTo>
                  <a:lnTo>
                    <a:pt x="8" y="111"/>
                  </a:lnTo>
                  <a:lnTo>
                    <a:pt x="15" y="110"/>
                  </a:lnTo>
                  <a:lnTo>
                    <a:pt x="21" y="100"/>
                  </a:lnTo>
                  <a:lnTo>
                    <a:pt x="12" y="101"/>
                  </a:lnTo>
                  <a:lnTo>
                    <a:pt x="8" y="92"/>
                  </a:lnTo>
                  <a:lnTo>
                    <a:pt x="6" y="72"/>
                  </a:lnTo>
                  <a:lnTo>
                    <a:pt x="7" y="51"/>
                  </a:lnTo>
                  <a:lnTo>
                    <a:pt x="15" y="31"/>
                  </a:lnTo>
                  <a:lnTo>
                    <a:pt x="35" y="0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92" name="Freeform 117">
              <a:extLst>
                <a:ext uri="{FF2B5EF4-FFF2-40B4-BE49-F238E27FC236}">
                  <a16:creationId xmlns:a16="http://schemas.microsoft.com/office/drawing/2014/main" id="{D40BE367-8C03-4EA5-9DB1-7DBB510B8069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85" y="2892"/>
              <a:ext cx="23" cy="28"/>
            </a:xfrm>
            <a:custGeom>
              <a:avLst/>
              <a:gdLst>
                <a:gd name="T0" fmla="*/ 0 w 47"/>
                <a:gd name="T1" fmla="*/ 0 h 63"/>
                <a:gd name="T2" fmla="*/ 0 w 47"/>
                <a:gd name="T3" fmla="*/ 4 h 63"/>
                <a:gd name="T4" fmla="*/ 3 w 47"/>
                <a:gd name="T5" fmla="*/ 8 h 63"/>
                <a:gd name="T6" fmla="*/ 11 w 47"/>
                <a:gd name="T7" fmla="*/ 12 h 63"/>
                <a:gd name="T8" fmla="*/ 8 w 47"/>
                <a:gd name="T9" fmla="*/ 6 h 63"/>
                <a:gd name="T10" fmla="*/ 0 w 47"/>
                <a:gd name="T11" fmla="*/ 0 h 63"/>
                <a:gd name="T12" fmla="*/ 0 w 47"/>
                <a:gd name="T13" fmla="*/ 0 h 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" h="63">
                  <a:moveTo>
                    <a:pt x="0" y="0"/>
                  </a:moveTo>
                  <a:lnTo>
                    <a:pt x="0" y="18"/>
                  </a:lnTo>
                  <a:lnTo>
                    <a:pt x="13" y="38"/>
                  </a:lnTo>
                  <a:lnTo>
                    <a:pt x="47" y="63"/>
                  </a:lnTo>
                  <a:lnTo>
                    <a:pt x="32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93" name="Freeform 118">
              <a:extLst>
                <a:ext uri="{FF2B5EF4-FFF2-40B4-BE49-F238E27FC236}">
                  <a16:creationId xmlns:a16="http://schemas.microsoft.com/office/drawing/2014/main" id="{9594C345-D5BD-4AB0-A92A-FB3CF4B1B383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91" y="2880"/>
              <a:ext cx="19" cy="20"/>
            </a:xfrm>
            <a:custGeom>
              <a:avLst/>
              <a:gdLst>
                <a:gd name="T0" fmla="*/ 0 w 38"/>
                <a:gd name="T1" fmla="*/ 0 h 46"/>
                <a:gd name="T2" fmla="*/ 1 w 38"/>
                <a:gd name="T3" fmla="*/ 3 h 46"/>
                <a:gd name="T4" fmla="*/ 5 w 38"/>
                <a:gd name="T5" fmla="*/ 6 h 46"/>
                <a:gd name="T6" fmla="*/ 10 w 38"/>
                <a:gd name="T7" fmla="*/ 9 h 46"/>
                <a:gd name="T8" fmla="*/ 7 w 38"/>
                <a:gd name="T9" fmla="*/ 5 h 46"/>
                <a:gd name="T10" fmla="*/ 0 w 38"/>
                <a:gd name="T11" fmla="*/ 0 h 46"/>
                <a:gd name="T12" fmla="*/ 0 w 38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" h="46">
                  <a:moveTo>
                    <a:pt x="0" y="0"/>
                  </a:moveTo>
                  <a:lnTo>
                    <a:pt x="3" y="15"/>
                  </a:lnTo>
                  <a:lnTo>
                    <a:pt x="18" y="33"/>
                  </a:lnTo>
                  <a:lnTo>
                    <a:pt x="38" y="46"/>
                  </a:lnTo>
                  <a:lnTo>
                    <a:pt x="27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94" name="Freeform 119">
              <a:extLst>
                <a:ext uri="{FF2B5EF4-FFF2-40B4-BE49-F238E27FC236}">
                  <a16:creationId xmlns:a16="http://schemas.microsoft.com/office/drawing/2014/main" id="{E91BFC37-0643-4268-8988-8ACD6071B93A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504" y="2860"/>
              <a:ext cx="18" cy="30"/>
            </a:xfrm>
            <a:custGeom>
              <a:avLst/>
              <a:gdLst>
                <a:gd name="T0" fmla="*/ 1 w 35"/>
                <a:gd name="T1" fmla="*/ 0 h 72"/>
                <a:gd name="T2" fmla="*/ 0 w 35"/>
                <a:gd name="T3" fmla="*/ 7 h 72"/>
                <a:gd name="T4" fmla="*/ 4 w 35"/>
                <a:gd name="T5" fmla="*/ 10 h 72"/>
                <a:gd name="T6" fmla="*/ 9 w 35"/>
                <a:gd name="T7" fmla="*/ 13 h 72"/>
                <a:gd name="T8" fmla="*/ 7 w 35"/>
                <a:gd name="T9" fmla="*/ 9 h 72"/>
                <a:gd name="T10" fmla="*/ 3 w 35"/>
                <a:gd name="T11" fmla="*/ 5 h 72"/>
                <a:gd name="T12" fmla="*/ 3 w 35"/>
                <a:gd name="T13" fmla="*/ 3 h 72"/>
                <a:gd name="T14" fmla="*/ 1 w 35"/>
                <a:gd name="T15" fmla="*/ 0 h 72"/>
                <a:gd name="T16" fmla="*/ 1 w 35"/>
                <a:gd name="T17" fmla="*/ 0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" h="72">
                  <a:moveTo>
                    <a:pt x="4" y="0"/>
                  </a:moveTo>
                  <a:lnTo>
                    <a:pt x="0" y="40"/>
                  </a:lnTo>
                  <a:lnTo>
                    <a:pt x="15" y="54"/>
                  </a:lnTo>
                  <a:lnTo>
                    <a:pt x="35" y="72"/>
                  </a:lnTo>
                  <a:lnTo>
                    <a:pt x="25" y="51"/>
                  </a:lnTo>
                  <a:lnTo>
                    <a:pt x="10" y="31"/>
                  </a:lnTo>
                  <a:lnTo>
                    <a:pt x="9" y="1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95" name="Freeform 120">
              <a:extLst>
                <a:ext uri="{FF2B5EF4-FFF2-40B4-BE49-F238E27FC236}">
                  <a16:creationId xmlns:a16="http://schemas.microsoft.com/office/drawing/2014/main" id="{E0CE1082-00DD-4F9C-8BE0-31103FCAC3DF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517" y="2841"/>
              <a:ext cx="17" cy="36"/>
            </a:xfrm>
            <a:custGeom>
              <a:avLst/>
              <a:gdLst>
                <a:gd name="T0" fmla="*/ 3 w 34"/>
                <a:gd name="T1" fmla="*/ 2 h 84"/>
                <a:gd name="T2" fmla="*/ 0 w 34"/>
                <a:gd name="T3" fmla="*/ 4 h 84"/>
                <a:gd name="T4" fmla="*/ 1 w 34"/>
                <a:gd name="T5" fmla="*/ 9 h 84"/>
                <a:gd name="T6" fmla="*/ 7 w 34"/>
                <a:gd name="T7" fmla="*/ 15 h 84"/>
                <a:gd name="T8" fmla="*/ 9 w 34"/>
                <a:gd name="T9" fmla="*/ 15 h 84"/>
                <a:gd name="T10" fmla="*/ 7 w 34"/>
                <a:gd name="T11" fmla="*/ 8 h 84"/>
                <a:gd name="T12" fmla="*/ 6 w 34"/>
                <a:gd name="T13" fmla="*/ 5 h 84"/>
                <a:gd name="T14" fmla="*/ 9 w 34"/>
                <a:gd name="T15" fmla="*/ 0 h 84"/>
                <a:gd name="T16" fmla="*/ 4 w 34"/>
                <a:gd name="T17" fmla="*/ 3 h 84"/>
                <a:gd name="T18" fmla="*/ 3 w 34"/>
                <a:gd name="T19" fmla="*/ 2 h 84"/>
                <a:gd name="T20" fmla="*/ 3 w 34"/>
                <a:gd name="T21" fmla="*/ 2 h 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4" h="84">
                  <a:moveTo>
                    <a:pt x="9" y="12"/>
                  </a:moveTo>
                  <a:lnTo>
                    <a:pt x="0" y="21"/>
                  </a:lnTo>
                  <a:lnTo>
                    <a:pt x="1" y="47"/>
                  </a:lnTo>
                  <a:lnTo>
                    <a:pt x="25" y="82"/>
                  </a:lnTo>
                  <a:lnTo>
                    <a:pt x="34" y="84"/>
                  </a:lnTo>
                  <a:lnTo>
                    <a:pt x="28" y="43"/>
                  </a:lnTo>
                  <a:lnTo>
                    <a:pt x="24" y="25"/>
                  </a:lnTo>
                  <a:lnTo>
                    <a:pt x="34" y="0"/>
                  </a:lnTo>
                  <a:lnTo>
                    <a:pt x="15" y="15"/>
                  </a:lnTo>
                  <a:lnTo>
                    <a:pt x="9" y="12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96" name="Freeform 121">
              <a:extLst>
                <a:ext uri="{FF2B5EF4-FFF2-40B4-BE49-F238E27FC236}">
                  <a16:creationId xmlns:a16="http://schemas.microsoft.com/office/drawing/2014/main" id="{65334943-FFDB-45F4-8A27-AF4F4FD9A99B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545" y="2825"/>
              <a:ext cx="24" cy="49"/>
            </a:xfrm>
            <a:custGeom>
              <a:avLst/>
              <a:gdLst>
                <a:gd name="T0" fmla="*/ 4 w 48"/>
                <a:gd name="T1" fmla="*/ 0 h 115"/>
                <a:gd name="T2" fmla="*/ 0 w 48"/>
                <a:gd name="T3" fmla="*/ 3 h 115"/>
                <a:gd name="T4" fmla="*/ 1 w 48"/>
                <a:gd name="T5" fmla="*/ 5 h 115"/>
                <a:gd name="T6" fmla="*/ 3 w 48"/>
                <a:gd name="T7" fmla="*/ 8 h 115"/>
                <a:gd name="T8" fmla="*/ 8 w 48"/>
                <a:gd name="T9" fmla="*/ 15 h 115"/>
                <a:gd name="T10" fmla="*/ 12 w 48"/>
                <a:gd name="T11" fmla="*/ 21 h 115"/>
                <a:gd name="T12" fmla="*/ 10 w 48"/>
                <a:gd name="T13" fmla="*/ 12 h 115"/>
                <a:gd name="T14" fmla="*/ 7 w 48"/>
                <a:gd name="T15" fmla="*/ 6 h 115"/>
                <a:gd name="T16" fmla="*/ 4 w 48"/>
                <a:gd name="T17" fmla="*/ 0 h 115"/>
                <a:gd name="T18" fmla="*/ 4 w 48"/>
                <a:gd name="T19" fmla="*/ 0 h 1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" h="115">
                  <a:moveTo>
                    <a:pt x="15" y="0"/>
                  </a:moveTo>
                  <a:lnTo>
                    <a:pt x="0" y="14"/>
                  </a:lnTo>
                  <a:lnTo>
                    <a:pt x="1" y="25"/>
                  </a:lnTo>
                  <a:lnTo>
                    <a:pt x="9" y="44"/>
                  </a:lnTo>
                  <a:lnTo>
                    <a:pt x="30" y="81"/>
                  </a:lnTo>
                  <a:lnTo>
                    <a:pt x="48" y="115"/>
                  </a:lnTo>
                  <a:lnTo>
                    <a:pt x="38" y="65"/>
                  </a:lnTo>
                  <a:lnTo>
                    <a:pt x="26" y="3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97" name="Freeform 122">
              <a:extLst>
                <a:ext uri="{FF2B5EF4-FFF2-40B4-BE49-F238E27FC236}">
                  <a16:creationId xmlns:a16="http://schemas.microsoft.com/office/drawing/2014/main" id="{3DF37535-1BC1-4AF2-A0BE-2FE6BF8DA8E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555" y="2800"/>
              <a:ext cx="31" cy="39"/>
            </a:xfrm>
            <a:custGeom>
              <a:avLst/>
              <a:gdLst>
                <a:gd name="T0" fmla="*/ 2 w 62"/>
                <a:gd name="T1" fmla="*/ 0 h 92"/>
                <a:gd name="T2" fmla="*/ 0 w 62"/>
                <a:gd name="T3" fmla="*/ 3 h 92"/>
                <a:gd name="T4" fmla="*/ 1 w 62"/>
                <a:gd name="T5" fmla="*/ 5 h 92"/>
                <a:gd name="T6" fmla="*/ 7 w 62"/>
                <a:gd name="T7" fmla="*/ 8 h 92"/>
                <a:gd name="T8" fmla="*/ 10 w 62"/>
                <a:gd name="T9" fmla="*/ 13 h 92"/>
                <a:gd name="T10" fmla="*/ 16 w 62"/>
                <a:gd name="T11" fmla="*/ 17 h 92"/>
                <a:gd name="T12" fmla="*/ 15 w 62"/>
                <a:gd name="T13" fmla="*/ 12 h 92"/>
                <a:gd name="T14" fmla="*/ 12 w 62"/>
                <a:gd name="T15" fmla="*/ 8 h 92"/>
                <a:gd name="T16" fmla="*/ 6 w 62"/>
                <a:gd name="T17" fmla="*/ 5 h 92"/>
                <a:gd name="T18" fmla="*/ 2 w 62"/>
                <a:gd name="T19" fmla="*/ 0 h 92"/>
                <a:gd name="T20" fmla="*/ 2 w 62"/>
                <a:gd name="T21" fmla="*/ 0 h 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" h="92">
                  <a:moveTo>
                    <a:pt x="7" y="0"/>
                  </a:moveTo>
                  <a:lnTo>
                    <a:pt x="0" y="16"/>
                  </a:lnTo>
                  <a:lnTo>
                    <a:pt x="4" y="27"/>
                  </a:lnTo>
                  <a:lnTo>
                    <a:pt x="27" y="46"/>
                  </a:lnTo>
                  <a:lnTo>
                    <a:pt x="37" y="71"/>
                  </a:lnTo>
                  <a:lnTo>
                    <a:pt x="62" y="92"/>
                  </a:lnTo>
                  <a:lnTo>
                    <a:pt x="58" y="67"/>
                  </a:lnTo>
                  <a:lnTo>
                    <a:pt x="48" y="44"/>
                  </a:lnTo>
                  <a:lnTo>
                    <a:pt x="24" y="2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98" name="Freeform 123">
              <a:extLst>
                <a:ext uri="{FF2B5EF4-FFF2-40B4-BE49-F238E27FC236}">
                  <a16:creationId xmlns:a16="http://schemas.microsoft.com/office/drawing/2014/main" id="{E9A8A5EE-5074-45CA-97D4-1A8024BB861F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28" y="2730"/>
              <a:ext cx="376" cy="197"/>
            </a:xfrm>
            <a:custGeom>
              <a:avLst/>
              <a:gdLst>
                <a:gd name="T0" fmla="*/ 9 w 751"/>
                <a:gd name="T1" fmla="*/ 18 h 462"/>
                <a:gd name="T2" fmla="*/ 0 w 751"/>
                <a:gd name="T3" fmla="*/ 18 h 462"/>
                <a:gd name="T4" fmla="*/ 9 w 751"/>
                <a:gd name="T5" fmla="*/ 15 h 462"/>
                <a:gd name="T6" fmla="*/ 20 w 751"/>
                <a:gd name="T7" fmla="*/ 8 h 462"/>
                <a:gd name="T8" fmla="*/ 37 w 751"/>
                <a:gd name="T9" fmla="*/ 4 h 462"/>
                <a:gd name="T10" fmla="*/ 34 w 751"/>
                <a:gd name="T11" fmla="*/ 8 h 462"/>
                <a:gd name="T12" fmla="*/ 49 w 751"/>
                <a:gd name="T13" fmla="*/ 17 h 462"/>
                <a:gd name="T14" fmla="*/ 63 w 751"/>
                <a:gd name="T15" fmla="*/ 34 h 462"/>
                <a:gd name="T16" fmla="*/ 91 w 751"/>
                <a:gd name="T17" fmla="*/ 51 h 462"/>
                <a:gd name="T18" fmla="*/ 95 w 751"/>
                <a:gd name="T19" fmla="*/ 48 h 462"/>
                <a:gd name="T20" fmla="*/ 114 w 751"/>
                <a:gd name="T21" fmla="*/ 67 h 462"/>
                <a:gd name="T22" fmla="*/ 120 w 751"/>
                <a:gd name="T23" fmla="*/ 52 h 462"/>
                <a:gd name="T24" fmla="*/ 121 w 751"/>
                <a:gd name="T25" fmla="*/ 55 h 462"/>
                <a:gd name="T26" fmla="*/ 127 w 751"/>
                <a:gd name="T27" fmla="*/ 54 h 462"/>
                <a:gd name="T28" fmla="*/ 143 w 751"/>
                <a:gd name="T29" fmla="*/ 42 h 462"/>
                <a:gd name="T30" fmla="*/ 160 w 751"/>
                <a:gd name="T31" fmla="*/ 27 h 462"/>
                <a:gd name="T32" fmla="*/ 155 w 751"/>
                <a:gd name="T33" fmla="*/ 22 h 462"/>
                <a:gd name="T34" fmla="*/ 168 w 751"/>
                <a:gd name="T35" fmla="*/ 17 h 462"/>
                <a:gd name="T36" fmla="*/ 180 w 751"/>
                <a:gd name="T37" fmla="*/ 13 h 462"/>
                <a:gd name="T38" fmla="*/ 162 w 751"/>
                <a:gd name="T39" fmla="*/ 0 h 462"/>
                <a:gd name="T40" fmla="*/ 184 w 751"/>
                <a:gd name="T41" fmla="*/ 8 h 462"/>
                <a:gd name="T42" fmla="*/ 187 w 751"/>
                <a:gd name="T43" fmla="*/ 19 h 462"/>
                <a:gd name="T44" fmla="*/ 188 w 751"/>
                <a:gd name="T45" fmla="*/ 32 h 462"/>
                <a:gd name="T46" fmla="*/ 174 w 751"/>
                <a:gd name="T47" fmla="*/ 41 h 462"/>
                <a:gd name="T48" fmla="*/ 154 w 751"/>
                <a:gd name="T49" fmla="*/ 61 h 462"/>
                <a:gd name="T50" fmla="*/ 147 w 751"/>
                <a:gd name="T51" fmla="*/ 75 h 462"/>
                <a:gd name="T52" fmla="*/ 118 w 751"/>
                <a:gd name="T53" fmla="*/ 83 h 462"/>
                <a:gd name="T54" fmla="*/ 80 w 751"/>
                <a:gd name="T55" fmla="*/ 76 h 462"/>
                <a:gd name="T56" fmla="*/ 63 w 751"/>
                <a:gd name="T57" fmla="*/ 68 h 462"/>
                <a:gd name="T58" fmla="*/ 61 w 751"/>
                <a:gd name="T59" fmla="*/ 58 h 462"/>
                <a:gd name="T60" fmla="*/ 42 w 751"/>
                <a:gd name="T61" fmla="*/ 50 h 462"/>
                <a:gd name="T62" fmla="*/ 14 w 751"/>
                <a:gd name="T63" fmla="*/ 17 h 462"/>
                <a:gd name="T64" fmla="*/ 13 w 751"/>
                <a:gd name="T65" fmla="*/ 20 h 4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51" h="462">
                  <a:moveTo>
                    <a:pt x="49" y="113"/>
                  </a:moveTo>
                  <a:lnTo>
                    <a:pt x="34" y="101"/>
                  </a:lnTo>
                  <a:lnTo>
                    <a:pt x="26" y="127"/>
                  </a:lnTo>
                  <a:lnTo>
                    <a:pt x="0" y="100"/>
                  </a:lnTo>
                  <a:lnTo>
                    <a:pt x="21" y="98"/>
                  </a:lnTo>
                  <a:lnTo>
                    <a:pt x="34" y="84"/>
                  </a:lnTo>
                  <a:lnTo>
                    <a:pt x="49" y="61"/>
                  </a:lnTo>
                  <a:lnTo>
                    <a:pt x="80" y="45"/>
                  </a:lnTo>
                  <a:lnTo>
                    <a:pt x="116" y="28"/>
                  </a:lnTo>
                  <a:lnTo>
                    <a:pt x="145" y="21"/>
                  </a:lnTo>
                  <a:lnTo>
                    <a:pt x="170" y="28"/>
                  </a:lnTo>
                  <a:lnTo>
                    <a:pt x="133" y="43"/>
                  </a:lnTo>
                  <a:lnTo>
                    <a:pt x="167" y="68"/>
                  </a:lnTo>
                  <a:lnTo>
                    <a:pt x="193" y="94"/>
                  </a:lnTo>
                  <a:lnTo>
                    <a:pt x="194" y="143"/>
                  </a:lnTo>
                  <a:lnTo>
                    <a:pt x="252" y="187"/>
                  </a:lnTo>
                  <a:lnTo>
                    <a:pt x="291" y="235"/>
                  </a:lnTo>
                  <a:lnTo>
                    <a:pt x="362" y="281"/>
                  </a:lnTo>
                  <a:lnTo>
                    <a:pt x="356" y="246"/>
                  </a:lnTo>
                  <a:lnTo>
                    <a:pt x="377" y="264"/>
                  </a:lnTo>
                  <a:lnTo>
                    <a:pt x="442" y="360"/>
                  </a:lnTo>
                  <a:lnTo>
                    <a:pt x="455" y="367"/>
                  </a:lnTo>
                  <a:lnTo>
                    <a:pt x="465" y="323"/>
                  </a:lnTo>
                  <a:lnTo>
                    <a:pt x="477" y="284"/>
                  </a:lnTo>
                  <a:lnTo>
                    <a:pt x="501" y="262"/>
                  </a:lnTo>
                  <a:lnTo>
                    <a:pt x="482" y="302"/>
                  </a:lnTo>
                  <a:lnTo>
                    <a:pt x="461" y="390"/>
                  </a:lnTo>
                  <a:lnTo>
                    <a:pt x="505" y="298"/>
                  </a:lnTo>
                  <a:lnTo>
                    <a:pt x="519" y="276"/>
                  </a:lnTo>
                  <a:lnTo>
                    <a:pt x="570" y="232"/>
                  </a:lnTo>
                  <a:lnTo>
                    <a:pt x="612" y="190"/>
                  </a:lnTo>
                  <a:lnTo>
                    <a:pt x="640" y="150"/>
                  </a:lnTo>
                  <a:lnTo>
                    <a:pt x="656" y="137"/>
                  </a:lnTo>
                  <a:lnTo>
                    <a:pt x="619" y="119"/>
                  </a:lnTo>
                  <a:lnTo>
                    <a:pt x="651" y="110"/>
                  </a:lnTo>
                  <a:lnTo>
                    <a:pt x="671" y="96"/>
                  </a:lnTo>
                  <a:lnTo>
                    <a:pt x="716" y="96"/>
                  </a:lnTo>
                  <a:lnTo>
                    <a:pt x="719" y="71"/>
                  </a:lnTo>
                  <a:lnTo>
                    <a:pt x="675" y="35"/>
                  </a:lnTo>
                  <a:lnTo>
                    <a:pt x="646" y="0"/>
                  </a:lnTo>
                  <a:lnTo>
                    <a:pt x="700" y="15"/>
                  </a:lnTo>
                  <a:lnTo>
                    <a:pt x="733" y="44"/>
                  </a:lnTo>
                  <a:lnTo>
                    <a:pt x="748" y="73"/>
                  </a:lnTo>
                  <a:lnTo>
                    <a:pt x="746" y="103"/>
                  </a:lnTo>
                  <a:lnTo>
                    <a:pt x="750" y="147"/>
                  </a:lnTo>
                  <a:lnTo>
                    <a:pt x="751" y="177"/>
                  </a:lnTo>
                  <a:lnTo>
                    <a:pt x="715" y="143"/>
                  </a:lnTo>
                  <a:lnTo>
                    <a:pt x="694" y="222"/>
                  </a:lnTo>
                  <a:lnTo>
                    <a:pt x="612" y="284"/>
                  </a:lnTo>
                  <a:lnTo>
                    <a:pt x="614" y="333"/>
                  </a:lnTo>
                  <a:lnTo>
                    <a:pt x="570" y="356"/>
                  </a:lnTo>
                  <a:lnTo>
                    <a:pt x="587" y="413"/>
                  </a:lnTo>
                  <a:lnTo>
                    <a:pt x="564" y="438"/>
                  </a:lnTo>
                  <a:lnTo>
                    <a:pt x="472" y="456"/>
                  </a:lnTo>
                  <a:lnTo>
                    <a:pt x="309" y="462"/>
                  </a:lnTo>
                  <a:lnTo>
                    <a:pt x="318" y="418"/>
                  </a:lnTo>
                  <a:lnTo>
                    <a:pt x="248" y="406"/>
                  </a:lnTo>
                  <a:lnTo>
                    <a:pt x="250" y="376"/>
                  </a:lnTo>
                  <a:lnTo>
                    <a:pt x="190" y="338"/>
                  </a:lnTo>
                  <a:lnTo>
                    <a:pt x="242" y="316"/>
                  </a:lnTo>
                  <a:lnTo>
                    <a:pt x="214" y="289"/>
                  </a:lnTo>
                  <a:lnTo>
                    <a:pt x="168" y="276"/>
                  </a:lnTo>
                  <a:lnTo>
                    <a:pt x="78" y="96"/>
                  </a:lnTo>
                  <a:lnTo>
                    <a:pt x="56" y="93"/>
                  </a:lnTo>
                  <a:lnTo>
                    <a:pt x="49" y="113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299" name="Freeform 124">
              <a:extLst>
                <a:ext uri="{FF2B5EF4-FFF2-40B4-BE49-F238E27FC236}">
                  <a16:creationId xmlns:a16="http://schemas.microsoft.com/office/drawing/2014/main" id="{FF8A3BC6-8960-43D2-9935-51F9B86E426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011" y="2748"/>
              <a:ext cx="42" cy="42"/>
            </a:xfrm>
            <a:custGeom>
              <a:avLst/>
              <a:gdLst>
                <a:gd name="T0" fmla="*/ 2 w 85"/>
                <a:gd name="T1" fmla="*/ 0 h 101"/>
                <a:gd name="T2" fmla="*/ 0 w 85"/>
                <a:gd name="T3" fmla="*/ 7 h 101"/>
                <a:gd name="T4" fmla="*/ 2 w 85"/>
                <a:gd name="T5" fmla="*/ 17 h 101"/>
                <a:gd name="T6" fmla="*/ 6 w 85"/>
                <a:gd name="T7" fmla="*/ 17 h 101"/>
                <a:gd name="T8" fmla="*/ 13 w 85"/>
                <a:gd name="T9" fmla="*/ 12 h 101"/>
                <a:gd name="T10" fmla="*/ 21 w 85"/>
                <a:gd name="T11" fmla="*/ 8 h 101"/>
                <a:gd name="T12" fmla="*/ 17 w 85"/>
                <a:gd name="T13" fmla="*/ 8 h 101"/>
                <a:gd name="T14" fmla="*/ 9 w 85"/>
                <a:gd name="T15" fmla="*/ 11 h 101"/>
                <a:gd name="T16" fmla="*/ 9 w 85"/>
                <a:gd name="T17" fmla="*/ 9 h 101"/>
                <a:gd name="T18" fmla="*/ 13 w 85"/>
                <a:gd name="T19" fmla="*/ 3 h 101"/>
                <a:gd name="T20" fmla="*/ 8 w 85"/>
                <a:gd name="T21" fmla="*/ 3 h 101"/>
                <a:gd name="T22" fmla="*/ 6 w 85"/>
                <a:gd name="T23" fmla="*/ 9 h 101"/>
                <a:gd name="T24" fmla="*/ 2 w 85"/>
                <a:gd name="T25" fmla="*/ 0 h 101"/>
                <a:gd name="T26" fmla="*/ 2 w 85"/>
                <a:gd name="T27" fmla="*/ 0 h 10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5" h="101">
                  <a:moveTo>
                    <a:pt x="8" y="0"/>
                  </a:moveTo>
                  <a:lnTo>
                    <a:pt x="0" y="44"/>
                  </a:lnTo>
                  <a:lnTo>
                    <a:pt x="9" y="101"/>
                  </a:lnTo>
                  <a:lnTo>
                    <a:pt x="24" y="98"/>
                  </a:lnTo>
                  <a:lnTo>
                    <a:pt x="52" y="73"/>
                  </a:lnTo>
                  <a:lnTo>
                    <a:pt x="85" y="47"/>
                  </a:lnTo>
                  <a:lnTo>
                    <a:pt x="68" y="48"/>
                  </a:lnTo>
                  <a:lnTo>
                    <a:pt x="37" y="66"/>
                  </a:lnTo>
                  <a:lnTo>
                    <a:pt x="38" y="51"/>
                  </a:lnTo>
                  <a:lnTo>
                    <a:pt x="54" y="19"/>
                  </a:lnTo>
                  <a:lnTo>
                    <a:pt x="33" y="20"/>
                  </a:lnTo>
                  <a:lnTo>
                    <a:pt x="24" y="5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00" name="Freeform 125">
              <a:extLst>
                <a:ext uri="{FF2B5EF4-FFF2-40B4-BE49-F238E27FC236}">
                  <a16:creationId xmlns:a16="http://schemas.microsoft.com/office/drawing/2014/main" id="{31C7E7F1-B998-4AD5-AA48-3365292CA3B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060" y="2767"/>
              <a:ext cx="52" cy="30"/>
            </a:xfrm>
            <a:custGeom>
              <a:avLst/>
              <a:gdLst>
                <a:gd name="T0" fmla="*/ 0 w 103"/>
                <a:gd name="T1" fmla="*/ 4 h 69"/>
                <a:gd name="T2" fmla="*/ 6 w 103"/>
                <a:gd name="T3" fmla="*/ 4 h 69"/>
                <a:gd name="T4" fmla="*/ 9 w 103"/>
                <a:gd name="T5" fmla="*/ 6 h 69"/>
                <a:gd name="T6" fmla="*/ 7 w 103"/>
                <a:gd name="T7" fmla="*/ 9 h 69"/>
                <a:gd name="T8" fmla="*/ 14 w 103"/>
                <a:gd name="T9" fmla="*/ 9 h 69"/>
                <a:gd name="T10" fmla="*/ 13 w 103"/>
                <a:gd name="T11" fmla="*/ 13 h 69"/>
                <a:gd name="T12" fmla="*/ 20 w 103"/>
                <a:gd name="T13" fmla="*/ 11 h 69"/>
                <a:gd name="T14" fmla="*/ 26 w 103"/>
                <a:gd name="T15" fmla="*/ 5 h 69"/>
                <a:gd name="T16" fmla="*/ 24 w 103"/>
                <a:gd name="T17" fmla="*/ 3 h 69"/>
                <a:gd name="T18" fmla="*/ 15 w 103"/>
                <a:gd name="T19" fmla="*/ 5 h 69"/>
                <a:gd name="T20" fmla="*/ 15 w 103"/>
                <a:gd name="T21" fmla="*/ 0 h 69"/>
                <a:gd name="T22" fmla="*/ 8 w 103"/>
                <a:gd name="T23" fmla="*/ 1 h 69"/>
                <a:gd name="T24" fmla="*/ 0 w 103"/>
                <a:gd name="T25" fmla="*/ 4 h 69"/>
                <a:gd name="T26" fmla="*/ 0 w 103"/>
                <a:gd name="T27" fmla="*/ 4 h 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3" h="69">
                  <a:moveTo>
                    <a:pt x="0" y="22"/>
                  </a:moveTo>
                  <a:lnTo>
                    <a:pt x="23" y="23"/>
                  </a:lnTo>
                  <a:lnTo>
                    <a:pt x="34" y="29"/>
                  </a:lnTo>
                  <a:lnTo>
                    <a:pt x="28" y="47"/>
                  </a:lnTo>
                  <a:lnTo>
                    <a:pt x="56" y="45"/>
                  </a:lnTo>
                  <a:lnTo>
                    <a:pt x="49" y="69"/>
                  </a:lnTo>
                  <a:lnTo>
                    <a:pt x="77" y="58"/>
                  </a:lnTo>
                  <a:lnTo>
                    <a:pt x="103" y="28"/>
                  </a:lnTo>
                  <a:lnTo>
                    <a:pt x="94" y="15"/>
                  </a:lnTo>
                  <a:lnTo>
                    <a:pt x="58" y="27"/>
                  </a:lnTo>
                  <a:lnTo>
                    <a:pt x="59" y="0"/>
                  </a:lnTo>
                  <a:lnTo>
                    <a:pt x="32" y="4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01" name="Freeform 126">
              <a:extLst>
                <a:ext uri="{FF2B5EF4-FFF2-40B4-BE49-F238E27FC236}">
                  <a16:creationId xmlns:a16="http://schemas.microsoft.com/office/drawing/2014/main" id="{D86941A4-A001-46F6-979B-A425AF6EA85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105" y="2779"/>
              <a:ext cx="25" cy="15"/>
            </a:xfrm>
            <a:custGeom>
              <a:avLst/>
              <a:gdLst>
                <a:gd name="T0" fmla="*/ 0 w 50"/>
                <a:gd name="T1" fmla="*/ 4 h 35"/>
                <a:gd name="T2" fmla="*/ 2 w 50"/>
                <a:gd name="T3" fmla="*/ 6 h 35"/>
                <a:gd name="T4" fmla="*/ 7 w 50"/>
                <a:gd name="T5" fmla="*/ 4 h 35"/>
                <a:gd name="T6" fmla="*/ 13 w 50"/>
                <a:gd name="T7" fmla="*/ 0 h 35"/>
                <a:gd name="T8" fmla="*/ 7 w 50"/>
                <a:gd name="T9" fmla="*/ 1 h 35"/>
                <a:gd name="T10" fmla="*/ 0 w 50"/>
                <a:gd name="T11" fmla="*/ 4 h 35"/>
                <a:gd name="T12" fmla="*/ 0 w 50"/>
                <a:gd name="T13" fmla="*/ 4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0" h="35">
                  <a:moveTo>
                    <a:pt x="0" y="23"/>
                  </a:moveTo>
                  <a:lnTo>
                    <a:pt x="6" y="35"/>
                  </a:lnTo>
                  <a:lnTo>
                    <a:pt x="27" y="20"/>
                  </a:lnTo>
                  <a:lnTo>
                    <a:pt x="50" y="0"/>
                  </a:lnTo>
                  <a:lnTo>
                    <a:pt x="25" y="8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02" name="Freeform 127">
              <a:extLst>
                <a:ext uri="{FF2B5EF4-FFF2-40B4-BE49-F238E27FC236}">
                  <a16:creationId xmlns:a16="http://schemas.microsoft.com/office/drawing/2014/main" id="{BBCC8CF4-5943-4F0A-A5C5-D2AB6141C7DB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101" y="2785"/>
              <a:ext cx="46" cy="31"/>
            </a:xfrm>
            <a:custGeom>
              <a:avLst/>
              <a:gdLst>
                <a:gd name="T0" fmla="*/ 20 w 92"/>
                <a:gd name="T1" fmla="*/ 0 h 75"/>
                <a:gd name="T2" fmla="*/ 13 w 92"/>
                <a:gd name="T3" fmla="*/ 5 h 75"/>
                <a:gd name="T4" fmla="*/ 0 w 92"/>
                <a:gd name="T5" fmla="*/ 13 h 75"/>
                <a:gd name="T6" fmla="*/ 5 w 92"/>
                <a:gd name="T7" fmla="*/ 12 h 75"/>
                <a:gd name="T8" fmla="*/ 14 w 92"/>
                <a:gd name="T9" fmla="*/ 6 h 75"/>
                <a:gd name="T10" fmla="*/ 19 w 92"/>
                <a:gd name="T11" fmla="*/ 5 h 75"/>
                <a:gd name="T12" fmla="*/ 23 w 92"/>
                <a:gd name="T13" fmla="*/ 5 h 75"/>
                <a:gd name="T14" fmla="*/ 23 w 92"/>
                <a:gd name="T15" fmla="*/ 2 h 75"/>
                <a:gd name="T16" fmla="*/ 20 w 92"/>
                <a:gd name="T17" fmla="*/ 0 h 75"/>
                <a:gd name="T18" fmla="*/ 20 w 92"/>
                <a:gd name="T19" fmla="*/ 0 h 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2" h="75">
                  <a:moveTo>
                    <a:pt x="79" y="0"/>
                  </a:moveTo>
                  <a:lnTo>
                    <a:pt x="49" y="31"/>
                  </a:lnTo>
                  <a:lnTo>
                    <a:pt x="0" y="75"/>
                  </a:lnTo>
                  <a:lnTo>
                    <a:pt x="20" y="69"/>
                  </a:lnTo>
                  <a:lnTo>
                    <a:pt x="53" y="37"/>
                  </a:lnTo>
                  <a:lnTo>
                    <a:pt x="75" y="26"/>
                  </a:lnTo>
                  <a:lnTo>
                    <a:pt x="92" y="28"/>
                  </a:lnTo>
                  <a:lnTo>
                    <a:pt x="92" y="11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03" name="Freeform 128">
              <a:extLst>
                <a:ext uri="{FF2B5EF4-FFF2-40B4-BE49-F238E27FC236}">
                  <a16:creationId xmlns:a16="http://schemas.microsoft.com/office/drawing/2014/main" id="{ECACBB1C-8FDC-4883-9970-801BDCBAB353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152" y="2795"/>
              <a:ext cx="17" cy="18"/>
            </a:xfrm>
            <a:custGeom>
              <a:avLst/>
              <a:gdLst>
                <a:gd name="T0" fmla="*/ 9 w 32"/>
                <a:gd name="T1" fmla="*/ 0 h 42"/>
                <a:gd name="T2" fmla="*/ 9 w 32"/>
                <a:gd name="T3" fmla="*/ 3 h 42"/>
                <a:gd name="T4" fmla="*/ 5 w 32"/>
                <a:gd name="T5" fmla="*/ 6 h 42"/>
                <a:gd name="T6" fmla="*/ 0 w 32"/>
                <a:gd name="T7" fmla="*/ 8 h 42"/>
                <a:gd name="T8" fmla="*/ 1 w 32"/>
                <a:gd name="T9" fmla="*/ 3 h 42"/>
                <a:gd name="T10" fmla="*/ 9 w 32"/>
                <a:gd name="T11" fmla="*/ 0 h 42"/>
                <a:gd name="T12" fmla="*/ 9 w 32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2" h="42">
                  <a:moveTo>
                    <a:pt x="32" y="0"/>
                  </a:moveTo>
                  <a:lnTo>
                    <a:pt x="31" y="17"/>
                  </a:lnTo>
                  <a:lnTo>
                    <a:pt x="17" y="32"/>
                  </a:lnTo>
                  <a:lnTo>
                    <a:pt x="0" y="42"/>
                  </a:lnTo>
                  <a:lnTo>
                    <a:pt x="4" y="1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04" name="Freeform 129">
              <a:extLst>
                <a:ext uri="{FF2B5EF4-FFF2-40B4-BE49-F238E27FC236}">
                  <a16:creationId xmlns:a16="http://schemas.microsoft.com/office/drawing/2014/main" id="{49D1EAA6-8865-44A0-8054-CD796385C42A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167" y="2785"/>
              <a:ext cx="103" cy="28"/>
            </a:xfrm>
            <a:custGeom>
              <a:avLst/>
              <a:gdLst>
                <a:gd name="T0" fmla="*/ 8 w 205"/>
                <a:gd name="T1" fmla="*/ 0 h 66"/>
                <a:gd name="T2" fmla="*/ 6 w 205"/>
                <a:gd name="T3" fmla="*/ 6 h 66"/>
                <a:gd name="T4" fmla="*/ 0 w 205"/>
                <a:gd name="T5" fmla="*/ 9 h 66"/>
                <a:gd name="T6" fmla="*/ 10 w 205"/>
                <a:gd name="T7" fmla="*/ 7 h 66"/>
                <a:gd name="T8" fmla="*/ 15 w 205"/>
                <a:gd name="T9" fmla="*/ 9 h 66"/>
                <a:gd name="T10" fmla="*/ 18 w 205"/>
                <a:gd name="T11" fmla="*/ 8 h 66"/>
                <a:gd name="T12" fmla="*/ 22 w 205"/>
                <a:gd name="T13" fmla="*/ 11 h 66"/>
                <a:gd name="T14" fmla="*/ 25 w 205"/>
                <a:gd name="T15" fmla="*/ 9 h 66"/>
                <a:gd name="T16" fmla="*/ 33 w 205"/>
                <a:gd name="T17" fmla="*/ 9 h 66"/>
                <a:gd name="T18" fmla="*/ 43 w 205"/>
                <a:gd name="T19" fmla="*/ 12 h 66"/>
                <a:gd name="T20" fmla="*/ 52 w 205"/>
                <a:gd name="T21" fmla="*/ 12 h 66"/>
                <a:gd name="T22" fmla="*/ 50 w 205"/>
                <a:gd name="T23" fmla="*/ 8 h 66"/>
                <a:gd name="T24" fmla="*/ 45 w 205"/>
                <a:gd name="T25" fmla="*/ 7 h 66"/>
                <a:gd name="T26" fmla="*/ 36 w 205"/>
                <a:gd name="T27" fmla="*/ 5 h 66"/>
                <a:gd name="T28" fmla="*/ 29 w 205"/>
                <a:gd name="T29" fmla="*/ 6 h 66"/>
                <a:gd name="T30" fmla="*/ 28 w 205"/>
                <a:gd name="T31" fmla="*/ 4 h 66"/>
                <a:gd name="T32" fmla="*/ 24 w 205"/>
                <a:gd name="T33" fmla="*/ 3 h 66"/>
                <a:gd name="T34" fmla="*/ 20 w 205"/>
                <a:gd name="T35" fmla="*/ 6 h 66"/>
                <a:gd name="T36" fmla="*/ 18 w 205"/>
                <a:gd name="T37" fmla="*/ 3 h 66"/>
                <a:gd name="T38" fmla="*/ 14 w 205"/>
                <a:gd name="T39" fmla="*/ 3 h 66"/>
                <a:gd name="T40" fmla="*/ 15 w 205"/>
                <a:gd name="T41" fmla="*/ 1 h 66"/>
                <a:gd name="T42" fmla="*/ 12 w 205"/>
                <a:gd name="T43" fmla="*/ 0 h 66"/>
                <a:gd name="T44" fmla="*/ 8 w 205"/>
                <a:gd name="T45" fmla="*/ 0 h 66"/>
                <a:gd name="T46" fmla="*/ 8 w 205"/>
                <a:gd name="T47" fmla="*/ 0 h 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05" h="66">
                  <a:moveTo>
                    <a:pt x="29" y="0"/>
                  </a:moveTo>
                  <a:lnTo>
                    <a:pt x="24" y="32"/>
                  </a:lnTo>
                  <a:lnTo>
                    <a:pt x="0" y="52"/>
                  </a:lnTo>
                  <a:lnTo>
                    <a:pt x="37" y="40"/>
                  </a:lnTo>
                  <a:lnTo>
                    <a:pt x="58" y="49"/>
                  </a:lnTo>
                  <a:lnTo>
                    <a:pt x="71" y="45"/>
                  </a:lnTo>
                  <a:lnTo>
                    <a:pt x="85" y="61"/>
                  </a:lnTo>
                  <a:lnTo>
                    <a:pt x="98" y="50"/>
                  </a:lnTo>
                  <a:lnTo>
                    <a:pt x="129" y="52"/>
                  </a:lnTo>
                  <a:lnTo>
                    <a:pt x="172" y="65"/>
                  </a:lnTo>
                  <a:lnTo>
                    <a:pt x="205" y="66"/>
                  </a:lnTo>
                  <a:lnTo>
                    <a:pt x="197" y="45"/>
                  </a:lnTo>
                  <a:lnTo>
                    <a:pt x="177" y="41"/>
                  </a:lnTo>
                  <a:lnTo>
                    <a:pt x="144" y="26"/>
                  </a:lnTo>
                  <a:lnTo>
                    <a:pt x="116" y="32"/>
                  </a:lnTo>
                  <a:lnTo>
                    <a:pt x="111" y="21"/>
                  </a:lnTo>
                  <a:lnTo>
                    <a:pt x="94" y="19"/>
                  </a:lnTo>
                  <a:lnTo>
                    <a:pt x="79" y="34"/>
                  </a:lnTo>
                  <a:lnTo>
                    <a:pt x="69" y="20"/>
                  </a:lnTo>
                  <a:lnTo>
                    <a:pt x="56" y="20"/>
                  </a:lnTo>
                  <a:lnTo>
                    <a:pt x="59" y="5"/>
                  </a:lnTo>
                  <a:lnTo>
                    <a:pt x="45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FC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05" name="Freeform 130">
              <a:extLst>
                <a:ext uri="{FF2B5EF4-FFF2-40B4-BE49-F238E27FC236}">
                  <a16:creationId xmlns:a16="http://schemas.microsoft.com/office/drawing/2014/main" id="{52444682-92D1-4481-906E-0BE6CD6A110E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139" y="2785"/>
              <a:ext cx="33" cy="41"/>
            </a:xfrm>
            <a:custGeom>
              <a:avLst/>
              <a:gdLst>
                <a:gd name="T0" fmla="*/ 17 w 66"/>
                <a:gd name="T1" fmla="*/ 0 h 98"/>
                <a:gd name="T2" fmla="*/ 8 w 66"/>
                <a:gd name="T3" fmla="*/ 4 h 98"/>
                <a:gd name="T4" fmla="*/ 5 w 66"/>
                <a:gd name="T5" fmla="*/ 8 h 98"/>
                <a:gd name="T6" fmla="*/ 0 w 66"/>
                <a:gd name="T7" fmla="*/ 17 h 98"/>
                <a:gd name="T8" fmla="*/ 5 w 66"/>
                <a:gd name="T9" fmla="*/ 15 h 98"/>
                <a:gd name="T10" fmla="*/ 10 w 66"/>
                <a:gd name="T11" fmla="*/ 8 h 98"/>
                <a:gd name="T12" fmla="*/ 17 w 66"/>
                <a:gd name="T13" fmla="*/ 5 h 98"/>
                <a:gd name="T14" fmla="*/ 16 w 66"/>
                <a:gd name="T15" fmla="*/ 3 h 98"/>
                <a:gd name="T16" fmla="*/ 17 w 66"/>
                <a:gd name="T17" fmla="*/ 0 h 98"/>
                <a:gd name="T18" fmla="*/ 17 w 66"/>
                <a:gd name="T19" fmla="*/ 0 h 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6" h="98">
                  <a:moveTo>
                    <a:pt x="66" y="0"/>
                  </a:moveTo>
                  <a:lnTo>
                    <a:pt x="30" y="22"/>
                  </a:lnTo>
                  <a:lnTo>
                    <a:pt x="18" y="43"/>
                  </a:lnTo>
                  <a:lnTo>
                    <a:pt x="0" y="98"/>
                  </a:lnTo>
                  <a:lnTo>
                    <a:pt x="19" y="88"/>
                  </a:lnTo>
                  <a:lnTo>
                    <a:pt x="38" y="48"/>
                  </a:lnTo>
                  <a:lnTo>
                    <a:pt x="66" y="28"/>
                  </a:lnTo>
                  <a:lnTo>
                    <a:pt x="63" y="17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06" name="Freeform 131">
              <a:extLst>
                <a:ext uri="{FF2B5EF4-FFF2-40B4-BE49-F238E27FC236}">
                  <a16:creationId xmlns:a16="http://schemas.microsoft.com/office/drawing/2014/main" id="{322652C2-E74D-4699-AB30-3DE8416DADB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162" y="2790"/>
              <a:ext cx="22" cy="25"/>
            </a:xfrm>
            <a:custGeom>
              <a:avLst/>
              <a:gdLst>
                <a:gd name="T0" fmla="*/ 11 w 44"/>
                <a:gd name="T1" fmla="*/ 0 h 62"/>
                <a:gd name="T2" fmla="*/ 4 w 44"/>
                <a:gd name="T3" fmla="*/ 6 h 62"/>
                <a:gd name="T4" fmla="*/ 0 w 44"/>
                <a:gd name="T5" fmla="*/ 10 h 62"/>
                <a:gd name="T6" fmla="*/ 11 w 44"/>
                <a:gd name="T7" fmla="*/ 5 h 62"/>
                <a:gd name="T8" fmla="*/ 11 w 44"/>
                <a:gd name="T9" fmla="*/ 0 h 62"/>
                <a:gd name="T10" fmla="*/ 11 w 44"/>
                <a:gd name="T11" fmla="*/ 0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62">
                  <a:moveTo>
                    <a:pt x="44" y="0"/>
                  </a:moveTo>
                  <a:lnTo>
                    <a:pt x="13" y="36"/>
                  </a:lnTo>
                  <a:lnTo>
                    <a:pt x="0" y="62"/>
                  </a:lnTo>
                  <a:lnTo>
                    <a:pt x="42" y="3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07" name="Freeform 132">
              <a:extLst>
                <a:ext uri="{FF2B5EF4-FFF2-40B4-BE49-F238E27FC236}">
                  <a16:creationId xmlns:a16="http://schemas.microsoft.com/office/drawing/2014/main" id="{2E60A695-C225-4482-85FD-229235497E2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32" y="3082"/>
              <a:ext cx="167" cy="63"/>
            </a:xfrm>
            <a:custGeom>
              <a:avLst/>
              <a:gdLst>
                <a:gd name="T0" fmla="*/ 0 w 334"/>
                <a:gd name="T1" fmla="*/ 0 h 150"/>
                <a:gd name="T2" fmla="*/ 2 w 334"/>
                <a:gd name="T3" fmla="*/ 7 h 150"/>
                <a:gd name="T4" fmla="*/ 5 w 334"/>
                <a:gd name="T5" fmla="*/ 11 h 150"/>
                <a:gd name="T6" fmla="*/ 10 w 334"/>
                <a:gd name="T7" fmla="*/ 15 h 150"/>
                <a:gd name="T8" fmla="*/ 17 w 334"/>
                <a:gd name="T9" fmla="*/ 19 h 150"/>
                <a:gd name="T10" fmla="*/ 24 w 334"/>
                <a:gd name="T11" fmla="*/ 22 h 150"/>
                <a:gd name="T12" fmla="*/ 30 w 334"/>
                <a:gd name="T13" fmla="*/ 24 h 150"/>
                <a:gd name="T14" fmla="*/ 40 w 334"/>
                <a:gd name="T15" fmla="*/ 26 h 150"/>
                <a:gd name="T16" fmla="*/ 52 w 334"/>
                <a:gd name="T17" fmla="*/ 26 h 150"/>
                <a:gd name="T18" fmla="*/ 65 w 334"/>
                <a:gd name="T19" fmla="*/ 24 h 150"/>
                <a:gd name="T20" fmla="*/ 71 w 334"/>
                <a:gd name="T21" fmla="*/ 23 h 150"/>
                <a:gd name="T22" fmla="*/ 75 w 334"/>
                <a:gd name="T23" fmla="*/ 19 h 150"/>
                <a:gd name="T24" fmla="*/ 75 w 334"/>
                <a:gd name="T25" fmla="*/ 15 h 150"/>
                <a:gd name="T26" fmla="*/ 78 w 334"/>
                <a:gd name="T27" fmla="*/ 11 h 150"/>
                <a:gd name="T28" fmla="*/ 84 w 334"/>
                <a:gd name="T29" fmla="*/ 5 h 150"/>
                <a:gd name="T30" fmla="*/ 70 w 334"/>
                <a:gd name="T31" fmla="*/ 7 h 150"/>
                <a:gd name="T32" fmla="*/ 61 w 334"/>
                <a:gd name="T33" fmla="*/ 13 h 150"/>
                <a:gd name="T34" fmla="*/ 58 w 334"/>
                <a:gd name="T35" fmla="*/ 9 h 150"/>
                <a:gd name="T36" fmla="*/ 51 w 334"/>
                <a:gd name="T37" fmla="*/ 12 h 150"/>
                <a:gd name="T38" fmla="*/ 46 w 334"/>
                <a:gd name="T39" fmla="*/ 8 h 150"/>
                <a:gd name="T40" fmla="*/ 42 w 334"/>
                <a:gd name="T41" fmla="*/ 11 h 150"/>
                <a:gd name="T42" fmla="*/ 23 w 334"/>
                <a:gd name="T43" fmla="*/ 6 h 150"/>
                <a:gd name="T44" fmla="*/ 19 w 334"/>
                <a:gd name="T45" fmla="*/ 2 h 150"/>
                <a:gd name="T46" fmla="*/ 16 w 334"/>
                <a:gd name="T47" fmla="*/ 5 h 150"/>
                <a:gd name="T48" fmla="*/ 10 w 334"/>
                <a:gd name="T49" fmla="*/ 3 h 150"/>
                <a:gd name="T50" fmla="*/ 0 w 334"/>
                <a:gd name="T51" fmla="*/ 0 h 150"/>
                <a:gd name="T52" fmla="*/ 0 w 334"/>
                <a:gd name="T53" fmla="*/ 0 h 15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34" h="150">
                  <a:moveTo>
                    <a:pt x="0" y="0"/>
                  </a:moveTo>
                  <a:lnTo>
                    <a:pt x="6" y="38"/>
                  </a:lnTo>
                  <a:lnTo>
                    <a:pt x="18" y="63"/>
                  </a:lnTo>
                  <a:lnTo>
                    <a:pt x="38" y="84"/>
                  </a:lnTo>
                  <a:lnTo>
                    <a:pt x="67" y="109"/>
                  </a:lnTo>
                  <a:lnTo>
                    <a:pt x="94" y="124"/>
                  </a:lnTo>
                  <a:lnTo>
                    <a:pt x="118" y="139"/>
                  </a:lnTo>
                  <a:lnTo>
                    <a:pt x="157" y="148"/>
                  </a:lnTo>
                  <a:lnTo>
                    <a:pt x="207" y="150"/>
                  </a:lnTo>
                  <a:lnTo>
                    <a:pt x="259" y="139"/>
                  </a:lnTo>
                  <a:lnTo>
                    <a:pt x="281" y="132"/>
                  </a:lnTo>
                  <a:lnTo>
                    <a:pt x="300" y="106"/>
                  </a:lnTo>
                  <a:lnTo>
                    <a:pt x="300" y="86"/>
                  </a:lnTo>
                  <a:lnTo>
                    <a:pt x="309" y="64"/>
                  </a:lnTo>
                  <a:lnTo>
                    <a:pt x="334" y="26"/>
                  </a:lnTo>
                  <a:lnTo>
                    <a:pt x="277" y="38"/>
                  </a:lnTo>
                  <a:lnTo>
                    <a:pt x="243" y="71"/>
                  </a:lnTo>
                  <a:lnTo>
                    <a:pt x="230" y="51"/>
                  </a:lnTo>
                  <a:lnTo>
                    <a:pt x="201" y="68"/>
                  </a:lnTo>
                  <a:lnTo>
                    <a:pt x="182" y="46"/>
                  </a:lnTo>
                  <a:lnTo>
                    <a:pt x="167" y="65"/>
                  </a:lnTo>
                  <a:lnTo>
                    <a:pt x="92" y="33"/>
                  </a:lnTo>
                  <a:lnTo>
                    <a:pt x="73" y="13"/>
                  </a:lnTo>
                  <a:lnTo>
                    <a:pt x="62" y="31"/>
                  </a:lnTo>
                  <a:lnTo>
                    <a:pt x="39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08" name="Freeform 133">
              <a:extLst>
                <a:ext uri="{FF2B5EF4-FFF2-40B4-BE49-F238E27FC236}">
                  <a16:creationId xmlns:a16="http://schemas.microsoft.com/office/drawing/2014/main" id="{9A1DF93D-68C7-454D-B798-6D8DEF000D32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55" y="3041"/>
              <a:ext cx="84" cy="71"/>
            </a:xfrm>
            <a:custGeom>
              <a:avLst/>
              <a:gdLst>
                <a:gd name="T0" fmla="*/ 21 w 168"/>
                <a:gd name="T1" fmla="*/ 1 h 167"/>
                <a:gd name="T2" fmla="*/ 26 w 168"/>
                <a:gd name="T3" fmla="*/ 0 h 167"/>
                <a:gd name="T4" fmla="*/ 30 w 168"/>
                <a:gd name="T5" fmla="*/ 2 h 167"/>
                <a:gd name="T6" fmla="*/ 34 w 168"/>
                <a:gd name="T7" fmla="*/ 1 h 167"/>
                <a:gd name="T8" fmla="*/ 39 w 168"/>
                <a:gd name="T9" fmla="*/ 3 h 167"/>
                <a:gd name="T10" fmla="*/ 42 w 168"/>
                <a:gd name="T11" fmla="*/ 6 h 167"/>
                <a:gd name="T12" fmla="*/ 41 w 168"/>
                <a:gd name="T13" fmla="*/ 13 h 167"/>
                <a:gd name="T14" fmla="*/ 35 w 168"/>
                <a:gd name="T15" fmla="*/ 20 h 167"/>
                <a:gd name="T16" fmla="*/ 31 w 168"/>
                <a:gd name="T17" fmla="*/ 26 h 167"/>
                <a:gd name="T18" fmla="*/ 21 w 168"/>
                <a:gd name="T19" fmla="*/ 30 h 167"/>
                <a:gd name="T20" fmla="*/ 7 w 168"/>
                <a:gd name="T21" fmla="*/ 27 h 167"/>
                <a:gd name="T22" fmla="*/ 18 w 168"/>
                <a:gd name="T23" fmla="*/ 24 h 167"/>
                <a:gd name="T24" fmla="*/ 28 w 168"/>
                <a:gd name="T25" fmla="*/ 14 h 167"/>
                <a:gd name="T26" fmla="*/ 0 w 168"/>
                <a:gd name="T27" fmla="*/ 16 h 167"/>
                <a:gd name="T28" fmla="*/ 12 w 168"/>
                <a:gd name="T29" fmla="*/ 11 h 167"/>
                <a:gd name="T30" fmla="*/ 24 w 168"/>
                <a:gd name="T31" fmla="*/ 8 h 167"/>
                <a:gd name="T32" fmla="*/ 18 w 168"/>
                <a:gd name="T33" fmla="*/ 4 h 167"/>
                <a:gd name="T34" fmla="*/ 21 w 168"/>
                <a:gd name="T35" fmla="*/ 1 h 167"/>
                <a:gd name="T36" fmla="*/ 21 w 168"/>
                <a:gd name="T37" fmla="*/ 1 h 16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68" h="167">
                  <a:moveTo>
                    <a:pt x="82" y="7"/>
                  </a:moveTo>
                  <a:lnTo>
                    <a:pt x="102" y="0"/>
                  </a:lnTo>
                  <a:lnTo>
                    <a:pt x="117" y="12"/>
                  </a:lnTo>
                  <a:lnTo>
                    <a:pt x="133" y="7"/>
                  </a:lnTo>
                  <a:lnTo>
                    <a:pt x="154" y="13"/>
                  </a:lnTo>
                  <a:lnTo>
                    <a:pt x="168" y="32"/>
                  </a:lnTo>
                  <a:lnTo>
                    <a:pt x="162" y="71"/>
                  </a:lnTo>
                  <a:lnTo>
                    <a:pt x="139" y="111"/>
                  </a:lnTo>
                  <a:lnTo>
                    <a:pt x="124" y="141"/>
                  </a:lnTo>
                  <a:lnTo>
                    <a:pt x="81" y="167"/>
                  </a:lnTo>
                  <a:lnTo>
                    <a:pt x="25" y="151"/>
                  </a:lnTo>
                  <a:lnTo>
                    <a:pt x="71" y="132"/>
                  </a:lnTo>
                  <a:lnTo>
                    <a:pt x="112" y="79"/>
                  </a:lnTo>
                  <a:lnTo>
                    <a:pt x="0" y="86"/>
                  </a:lnTo>
                  <a:lnTo>
                    <a:pt x="47" y="63"/>
                  </a:lnTo>
                  <a:lnTo>
                    <a:pt x="96" y="44"/>
                  </a:lnTo>
                  <a:lnTo>
                    <a:pt x="72" y="24"/>
                  </a:lnTo>
                  <a:lnTo>
                    <a:pt x="82" y="7"/>
                  </a:lnTo>
                  <a:close/>
                </a:path>
              </a:pathLst>
            </a:custGeom>
            <a:solidFill>
              <a:srgbClr val="F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09" name="Freeform 134">
              <a:extLst>
                <a:ext uri="{FF2B5EF4-FFF2-40B4-BE49-F238E27FC236}">
                  <a16:creationId xmlns:a16="http://schemas.microsoft.com/office/drawing/2014/main" id="{C4BBF603-B6DC-43AD-AC10-1B3154FD9D9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22" y="3123"/>
              <a:ext cx="87" cy="68"/>
            </a:xfrm>
            <a:custGeom>
              <a:avLst/>
              <a:gdLst>
                <a:gd name="T0" fmla="*/ 30 w 174"/>
                <a:gd name="T1" fmla="*/ 1 h 160"/>
                <a:gd name="T2" fmla="*/ 16 w 174"/>
                <a:gd name="T3" fmla="*/ 9 h 160"/>
                <a:gd name="T4" fmla="*/ 20 w 174"/>
                <a:gd name="T5" fmla="*/ 11 h 160"/>
                <a:gd name="T6" fmla="*/ 3 w 174"/>
                <a:gd name="T7" fmla="*/ 21 h 160"/>
                <a:gd name="T8" fmla="*/ 16 w 174"/>
                <a:gd name="T9" fmla="*/ 18 h 160"/>
                <a:gd name="T10" fmla="*/ 0 w 174"/>
                <a:gd name="T11" fmla="*/ 29 h 160"/>
                <a:gd name="T12" fmla="*/ 11 w 174"/>
                <a:gd name="T13" fmla="*/ 28 h 160"/>
                <a:gd name="T14" fmla="*/ 29 w 174"/>
                <a:gd name="T15" fmla="*/ 24 h 160"/>
                <a:gd name="T16" fmla="*/ 35 w 174"/>
                <a:gd name="T17" fmla="*/ 19 h 160"/>
                <a:gd name="T18" fmla="*/ 37 w 174"/>
                <a:gd name="T19" fmla="*/ 14 h 160"/>
                <a:gd name="T20" fmla="*/ 29 w 174"/>
                <a:gd name="T21" fmla="*/ 14 h 160"/>
                <a:gd name="T22" fmla="*/ 35 w 174"/>
                <a:gd name="T23" fmla="*/ 9 h 160"/>
                <a:gd name="T24" fmla="*/ 40 w 174"/>
                <a:gd name="T25" fmla="*/ 4 h 160"/>
                <a:gd name="T26" fmla="*/ 44 w 174"/>
                <a:gd name="T27" fmla="*/ 0 h 160"/>
                <a:gd name="T28" fmla="*/ 30 w 174"/>
                <a:gd name="T29" fmla="*/ 1 h 160"/>
                <a:gd name="T30" fmla="*/ 30 w 174"/>
                <a:gd name="T31" fmla="*/ 1 h 16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4" h="160">
                  <a:moveTo>
                    <a:pt x="119" y="8"/>
                  </a:moveTo>
                  <a:lnTo>
                    <a:pt x="64" y="50"/>
                  </a:lnTo>
                  <a:lnTo>
                    <a:pt x="80" y="62"/>
                  </a:lnTo>
                  <a:lnTo>
                    <a:pt x="9" y="117"/>
                  </a:lnTo>
                  <a:lnTo>
                    <a:pt x="64" y="101"/>
                  </a:lnTo>
                  <a:lnTo>
                    <a:pt x="0" y="160"/>
                  </a:lnTo>
                  <a:lnTo>
                    <a:pt x="44" y="152"/>
                  </a:lnTo>
                  <a:lnTo>
                    <a:pt x="113" y="131"/>
                  </a:lnTo>
                  <a:lnTo>
                    <a:pt x="139" y="105"/>
                  </a:lnTo>
                  <a:lnTo>
                    <a:pt x="148" y="81"/>
                  </a:lnTo>
                  <a:lnTo>
                    <a:pt x="113" y="75"/>
                  </a:lnTo>
                  <a:lnTo>
                    <a:pt x="138" y="52"/>
                  </a:lnTo>
                  <a:lnTo>
                    <a:pt x="160" y="23"/>
                  </a:lnTo>
                  <a:lnTo>
                    <a:pt x="174" y="0"/>
                  </a:lnTo>
                  <a:lnTo>
                    <a:pt x="119" y="8"/>
                  </a:lnTo>
                  <a:close/>
                </a:path>
              </a:pathLst>
            </a:custGeom>
            <a:solidFill>
              <a:srgbClr val="F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10" name="Freeform 135">
              <a:extLst>
                <a:ext uri="{FF2B5EF4-FFF2-40B4-BE49-F238E27FC236}">
                  <a16:creationId xmlns:a16="http://schemas.microsoft.com/office/drawing/2014/main" id="{377D7D51-6F83-45FF-8E21-5BB066A26A4A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22" y="3196"/>
              <a:ext cx="60" cy="39"/>
            </a:xfrm>
            <a:custGeom>
              <a:avLst/>
              <a:gdLst>
                <a:gd name="T0" fmla="*/ 30 w 119"/>
                <a:gd name="T1" fmla="*/ 0 h 92"/>
                <a:gd name="T2" fmla="*/ 13 w 119"/>
                <a:gd name="T3" fmla="*/ 4 h 92"/>
                <a:gd name="T4" fmla="*/ 3 w 119"/>
                <a:gd name="T5" fmla="*/ 6 h 92"/>
                <a:gd name="T6" fmla="*/ 0 w 119"/>
                <a:gd name="T7" fmla="*/ 10 h 92"/>
                <a:gd name="T8" fmla="*/ 3 w 119"/>
                <a:gd name="T9" fmla="*/ 12 h 92"/>
                <a:gd name="T10" fmla="*/ 10 w 119"/>
                <a:gd name="T11" fmla="*/ 14 h 92"/>
                <a:gd name="T12" fmla="*/ 22 w 119"/>
                <a:gd name="T13" fmla="*/ 17 h 92"/>
                <a:gd name="T14" fmla="*/ 19 w 119"/>
                <a:gd name="T15" fmla="*/ 13 h 92"/>
                <a:gd name="T16" fmla="*/ 24 w 119"/>
                <a:gd name="T17" fmla="*/ 9 h 92"/>
                <a:gd name="T18" fmla="*/ 28 w 119"/>
                <a:gd name="T19" fmla="*/ 6 h 92"/>
                <a:gd name="T20" fmla="*/ 30 w 119"/>
                <a:gd name="T21" fmla="*/ 0 h 92"/>
                <a:gd name="T22" fmla="*/ 30 w 119"/>
                <a:gd name="T23" fmla="*/ 0 h 9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9" h="92">
                  <a:moveTo>
                    <a:pt x="119" y="0"/>
                  </a:moveTo>
                  <a:lnTo>
                    <a:pt x="52" y="22"/>
                  </a:lnTo>
                  <a:lnTo>
                    <a:pt x="10" y="32"/>
                  </a:lnTo>
                  <a:lnTo>
                    <a:pt x="0" y="54"/>
                  </a:lnTo>
                  <a:lnTo>
                    <a:pt x="9" y="66"/>
                  </a:lnTo>
                  <a:lnTo>
                    <a:pt x="39" y="81"/>
                  </a:lnTo>
                  <a:lnTo>
                    <a:pt x="85" y="92"/>
                  </a:lnTo>
                  <a:lnTo>
                    <a:pt x="74" y="72"/>
                  </a:lnTo>
                  <a:lnTo>
                    <a:pt x="95" y="53"/>
                  </a:lnTo>
                  <a:lnTo>
                    <a:pt x="110" y="32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11" name="Freeform 136">
              <a:extLst>
                <a:ext uri="{FF2B5EF4-FFF2-40B4-BE49-F238E27FC236}">
                  <a16:creationId xmlns:a16="http://schemas.microsoft.com/office/drawing/2014/main" id="{31944693-D699-496A-88F4-EA21E7D97510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080" y="3077"/>
              <a:ext cx="49" cy="39"/>
            </a:xfrm>
            <a:custGeom>
              <a:avLst/>
              <a:gdLst>
                <a:gd name="T0" fmla="*/ 10 w 99"/>
                <a:gd name="T1" fmla="*/ 1 h 90"/>
                <a:gd name="T2" fmla="*/ 16 w 99"/>
                <a:gd name="T3" fmla="*/ 0 h 90"/>
                <a:gd name="T4" fmla="*/ 21 w 99"/>
                <a:gd name="T5" fmla="*/ 3 h 90"/>
                <a:gd name="T6" fmla="*/ 24 w 99"/>
                <a:gd name="T7" fmla="*/ 7 h 90"/>
                <a:gd name="T8" fmla="*/ 24 w 99"/>
                <a:gd name="T9" fmla="*/ 11 h 90"/>
                <a:gd name="T10" fmla="*/ 21 w 99"/>
                <a:gd name="T11" fmla="*/ 13 h 90"/>
                <a:gd name="T12" fmla="*/ 16 w 99"/>
                <a:gd name="T13" fmla="*/ 12 h 90"/>
                <a:gd name="T14" fmla="*/ 11 w 99"/>
                <a:gd name="T15" fmla="*/ 17 h 90"/>
                <a:gd name="T16" fmla="*/ 0 w 99"/>
                <a:gd name="T17" fmla="*/ 15 h 90"/>
                <a:gd name="T18" fmla="*/ 5 w 99"/>
                <a:gd name="T19" fmla="*/ 11 h 90"/>
                <a:gd name="T20" fmla="*/ 0 w 99"/>
                <a:gd name="T21" fmla="*/ 11 h 90"/>
                <a:gd name="T22" fmla="*/ 8 w 99"/>
                <a:gd name="T23" fmla="*/ 6 h 90"/>
                <a:gd name="T24" fmla="*/ 10 w 99"/>
                <a:gd name="T25" fmla="*/ 1 h 90"/>
                <a:gd name="T26" fmla="*/ 10 w 99"/>
                <a:gd name="T27" fmla="*/ 1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9" h="90">
                  <a:moveTo>
                    <a:pt x="42" y="4"/>
                  </a:moveTo>
                  <a:lnTo>
                    <a:pt x="64" y="0"/>
                  </a:lnTo>
                  <a:lnTo>
                    <a:pt x="86" y="13"/>
                  </a:lnTo>
                  <a:lnTo>
                    <a:pt x="99" y="38"/>
                  </a:lnTo>
                  <a:lnTo>
                    <a:pt x="99" y="59"/>
                  </a:lnTo>
                  <a:lnTo>
                    <a:pt x="85" y="68"/>
                  </a:lnTo>
                  <a:lnTo>
                    <a:pt x="64" y="64"/>
                  </a:lnTo>
                  <a:lnTo>
                    <a:pt x="44" y="90"/>
                  </a:lnTo>
                  <a:lnTo>
                    <a:pt x="0" y="80"/>
                  </a:lnTo>
                  <a:lnTo>
                    <a:pt x="22" y="57"/>
                  </a:lnTo>
                  <a:lnTo>
                    <a:pt x="2" y="59"/>
                  </a:lnTo>
                  <a:lnTo>
                    <a:pt x="33" y="29"/>
                  </a:lnTo>
                  <a:lnTo>
                    <a:pt x="42" y="4"/>
                  </a:lnTo>
                  <a:close/>
                </a:path>
              </a:pathLst>
            </a:custGeom>
            <a:solidFill>
              <a:srgbClr val="F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12" name="Freeform 137">
              <a:extLst>
                <a:ext uri="{FF2B5EF4-FFF2-40B4-BE49-F238E27FC236}">
                  <a16:creationId xmlns:a16="http://schemas.microsoft.com/office/drawing/2014/main" id="{D1D1AD8A-FD9D-4F89-A715-3493B91976E7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058" y="3131"/>
              <a:ext cx="53" cy="63"/>
            </a:xfrm>
            <a:custGeom>
              <a:avLst/>
              <a:gdLst>
                <a:gd name="T0" fmla="*/ 25 w 105"/>
                <a:gd name="T1" fmla="*/ 0 h 149"/>
                <a:gd name="T2" fmla="*/ 18 w 105"/>
                <a:gd name="T3" fmla="*/ 3 h 149"/>
                <a:gd name="T4" fmla="*/ 4 w 105"/>
                <a:gd name="T5" fmla="*/ 9 h 149"/>
                <a:gd name="T6" fmla="*/ 10 w 105"/>
                <a:gd name="T7" fmla="*/ 10 h 149"/>
                <a:gd name="T8" fmla="*/ 0 w 105"/>
                <a:gd name="T9" fmla="*/ 17 h 149"/>
                <a:gd name="T10" fmla="*/ 14 w 105"/>
                <a:gd name="T11" fmla="*/ 14 h 149"/>
                <a:gd name="T12" fmla="*/ 11 w 105"/>
                <a:gd name="T13" fmla="*/ 21 h 149"/>
                <a:gd name="T14" fmla="*/ 6 w 105"/>
                <a:gd name="T15" fmla="*/ 27 h 149"/>
                <a:gd name="T16" fmla="*/ 13 w 105"/>
                <a:gd name="T17" fmla="*/ 25 h 149"/>
                <a:gd name="T18" fmla="*/ 23 w 105"/>
                <a:gd name="T19" fmla="*/ 15 h 149"/>
                <a:gd name="T20" fmla="*/ 27 w 105"/>
                <a:gd name="T21" fmla="*/ 10 h 149"/>
                <a:gd name="T22" fmla="*/ 25 w 105"/>
                <a:gd name="T23" fmla="*/ 0 h 149"/>
                <a:gd name="T24" fmla="*/ 25 w 105"/>
                <a:gd name="T25" fmla="*/ 0 h 14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5" h="149">
                  <a:moveTo>
                    <a:pt x="100" y="0"/>
                  </a:moveTo>
                  <a:lnTo>
                    <a:pt x="69" y="15"/>
                  </a:lnTo>
                  <a:lnTo>
                    <a:pt x="16" y="51"/>
                  </a:lnTo>
                  <a:lnTo>
                    <a:pt x="38" y="56"/>
                  </a:lnTo>
                  <a:lnTo>
                    <a:pt x="0" y="94"/>
                  </a:lnTo>
                  <a:lnTo>
                    <a:pt x="55" y="79"/>
                  </a:lnTo>
                  <a:lnTo>
                    <a:pt x="44" y="117"/>
                  </a:lnTo>
                  <a:lnTo>
                    <a:pt x="23" y="149"/>
                  </a:lnTo>
                  <a:lnTo>
                    <a:pt x="49" y="138"/>
                  </a:lnTo>
                  <a:lnTo>
                    <a:pt x="91" y="86"/>
                  </a:lnTo>
                  <a:lnTo>
                    <a:pt x="105" y="57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13" name="Freeform 138">
              <a:extLst>
                <a:ext uri="{FF2B5EF4-FFF2-40B4-BE49-F238E27FC236}">
                  <a16:creationId xmlns:a16="http://schemas.microsoft.com/office/drawing/2014/main" id="{900EB397-7661-41F4-9C20-CF72F58B7C6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692" y="2665"/>
              <a:ext cx="12" cy="22"/>
            </a:xfrm>
            <a:custGeom>
              <a:avLst/>
              <a:gdLst>
                <a:gd name="T0" fmla="*/ 0 w 25"/>
                <a:gd name="T1" fmla="*/ 9 h 51"/>
                <a:gd name="T2" fmla="*/ 0 w 25"/>
                <a:gd name="T3" fmla="*/ 6 h 51"/>
                <a:gd name="T4" fmla="*/ 1 w 25"/>
                <a:gd name="T5" fmla="*/ 4 h 51"/>
                <a:gd name="T6" fmla="*/ 3 w 25"/>
                <a:gd name="T7" fmla="*/ 3 h 51"/>
                <a:gd name="T8" fmla="*/ 6 w 25"/>
                <a:gd name="T9" fmla="*/ 0 h 51"/>
                <a:gd name="T10" fmla="*/ 4 w 25"/>
                <a:gd name="T11" fmla="*/ 6 h 51"/>
                <a:gd name="T12" fmla="*/ 4 w 25"/>
                <a:gd name="T13" fmla="*/ 9 h 51"/>
                <a:gd name="T14" fmla="*/ 2 w 25"/>
                <a:gd name="T15" fmla="*/ 6 h 51"/>
                <a:gd name="T16" fmla="*/ 1 w 25"/>
                <a:gd name="T17" fmla="*/ 9 h 51"/>
                <a:gd name="T18" fmla="*/ 0 w 25"/>
                <a:gd name="T19" fmla="*/ 9 h 51"/>
                <a:gd name="T20" fmla="*/ 0 w 25"/>
                <a:gd name="T21" fmla="*/ 9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" h="51">
                  <a:moveTo>
                    <a:pt x="0" y="48"/>
                  </a:moveTo>
                  <a:lnTo>
                    <a:pt x="1" y="33"/>
                  </a:lnTo>
                  <a:lnTo>
                    <a:pt x="6" y="24"/>
                  </a:lnTo>
                  <a:lnTo>
                    <a:pt x="15" y="13"/>
                  </a:lnTo>
                  <a:lnTo>
                    <a:pt x="25" y="0"/>
                  </a:lnTo>
                  <a:lnTo>
                    <a:pt x="17" y="34"/>
                  </a:lnTo>
                  <a:lnTo>
                    <a:pt x="17" y="49"/>
                  </a:lnTo>
                  <a:lnTo>
                    <a:pt x="10" y="34"/>
                  </a:lnTo>
                  <a:lnTo>
                    <a:pt x="6" y="51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14" name="Freeform 139">
              <a:extLst>
                <a:ext uri="{FF2B5EF4-FFF2-40B4-BE49-F238E27FC236}">
                  <a16:creationId xmlns:a16="http://schemas.microsoft.com/office/drawing/2014/main" id="{3726E8C4-D809-4A83-A3B1-4C677B592B6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09" y="2649"/>
              <a:ext cx="6" cy="31"/>
            </a:xfrm>
            <a:custGeom>
              <a:avLst/>
              <a:gdLst>
                <a:gd name="T0" fmla="*/ 2 w 11"/>
                <a:gd name="T1" fmla="*/ 0 h 74"/>
                <a:gd name="T2" fmla="*/ 0 w 11"/>
                <a:gd name="T3" fmla="*/ 5 h 74"/>
                <a:gd name="T4" fmla="*/ 0 w 11"/>
                <a:gd name="T5" fmla="*/ 8 h 74"/>
                <a:gd name="T6" fmla="*/ 1 w 11"/>
                <a:gd name="T7" fmla="*/ 10 h 74"/>
                <a:gd name="T8" fmla="*/ 2 w 11"/>
                <a:gd name="T9" fmla="*/ 12 h 74"/>
                <a:gd name="T10" fmla="*/ 3 w 11"/>
                <a:gd name="T11" fmla="*/ 13 h 74"/>
                <a:gd name="T12" fmla="*/ 2 w 11"/>
                <a:gd name="T13" fmla="*/ 8 h 74"/>
                <a:gd name="T14" fmla="*/ 2 w 11"/>
                <a:gd name="T15" fmla="*/ 3 h 74"/>
                <a:gd name="T16" fmla="*/ 2 w 11"/>
                <a:gd name="T17" fmla="*/ 0 h 74"/>
                <a:gd name="T18" fmla="*/ 2 w 11"/>
                <a:gd name="T19" fmla="*/ 0 h 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" h="74">
                  <a:moveTo>
                    <a:pt x="6" y="0"/>
                  </a:moveTo>
                  <a:lnTo>
                    <a:pt x="0" y="29"/>
                  </a:lnTo>
                  <a:lnTo>
                    <a:pt x="0" y="48"/>
                  </a:lnTo>
                  <a:lnTo>
                    <a:pt x="1" y="59"/>
                  </a:lnTo>
                  <a:lnTo>
                    <a:pt x="6" y="69"/>
                  </a:lnTo>
                  <a:lnTo>
                    <a:pt x="11" y="74"/>
                  </a:lnTo>
                  <a:lnTo>
                    <a:pt x="7" y="44"/>
                  </a:lnTo>
                  <a:lnTo>
                    <a:pt x="7" y="15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15" name="Freeform 140">
              <a:extLst>
                <a:ext uri="{FF2B5EF4-FFF2-40B4-BE49-F238E27FC236}">
                  <a16:creationId xmlns:a16="http://schemas.microsoft.com/office/drawing/2014/main" id="{E2DB83D5-BC7B-4B7C-BF51-4AB73E59AAA3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43" y="2622"/>
              <a:ext cx="57" cy="34"/>
            </a:xfrm>
            <a:custGeom>
              <a:avLst/>
              <a:gdLst>
                <a:gd name="T0" fmla="*/ 0 w 115"/>
                <a:gd name="T1" fmla="*/ 0 h 79"/>
                <a:gd name="T2" fmla="*/ 3 w 115"/>
                <a:gd name="T3" fmla="*/ 4 h 79"/>
                <a:gd name="T4" fmla="*/ 9 w 115"/>
                <a:gd name="T5" fmla="*/ 7 h 79"/>
                <a:gd name="T6" fmla="*/ 18 w 115"/>
                <a:gd name="T7" fmla="*/ 11 h 79"/>
                <a:gd name="T8" fmla="*/ 23 w 115"/>
                <a:gd name="T9" fmla="*/ 13 h 79"/>
                <a:gd name="T10" fmla="*/ 28 w 115"/>
                <a:gd name="T11" fmla="*/ 15 h 79"/>
                <a:gd name="T12" fmla="*/ 22 w 115"/>
                <a:gd name="T13" fmla="*/ 10 h 79"/>
                <a:gd name="T14" fmla="*/ 15 w 115"/>
                <a:gd name="T15" fmla="*/ 6 h 79"/>
                <a:gd name="T16" fmla="*/ 11 w 115"/>
                <a:gd name="T17" fmla="*/ 3 h 79"/>
                <a:gd name="T18" fmla="*/ 12 w 115"/>
                <a:gd name="T19" fmla="*/ 6 h 79"/>
                <a:gd name="T20" fmla="*/ 9 w 115"/>
                <a:gd name="T21" fmla="*/ 4 h 79"/>
                <a:gd name="T22" fmla="*/ 4 w 115"/>
                <a:gd name="T23" fmla="*/ 2 h 79"/>
                <a:gd name="T24" fmla="*/ 0 w 115"/>
                <a:gd name="T25" fmla="*/ 0 h 79"/>
                <a:gd name="T26" fmla="*/ 0 w 115"/>
                <a:gd name="T27" fmla="*/ 0 h 7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5" h="79">
                  <a:moveTo>
                    <a:pt x="0" y="0"/>
                  </a:moveTo>
                  <a:lnTo>
                    <a:pt x="14" y="20"/>
                  </a:lnTo>
                  <a:lnTo>
                    <a:pt x="39" y="40"/>
                  </a:lnTo>
                  <a:lnTo>
                    <a:pt x="72" y="60"/>
                  </a:lnTo>
                  <a:lnTo>
                    <a:pt x="95" y="69"/>
                  </a:lnTo>
                  <a:lnTo>
                    <a:pt x="115" y="79"/>
                  </a:lnTo>
                  <a:lnTo>
                    <a:pt x="91" y="55"/>
                  </a:lnTo>
                  <a:lnTo>
                    <a:pt x="60" y="36"/>
                  </a:lnTo>
                  <a:lnTo>
                    <a:pt x="46" y="15"/>
                  </a:lnTo>
                  <a:lnTo>
                    <a:pt x="50" y="35"/>
                  </a:lnTo>
                  <a:lnTo>
                    <a:pt x="36" y="20"/>
                  </a:lnTo>
                  <a:lnTo>
                    <a:pt x="1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16" name="Freeform 141">
              <a:extLst>
                <a:ext uri="{FF2B5EF4-FFF2-40B4-BE49-F238E27FC236}">
                  <a16:creationId xmlns:a16="http://schemas.microsoft.com/office/drawing/2014/main" id="{4B13792B-B4F0-4E5B-98CB-528F8B70757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20" y="2597"/>
              <a:ext cx="26" cy="54"/>
            </a:xfrm>
            <a:custGeom>
              <a:avLst/>
              <a:gdLst>
                <a:gd name="T0" fmla="*/ 0 w 53"/>
                <a:gd name="T1" fmla="*/ 0 h 128"/>
                <a:gd name="T2" fmla="*/ 3 w 53"/>
                <a:gd name="T3" fmla="*/ 2 h 128"/>
                <a:gd name="T4" fmla="*/ 6 w 53"/>
                <a:gd name="T5" fmla="*/ 7 h 128"/>
                <a:gd name="T6" fmla="*/ 9 w 53"/>
                <a:gd name="T7" fmla="*/ 12 h 128"/>
                <a:gd name="T8" fmla="*/ 11 w 53"/>
                <a:gd name="T9" fmla="*/ 16 h 128"/>
                <a:gd name="T10" fmla="*/ 13 w 53"/>
                <a:gd name="T11" fmla="*/ 20 h 128"/>
                <a:gd name="T12" fmla="*/ 11 w 53"/>
                <a:gd name="T13" fmla="*/ 19 h 128"/>
                <a:gd name="T14" fmla="*/ 10 w 53"/>
                <a:gd name="T15" fmla="*/ 23 h 128"/>
                <a:gd name="T16" fmla="*/ 8 w 53"/>
                <a:gd name="T17" fmla="*/ 16 h 128"/>
                <a:gd name="T18" fmla="*/ 6 w 53"/>
                <a:gd name="T19" fmla="*/ 11 h 128"/>
                <a:gd name="T20" fmla="*/ 5 w 53"/>
                <a:gd name="T21" fmla="*/ 15 h 128"/>
                <a:gd name="T22" fmla="*/ 6 w 53"/>
                <a:gd name="T23" fmla="*/ 9 h 128"/>
                <a:gd name="T24" fmla="*/ 5 w 53"/>
                <a:gd name="T25" fmla="*/ 8 h 128"/>
                <a:gd name="T26" fmla="*/ 2 w 53"/>
                <a:gd name="T27" fmla="*/ 5 h 128"/>
                <a:gd name="T28" fmla="*/ 0 w 53"/>
                <a:gd name="T29" fmla="*/ 0 h 128"/>
                <a:gd name="T30" fmla="*/ 0 w 53"/>
                <a:gd name="T31" fmla="*/ 0 h 12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3" h="128">
                  <a:moveTo>
                    <a:pt x="0" y="0"/>
                  </a:moveTo>
                  <a:lnTo>
                    <a:pt x="12" y="13"/>
                  </a:lnTo>
                  <a:lnTo>
                    <a:pt x="25" y="38"/>
                  </a:lnTo>
                  <a:lnTo>
                    <a:pt x="39" y="68"/>
                  </a:lnTo>
                  <a:lnTo>
                    <a:pt x="45" y="92"/>
                  </a:lnTo>
                  <a:lnTo>
                    <a:pt x="53" y="113"/>
                  </a:lnTo>
                  <a:lnTo>
                    <a:pt x="44" y="104"/>
                  </a:lnTo>
                  <a:lnTo>
                    <a:pt x="40" y="128"/>
                  </a:lnTo>
                  <a:lnTo>
                    <a:pt x="35" y="88"/>
                  </a:lnTo>
                  <a:lnTo>
                    <a:pt x="27" y="63"/>
                  </a:lnTo>
                  <a:lnTo>
                    <a:pt x="22" y="84"/>
                  </a:lnTo>
                  <a:lnTo>
                    <a:pt x="24" y="52"/>
                  </a:lnTo>
                  <a:lnTo>
                    <a:pt x="20" y="42"/>
                  </a:lnTo>
                  <a:lnTo>
                    <a:pt x="11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17" name="Freeform 142">
              <a:extLst>
                <a:ext uri="{FF2B5EF4-FFF2-40B4-BE49-F238E27FC236}">
                  <a16:creationId xmlns:a16="http://schemas.microsoft.com/office/drawing/2014/main" id="{3B6F72DE-BB2B-4E5B-B442-18538EAAB69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17" y="2616"/>
              <a:ext cx="49" cy="29"/>
            </a:xfrm>
            <a:custGeom>
              <a:avLst/>
              <a:gdLst>
                <a:gd name="T0" fmla="*/ 0 w 99"/>
                <a:gd name="T1" fmla="*/ 2 h 68"/>
                <a:gd name="T2" fmla="*/ 4 w 99"/>
                <a:gd name="T3" fmla="*/ 3 h 68"/>
                <a:gd name="T4" fmla="*/ 11 w 99"/>
                <a:gd name="T5" fmla="*/ 8 h 68"/>
                <a:gd name="T6" fmla="*/ 8 w 99"/>
                <a:gd name="T7" fmla="*/ 9 h 68"/>
                <a:gd name="T8" fmla="*/ 13 w 99"/>
                <a:gd name="T9" fmla="*/ 10 h 68"/>
                <a:gd name="T10" fmla="*/ 15 w 99"/>
                <a:gd name="T11" fmla="*/ 12 h 68"/>
                <a:gd name="T12" fmla="*/ 14 w 99"/>
                <a:gd name="T13" fmla="*/ 10 h 68"/>
                <a:gd name="T14" fmla="*/ 20 w 99"/>
                <a:gd name="T15" fmla="*/ 12 h 68"/>
                <a:gd name="T16" fmla="*/ 17 w 99"/>
                <a:gd name="T17" fmla="*/ 10 h 68"/>
                <a:gd name="T18" fmla="*/ 24 w 99"/>
                <a:gd name="T19" fmla="*/ 12 h 68"/>
                <a:gd name="T20" fmla="*/ 20 w 99"/>
                <a:gd name="T21" fmla="*/ 7 h 68"/>
                <a:gd name="T22" fmla="*/ 15 w 99"/>
                <a:gd name="T23" fmla="*/ 3 h 68"/>
                <a:gd name="T24" fmla="*/ 15 w 99"/>
                <a:gd name="T25" fmla="*/ 6 h 68"/>
                <a:gd name="T26" fmla="*/ 10 w 99"/>
                <a:gd name="T27" fmla="*/ 4 h 68"/>
                <a:gd name="T28" fmla="*/ 4 w 99"/>
                <a:gd name="T29" fmla="*/ 1 h 68"/>
                <a:gd name="T30" fmla="*/ 0 w 99"/>
                <a:gd name="T31" fmla="*/ 0 h 68"/>
                <a:gd name="T32" fmla="*/ 2 w 99"/>
                <a:gd name="T33" fmla="*/ 2 h 68"/>
                <a:gd name="T34" fmla="*/ 0 w 99"/>
                <a:gd name="T35" fmla="*/ 2 h 68"/>
                <a:gd name="T36" fmla="*/ 0 w 99"/>
                <a:gd name="T37" fmla="*/ 2 h 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9" h="68">
                  <a:moveTo>
                    <a:pt x="2" y="12"/>
                  </a:moveTo>
                  <a:lnTo>
                    <a:pt x="18" y="19"/>
                  </a:lnTo>
                  <a:lnTo>
                    <a:pt x="46" y="44"/>
                  </a:lnTo>
                  <a:lnTo>
                    <a:pt x="33" y="46"/>
                  </a:lnTo>
                  <a:lnTo>
                    <a:pt x="53" y="56"/>
                  </a:lnTo>
                  <a:lnTo>
                    <a:pt x="61" y="66"/>
                  </a:lnTo>
                  <a:lnTo>
                    <a:pt x="57" y="54"/>
                  </a:lnTo>
                  <a:lnTo>
                    <a:pt x="80" y="68"/>
                  </a:lnTo>
                  <a:lnTo>
                    <a:pt x="71" y="53"/>
                  </a:lnTo>
                  <a:lnTo>
                    <a:pt x="99" y="66"/>
                  </a:lnTo>
                  <a:lnTo>
                    <a:pt x="82" y="38"/>
                  </a:lnTo>
                  <a:lnTo>
                    <a:pt x="60" y="15"/>
                  </a:lnTo>
                  <a:lnTo>
                    <a:pt x="60" y="35"/>
                  </a:lnTo>
                  <a:lnTo>
                    <a:pt x="40" y="22"/>
                  </a:lnTo>
                  <a:lnTo>
                    <a:pt x="17" y="7"/>
                  </a:lnTo>
                  <a:lnTo>
                    <a:pt x="0" y="0"/>
                  </a:lnTo>
                  <a:lnTo>
                    <a:pt x="8" y="9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18" name="Freeform 143">
              <a:extLst>
                <a:ext uri="{FF2B5EF4-FFF2-40B4-BE49-F238E27FC236}">
                  <a16:creationId xmlns:a16="http://schemas.microsoft.com/office/drawing/2014/main" id="{A39D2A9E-DAF6-405D-8CD9-EAD0A925F42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15" y="2595"/>
              <a:ext cx="84" cy="61"/>
            </a:xfrm>
            <a:custGeom>
              <a:avLst/>
              <a:gdLst>
                <a:gd name="T0" fmla="*/ 0 w 169"/>
                <a:gd name="T1" fmla="*/ 0 h 144"/>
                <a:gd name="T2" fmla="*/ 6 w 169"/>
                <a:gd name="T3" fmla="*/ 3 h 144"/>
                <a:gd name="T4" fmla="*/ 11 w 169"/>
                <a:gd name="T5" fmla="*/ 5 h 144"/>
                <a:gd name="T6" fmla="*/ 15 w 169"/>
                <a:gd name="T7" fmla="*/ 8 h 144"/>
                <a:gd name="T8" fmla="*/ 18 w 169"/>
                <a:gd name="T9" fmla="*/ 11 h 144"/>
                <a:gd name="T10" fmla="*/ 24 w 169"/>
                <a:gd name="T11" fmla="*/ 15 h 144"/>
                <a:gd name="T12" fmla="*/ 26 w 169"/>
                <a:gd name="T13" fmla="*/ 19 h 144"/>
                <a:gd name="T14" fmla="*/ 26 w 169"/>
                <a:gd name="T15" fmla="*/ 17 h 144"/>
                <a:gd name="T16" fmla="*/ 34 w 169"/>
                <a:gd name="T17" fmla="*/ 21 h 144"/>
                <a:gd name="T18" fmla="*/ 39 w 169"/>
                <a:gd name="T19" fmla="*/ 26 h 144"/>
                <a:gd name="T20" fmla="*/ 37 w 169"/>
                <a:gd name="T21" fmla="*/ 22 h 144"/>
                <a:gd name="T22" fmla="*/ 42 w 169"/>
                <a:gd name="T23" fmla="*/ 26 h 144"/>
                <a:gd name="T24" fmla="*/ 40 w 169"/>
                <a:gd name="T25" fmla="*/ 22 h 144"/>
                <a:gd name="T26" fmla="*/ 38 w 169"/>
                <a:gd name="T27" fmla="*/ 19 h 144"/>
                <a:gd name="T28" fmla="*/ 34 w 169"/>
                <a:gd name="T29" fmla="*/ 15 h 144"/>
                <a:gd name="T30" fmla="*/ 29 w 169"/>
                <a:gd name="T31" fmla="*/ 10 h 144"/>
                <a:gd name="T32" fmla="*/ 24 w 169"/>
                <a:gd name="T33" fmla="*/ 6 h 144"/>
                <a:gd name="T34" fmla="*/ 20 w 169"/>
                <a:gd name="T35" fmla="*/ 4 h 144"/>
                <a:gd name="T36" fmla="*/ 23 w 169"/>
                <a:gd name="T37" fmla="*/ 8 h 144"/>
                <a:gd name="T38" fmla="*/ 17 w 169"/>
                <a:gd name="T39" fmla="*/ 5 h 144"/>
                <a:gd name="T40" fmla="*/ 19 w 169"/>
                <a:gd name="T41" fmla="*/ 7 h 144"/>
                <a:gd name="T42" fmla="*/ 12 w 169"/>
                <a:gd name="T43" fmla="*/ 3 h 144"/>
                <a:gd name="T44" fmla="*/ 7 w 169"/>
                <a:gd name="T45" fmla="*/ 2 h 144"/>
                <a:gd name="T46" fmla="*/ 3 w 169"/>
                <a:gd name="T47" fmla="*/ 0 h 144"/>
                <a:gd name="T48" fmla="*/ 0 w 169"/>
                <a:gd name="T49" fmla="*/ 0 h 144"/>
                <a:gd name="T50" fmla="*/ 0 w 169"/>
                <a:gd name="T51" fmla="*/ 0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69" h="144">
                  <a:moveTo>
                    <a:pt x="0" y="0"/>
                  </a:moveTo>
                  <a:lnTo>
                    <a:pt x="27" y="16"/>
                  </a:lnTo>
                  <a:lnTo>
                    <a:pt x="46" y="29"/>
                  </a:lnTo>
                  <a:lnTo>
                    <a:pt x="60" y="43"/>
                  </a:lnTo>
                  <a:lnTo>
                    <a:pt x="75" y="59"/>
                  </a:lnTo>
                  <a:lnTo>
                    <a:pt x="96" y="84"/>
                  </a:lnTo>
                  <a:lnTo>
                    <a:pt x="105" y="103"/>
                  </a:lnTo>
                  <a:lnTo>
                    <a:pt x="106" y="93"/>
                  </a:lnTo>
                  <a:lnTo>
                    <a:pt x="136" y="118"/>
                  </a:lnTo>
                  <a:lnTo>
                    <a:pt x="159" y="144"/>
                  </a:lnTo>
                  <a:lnTo>
                    <a:pt x="148" y="120"/>
                  </a:lnTo>
                  <a:lnTo>
                    <a:pt x="169" y="143"/>
                  </a:lnTo>
                  <a:lnTo>
                    <a:pt x="160" y="123"/>
                  </a:lnTo>
                  <a:lnTo>
                    <a:pt x="154" y="107"/>
                  </a:lnTo>
                  <a:lnTo>
                    <a:pt x="139" y="84"/>
                  </a:lnTo>
                  <a:lnTo>
                    <a:pt x="116" y="55"/>
                  </a:lnTo>
                  <a:lnTo>
                    <a:pt x="96" y="31"/>
                  </a:lnTo>
                  <a:lnTo>
                    <a:pt x="82" y="23"/>
                  </a:lnTo>
                  <a:lnTo>
                    <a:pt x="92" y="44"/>
                  </a:lnTo>
                  <a:lnTo>
                    <a:pt x="70" y="26"/>
                  </a:lnTo>
                  <a:lnTo>
                    <a:pt x="77" y="41"/>
                  </a:lnTo>
                  <a:lnTo>
                    <a:pt x="49" y="20"/>
                  </a:lnTo>
                  <a:lnTo>
                    <a:pt x="30" y="9"/>
                  </a:lnTo>
                  <a:lnTo>
                    <a:pt x="1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19" name="Freeform 144">
              <a:extLst>
                <a:ext uri="{FF2B5EF4-FFF2-40B4-BE49-F238E27FC236}">
                  <a16:creationId xmlns:a16="http://schemas.microsoft.com/office/drawing/2014/main" id="{7766C08E-2A8A-42E2-A7B8-A796CB49A3DB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87" y="2660"/>
              <a:ext cx="24" cy="13"/>
            </a:xfrm>
            <a:custGeom>
              <a:avLst/>
              <a:gdLst>
                <a:gd name="T0" fmla="*/ 0 w 48"/>
                <a:gd name="T1" fmla="*/ 0 h 30"/>
                <a:gd name="T2" fmla="*/ 4 w 48"/>
                <a:gd name="T3" fmla="*/ 3 h 30"/>
                <a:gd name="T4" fmla="*/ 8 w 48"/>
                <a:gd name="T5" fmla="*/ 5 h 30"/>
                <a:gd name="T6" fmla="*/ 12 w 48"/>
                <a:gd name="T7" fmla="*/ 6 h 30"/>
                <a:gd name="T8" fmla="*/ 7 w 48"/>
                <a:gd name="T9" fmla="*/ 3 h 30"/>
                <a:gd name="T10" fmla="*/ 0 w 48"/>
                <a:gd name="T11" fmla="*/ 0 h 30"/>
                <a:gd name="T12" fmla="*/ 0 w 48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30">
                  <a:moveTo>
                    <a:pt x="0" y="0"/>
                  </a:moveTo>
                  <a:lnTo>
                    <a:pt x="14" y="17"/>
                  </a:lnTo>
                  <a:lnTo>
                    <a:pt x="29" y="27"/>
                  </a:lnTo>
                  <a:lnTo>
                    <a:pt x="48" y="30"/>
                  </a:lnTo>
                  <a:lnTo>
                    <a:pt x="26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20" name="Freeform 145">
              <a:extLst>
                <a:ext uri="{FF2B5EF4-FFF2-40B4-BE49-F238E27FC236}">
                  <a16:creationId xmlns:a16="http://schemas.microsoft.com/office/drawing/2014/main" id="{31D25623-C6A9-4A06-9D0A-CA60F17E392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12" y="2972"/>
              <a:ext cx="11" cy="40"/>
            </a:xfrm>
            <a:custGeom>
              <a:avLst/>
              <a:gdLst>
                <a:gd name="T0" fmla="*/ 3 w 21"/>
                <a:gd name="T1" fmla="*/ 17 h 95"/>
                <a:gd name="T2" fmla="*/ 1 w 21"/>
                <a:gd name="T3" fmla="*/ 16 h 95"/>
                <a:gd name="T4" fmla="*/ 0 w 21"/>
                <a:gd name="T5" fmla="*/ 13 h 95"/>
                <a:gd name="T6" fmla="*/ 1 w 21"/>
                <a:gd name="T7" fmla="*/ 8 h 95"/>
                <a:gd name="T8" fmla="*/ 3 w 21"/>
                <a:gd name="T9" fmla="*/ 3 h 95"/>
                <a:gd name="T10" fmla="*/ 6 w 21"/>
                <a:gd name="T11" fmla="*/ 0 h 95"/>
                <a:gd name="T12" fmla="*/ 4 w 21"/>
                <a:gd name="T13" fmla="*/ 5 h 95"/>
                <a:gd name="T14" fmla="*/ 4 w 21"/>
                <a:gd name="T15" fmla="*/ 9 h 95"/>
                <a:gd name="T16" fmla="*/ 3 w 21"/>
                <a:gd name="T17" fmla="*/ 17 h 95"/>
                <a:gd name="T18" fmla="*/ 3 w 21"/>
                <a:gd name="T19" fmla="*/ 17 h 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" h="95">
                  <a:moveTo>
                    <a:pt x="9" y="95"/>
                  </a:moveTo>
                  <a:lnTo>
                    <a:pt x="1" y="89"/>
                  </a:lnTo>
                  <a:lnTo>
                    <a:pt x="0" y="72"/>
                  </a:lnTo>
                  <a:lnTo>
                    <a:pt x="4" y="47"/>
                  </a:lnTo>
                  <a:lnTo>
                    <a:pt x="10" y="19"/>
                  </a:lnTo>
                  <a:lnTo>
                    <a:pt x="21" y="0"/>
                  </a:lnTo>
                  <a:lnTo>
                    <a:pt x="15" y="25"/>
                  </a:lnTo>
                  <a:lnTo>
                    <a:pt x="15" y="50"/>
                  </a:lnTo>
                  <a:lnTo>
                    <a:pt x="9" y="95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21" name="Freeform 146">
              <a:extLst>
                <a:ext uri="{FF2B5EF4-FFF2-40B4-BE49-F238E27FC236}">
                  <a16:creationId xmlns:a16="http://schemas.microsoft.com/office/drawing/2014/main" id="{B825DA74-0289-4C49-AE62-1D361FD2F77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05" y="2987"/>
              <a:ext cx="7" cy="30"/>
            </a:xfrm>
            <a:custGeom>
              <a:avLst/>
              <a:gdLst>
                <a:gd name="T0" fmla="*/ 4 w 13"/>
                <a:gd name="T1" fmla="*/ 0 h 70"/>
                <a:gd name="T2" fmla="*/ 1 w 13"/>
                <a:gd name="T3" fmla="*/ 5 h 70"/>
                <a:gd name="T4" fmla="*/ 0 w 13"/>
                <a:gd name="T5" fmla="*/ 8 h 70"/>
                <a:gd name="T6" fmla="*/ 1 w 13"/>
                <a:gd name="T7" fmla="*/ 10 h 70"/>
                <a:gd name="T8" fmla="*/ 2 w 13"/>
                <a:gd name="T9" fmla="*/ 13 h 70"/>
                <a:gd name="T10" fmla="*/ 3 w 13"/>
                <a:gd name="T11" fmla="*/ 13 h 70"/>
                <a:gd name="T12" fmla="*/ 3 w 13"/>
                <a:gd name="T13" fmla="*/ 7 h 70"/>
                <a:gd name="T14" fmla="*/ 4 w 13"/>
                <a:gd name="T15" fmla="*/ 0 h 70"/>
                <a:gd name="T16" fmla="*/ 4 w 13"/>
                <a:gd name="T17" fmla="*/ 0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70">
                  <a:moveTo>
                    <a:pt x="13" y="0"/>
                  </a:moveTo>
                  <a:lnTo>
                    <a:pt x="1" y="25"/>
                  </a:lnTo>
                  <a:lnTo>
                    <a:pt x="0" y="44"/>
                  </a:lnTo>
                  <a:lnTo>
                    <a:pt x="1" y="56"/>
                  </a:lnTo>
                  <a:lnTo>
                    <a:pt x="6" y="70"/>
                  </a:lnTo>
                  <a:lnTo>
                    <a:pt x="11" y="69"/>
                  </a:lnTo>
                  <a:lnTo>
                    <a:pt x="10" y="3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22" name="Freeform 147">
              <a:extLst>
                <a:ext uri="{FF2B5EF4-FFF2-40B4-BE49-F238E27FC236}">
                  <a16:creationId xmlns:a16="http://schemas.microsoft.com/office/drawing/2014/main" id="{DF30BADA-1696-4B62-90F2-D94B7CC4C8F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23" y="2962"/>
              <a:ext cx="15" cy="43"/>
            </a:xfrm>
            <a:custGeom>
              <a:avLst/>
              <a:gdLst>
                <a:gd name="T0" fmla="*/ 5 w 29"/>
                <a:gd name="T1" fmla="*/ 2 h 102"/>
                <a:gd name="T2" fmla="*/ 1 w 29"/>
                <a:gd name="T3" fmla="*/ 6 h 102"/>
                <a:gd name="T4" fmla="*/ 0 w 29"/>
                <a:gd name="T5" fmla="*/ 10 h 102"/>
                <a:gd name="T6" fmla="*/ 1 w 29"/>
                <a:gd name="T7" fmla="*/ 13 h 102"/>
                <a:gd name="T8" fmla="*/ 3 w 29"/>
                <a:gd name="T9" fmla="*/ 17 h 102"/>
                <a:gd name="T10" fmla="*/ 3 w 29"/>
                <a:gd name="T11" fmla="*/ 18 h 102"/>
                <a:gd name="T12" fmla="*/ 5 w 29"/>
                <a:gd name="T13" fmla="*/ 18 h 102"/>
                <a:gd name="T14" fmla="*/ 5 w 29"/>
                <a:gd name="T15" fmla="*/ 16 h 102"/>
                <a:gd name="T16" fmla="*/ 4 w 29"/>
                <a:gd name="T17" fmla="*/ 11 h 102"/>
                <a:gd name="T18" fmla="*/ 4 w 29"/>
                <a:gd name="T19" fmla="*/ 6 h 102"/>
                <a:gd name="T20" fmla="*/ 6 w 29"/>
                <a:gd name="T21" fmla="*/ 3 h 102"/>
                <a:gd name="T22" fmla="*/ 8 w 29"/>
                <a:gd name="T23" fmla="*/ 0 h 102"/>
                <a:gd name="T24" fmla="*/ 5 w 29"/>
                <a:gd name="T25" fmla="*/ 2 h 102"/>
                <a:gd name="T26" fmla="*/ 5 w 29"/>
                <a:gd name="T27" fmla="*/ 2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" h="102">
                  <a:moveTo>
                    <a:pt x="17" y="9"/>
                  </a:moveTo>
                  <a:lnTo>
                    <a:pt x="4" y="34"/>
                  </a:lnTo>
                  <a:lnTo>
                    <a:pt x="0" y="58"/>
                  </a:lnTo>
                  <a:lnTo>
                    <a:pt x="3" y="75"/>
                  </a:lnTo>
                  <a:lnTo>
                    <a:pt x="10" y="94"/>
                  </a:lnTo>
                  <a:lnTo>
                    <a:pt x="12" y="102"/>
                  </a:lnTo>
                  <a:lnTo>
                    <a:pt x="19" y="100"/>
                  </a:lnTo>
                  <a:lnTo>
                    <a:pt x="19" y="89"/>
                  </a:lnTo>
                  <a:lnTo>
                    <a:pt x="14" y="59"/>
                  </a:lnTo>
                  <a:lnTo>
                    <a:pt x="15" y="33"/>
                  </a:lnTo>
                  <a:lnTo>
                    <a:pt x="24" y="16"/>
                  </a:lnTo>
                  <a:lnTo>
                    <a:pt x="29" y="0"/>
                  </a:lnTo>
                  <a:lnTo>
                    <a:pt x="17" y="9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23" name="Freeform 148">
              <a:extLst>
                <a:ext uri="{FF2B5EF4-FFF2-40B4-BE49-F238E27FC236}">
                  <a16:creationId xmlns:a16="http://schemas.microsoft.com/office/drawing/2014/main" id="{25B0E453-9F55-4EFF-A31E-19CB6AF56F27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37" y="2959"/>
              <a:ext cx="12" cy="41"/>
            </a:xfrm>
            <a:custGeom>
              <a:avLst/>
              <a:gdLst>
                <a:gd name="T0" fmla="*/ 4 w 25"/>
                <a:gd name="T1" fmla="*/ 0 h 97"/>
                <a:gd name="T2" fmla="*/ 2 w 25"/>
                <a:gd name="T3" fmla="*/ 2 h 97"/>
                <a:gd name="T4" fmla="*/ 0 w 25"/>
                <a:gd name="T5" fmla="*/ 6 h 97"/>
                <a:gd name="T6" fmla="*/ 0 w 25"/>
                <a:gd name="T7" fmla="*/ 9 h 97"/>
                <a:gd name="T8" fmla="*/ 1 w 25"/>
                <a:gd name="T9" fmla="*/ 12 h 97"/>
                <a:gd name="T10" fmla="*/ 2 w 25"/>
                <a:gd name="T11" fmla="*/ 15 h 97"/>
                <a:gd name="T12" fmla="*/ 2 w 25"/>
                <a:gd name="T13" fmla="*/ 16 h 97"/>
                <a:gd name="T14" fmla="*/ 4 w 25"/>
                <a:gd name="T15" fmla="*/ 17 h 97"/>
                <a:gd name="T16" fmla="*/ 6 w 25"/>
                <a:gd name="T17" fmla="*/ 16 h 97"/>
                <a:gd name="T18" fmla="*/ 4 w 25"/>
                <a:gd name="T19" fmla="*/ 11 h 97"/>
                <a:gd name="T20" fmla="*/ 3 w 25"/>
                <a:gd name="T21" fmla="*/ 5 h 97"/>
                <a:gd name="T22" fmla="*/ 5 w 25"/>
                <a:gd name="T23" fmla="*/ 1 h 97"/>
                <a:gd name="T24" fmla="*/ 4 w 25"/>
                <a:gd name="T25" fmla="*/ 0 h 97"/>
                <a:gd name="T26" fmla="*/ 4 w 25"/>
                <a:gd name="T27" fmla="*/ 0 h 9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97">
                  <a:moveTo>
                    <a:pt x="16" y="0"/>
                  </a:moveTo>
                  <a:lnTo>
                    <a:pt x="9" y="10"/>
                  </a:lnTo>
                  <a:lnTo>
                    <a:pt x="0" y="32"/>
                  </a:lnTo>
                  <a:lnTo>
                    <a:pt x="0" y="53"/>
                  </a:lnTo>
                  <a:lnTo>
                    <a:pt x="5" y="69"/>
                  </a:lnTo>
                  <a:lnTo>
                    <a:pt x="11" y="83"/>
                  </a:lnTo>
                  <a:lnTo>
                    <a:pt x="10" y="90"/>
                  </a:lnTo>
                  <a:lnTo>
                    <a:pt x="18" y="97"/>
                  </a:lnTo>
                  <a:lnTo>
                    <a:pt x="25" y="90"/>
                  </a:lnTo>
                  <a:lnTo>
                    <a:pt x="16" y="62"/>
                  </a:lnTo>
                  <a:lnTo>
                    <a:pt x="15" y="30"/>
                  </a:lnTo>
                  <a:lnTo>
                    <a:pt x="23" y="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24" name="Freeform 149">
              <a:extLst>
                <a:ext uri="{FF2B5EF4-FFF2-40B4-BE49-F238E27FC236}">
                  <a16:creationId xmlns:a16="http://schemas.microsoft.com/office/drawing/2014/main" id="{CCF83CC4-667E-43C4-878E-1F224272BA85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57" y="2980"/>
              <a:ext cx="17" cy="22"/>
            </a:xfrm>
            <a:custGeom>
              <a:avLst/>
              <a:gdLst>
                <a:gd name="T0" fmla="*/ 9 w 32"/>
                <a:gd name="T1" fmla="*/ 0 h 55"/>
                <a:gd name="T2" fmla="*/ 9 w 32"/>
                <a:gd name="T3" fmla="*/ 3 h 55"/>
                <a:gd name="T4" fmla="*/ 6 w 32"/>
                <a:gd name="T5" fmla="*/ 6 h 55"/>
                <a:gd name="T6" fmla="*/ 1 w 32"/>
                <a:gd name="T7" fmla="*/ 9 h 55"/>
                <a:gd name="T8" fmla="*/ 0 w 32"/>
                <a:gd name="T9" fmla="*/ 7 h 55"/>
                <a:gd name="T10" fmla="*/ 2 w 32"/>
                <a:gd name="T11" fmla="*/ 4 h 55"/>
                <a:gd name="T12" fmla="*/ 5 w 32"/>
                <a:gd name="T13" fmla="*/ 2 h 55"/>
                <a:gd name="T14" fmla="*/ 6 w 32"/>
                <a:gd name="T15" fmla="*/ 0 h 55"/>
                <a:gd name="T16" fmla="*/ 9 w 32"/>
                <a:gd name="T17" fmla="*/ 0 h 55"/>
                <a:gd name="T18" fmla="*/ 9 w 32"/>
                <a:gd name="T19" fmla="*/ 0 h 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" h="55">
                  <a:moveTo>
                    <a:pt x="32" y="1"/>
                  </a:moveTo>
                  <a:lnTo>
                    <a:pt x="31" y="20"/>
                  </a:lnTo>
                  <a:lnTo>
                    <a:pt x="23" y="34"/>
                  </a:lnTo>
                  <a:lnTo>
                    <a:pt x="2" y="55"/>
                  </a:lnTo>
                  <a:lnTo>
                    <a:pt x="0" y="42"/>
                  </a:lnTo>
                  <a:lnTo>
                    <a:pt x="5" y="24"/>
                  </a:lnTo>
                  <a:lnTo>
                    <a:pt x="17" y="16"/>
                  </a:lnTo>
                  <a:lnTo>
                    <a:pt x="22" y="0"/>
                  </a:lnTo>
                  <a:lnTo>
                    <a:pt x="32" y="1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25" name="Freeform 150">
              <a:extLst>
                <a:ext uri="{FF2B5EF4-FFF2-40B4-BE49-F238E27FC236}">
                  <a16:creationId xmlns:a16="http://schemas.microsoft.com/office/drawing/2014/main" id="{49EF8B37-A773-447F-A7BA-63B7FA85A945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55" y="2975"/>
              <a:ext cx="26" cy="31"/>
            </a:xfrm>
            <a:custGeom>
              <a:avLst/>
              <a:gdLst>
                <a:gd name="T0" fmla="*/ 14 w 50"/>
                <a:gd name="T1" fmla="*/ 2 h 74"/>
                <a:gd name="T2" fmla="*/ 14 w 50"/>
                <a:gd name="T3" fmla="*/ 6 h 74"/>
                <a:gd name="T4" fmla="*/ 11 w 50"/>
                <a:gd name="T5" fmla="*/ 9 h 74"/>
                <a:gd name="T6" fmla="*/ 8 w 50"/>
                <a:gd name="T7" fmla="*/ 11 h 74"/>
                <a:gd name="T8" fmla="*/ 5 w 50"/>
                <a:gd name="T9" fmla="*/ 13 h 74"/>
                <a:gd name="T10" fmla="*/ 2 w 50"/>
                <a:gd name="T11" fmla="*/ 13 h 74"/>
                <a:gd name="T12" fmla="*/ 0 w 50"/>
                <a:gd name="T13" fmla="*/ 10 h 74"/>
                <a:gd name="T14" fmla="*/ 2 w 50"/>
                <a:gd name="T15" fmla="*/ 8 h 74"/>
                <a:gd name="T16" fmla="*/ 2 w 50"/>
                <a:gd name="T17" fmla="*/ 10 h 74"/>
                <a:gd name="T18" fmla="*/ 4 w 50"/>
                <a:gd name="T19" fmla="*/ 11 h 74"/>
                <a:gd name="T20" fmla="*/ 6 w 50"/>
                <a:gd name="T21" fmla="*/ 10 h 74"/>
                <a:gd name="T22" fmla="*/ 8 w 50"/>
                <a:gd name="T23" fmla="*/ 8 h 74"/>
                <a:gd name="T24" fmla="*/ 11 w 50"/>
                <a:gd name="T25" fmla="*/ 6 h 74"/>
                <a:gd name="T26" fmla="*/ 11 w 50"/>
                <a:gd name="T27" fmla="*/ 4 h 74"/>
                <a:gd name="T28" fmla="*/ 11 w 50"/>
                <a:gd name="T29" fmla="*/ 2 h 74"/>
                <a:gd name="T30" fmla="*/ 12 w 50"/>
                <a:gd name="T31" fmla="*/ 0 h 74"/>
                <a:gd name="T32" fmla="*/ 14 w 50"/>
                <a:gd name="T33" fmla="*/ 2 h 74"/>
                <a:gd name="T34" fmla="*/ 14 w 50"/>
                <a:gd name="T35" fmla="*/ 2 h 7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0" h="74">
                  <a:moveTo>
                    <a:pt x="50" y="10"/>
                  </a:moveTo>
                  <a:lnTo>
                    <a:pt x="50" y="34"/>
                  </a:lnTo>
                  <a:lnTo>
                    <a:pt x="40" y="52"/>
                  </a:lnTo>
                  <a:lnTo>
                    <a:pt x="30" y="64"/>
                  </a:lnTo>
                  <a:lnTo>
                    <a:pt x="19" y="74"/>
                  </a:lnTo>
                  <a:lnTo>
                    <a:pt x="6" y="74"/>
                  </a:lnTo>
                  <a:lnTo>
                    <a:pt x="0" y="60"/>
                  </a:lnTo>
                  <a:lnTo>
                    <a:pt x="5" y="48"/>
                  </a:lnTo>
                  <a:lnTo>
                    <a:pt x="6" y="59"/>
                  </a:lnTo>
                  <a:lnTo>
                    <a:pt x="14" y="64"/>
                  </a:lnTo>
                  <a:lnTo>
                    <a:pt x="21" y="58"/>
                  </a:lnTo>
                  <a:lnTo>
                    <a:pt x="31" y="47"/>
                  </a:lnTo>
                  <a:lnTo>
                    <a:pt x="40" y="34"/>
                  </a:lnTo>
                  <a:lnTo>
                    <a:pt x="40" y="24"/>
                  </a:lnTo>
                  <a:lnTo>
                    <a:pt x="40" y="9"/>
                  </a:lnTo>
                  <a:lnTo>
                    <a:pt x="46" y="0"/>
                  </a:lnTo>
                  <a:lnTo>
                    <a:pt x="5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26" name="Freeform 151">
              <a:extLst>
                <a:ext uri="{FF2B5EF4-FFF2-40B4-BE49-F238E27FC236}">
                  <a16:creationId xmlns:a16="http://schemas.microsoft.com/office/drawing/2014/main" id="{73270BD5-1D17-4905-AC04-D3561F4E7D3E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22" y="2981"/>
              <a:ext cx="49" cy="41"/>
            </a:xfrm>
            <a:custGeom>
              <a:avLst/>
              <a:gdLst>
                <a:gd name="T0" fmla="*/ 0 w 98"/>
                <a:gd name="T1" fmla="*/ 13 h 98"/>
                <a:gd name="T2" fmla="*/ 4 w 98"/>
                <a:gd name="T3" fmla="*/ 15 h 98"/>
                <a:gd name="T4" fmla="*/ 6 w 98"/>
                <a:gd name="T5" fmla="*/ 17 h 98"/>
                <a:gd name="T6" fmla="*/ 8 w 98"/>
                <a:gd name="T7" fmla="*/ 17 h 98"/>
                <a:gd name="T8" fmla="*/ 10 w 98"/>
                <a:gd name="T9" fmla="*/ 17 h 98"/>
                <a:gd name="T10" fmla="*/ 13 w 98"/>
                <a:gd name="T11" fmla="*/ 16 h 98"/>
                <a:gd name="T12" fmla="*/ 12 w 98"/>
                <a:gd name="T13" fmla="*/ 15 h 98"/>
                <a:gd name="T14" fmla="*/ 12 w 98"/>
                <a:gd name="T15" fmla="*/ 14 h 98"/>
                <a:gd name="T16" fmla="*/ 18 w 98"/>
                <a:gd name="T17" fmla="*/ 10 h 98"/>
                <a:gd name="T18" fmla="*/ 19 w 98"/>
                <a:gd name="T19" fmla="*/ 8 h 98"/>
                <a:gd name="T20" fmla="*/ 20 w 98"/>
                <a:gd name="T21" fmla="*/ 5 h 98"/>
                <a:gd name="T22" fmla="*/ 24 w 98"/>
                <a:gd name="T23" fmla="*/ 3 h 98"/>
                <a:gd name="T24" fmla="*/ 25 w 98"/>
                <a:gd name="T25" fmla="*/ 0 h 98"/>
                <a:gd name="T26" fmla="*/ 24 w 98"/>
                <a:gd name="T27" fmla="*/ 0 h 98"/>
                <a:gd name="T28" fmla="*/ 18 w 98"/>
                <a:gd name="T29" fmla="*/ 6 h 98"/>
                <a:gd name="T30" fmla="*/ 15 w 98"/>
                <a:gd name="T31" fmla="*/ 10 h 98"/>
                <a:gd name="T32" fmla="*/ 11 w 98"/>
                <a:gd name="T33" fmla="*/ 12 h 98"/>
                <a:gd name="T34" fmla="*/ 9 w 98"/>
                <a:gd name="T35" fmla="*/ 12 h 98"/>
                <a:gd name="T36" fmla="*/ 6 w 98"/>
                <a:gd name="T37" fmla="*/ 14 h 98"/>
                <a:gd name="T38" fmla="*/ 4 w 98"/>
                <a:gd name="T39" fmla="*/ 13 h 98"/>
                <a:gd name="T40" fmla="*/ 1 w 98"/>
                <a:gd name="T41" fmla="*/ 12 h 98"/>
                <a:gd name="T42" fmla="*/ 0 w 98"/>
                <a:gd name="T43" fmla="*/ 13 h 98"/>
                <a:gd name="T44" fmla="*/ 0 w 98"/>
                <a:gd name="T45" fmla="*/ 13 h 9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8" h="98">
                  <a:moveTo>
                    <a:pt x="0" y="74"/>
                  </a:moveTo>
                  <a:lnTo>
                    <a:pt x="13" y="89"/>
                  </a:lnTo>
                  <a:lnTo>
                    <a:pt x="21" y="96"/>
                  </a:lnTo>
                  <a:lnTo>
                    <a:pt x="30" y="98"/>
                  </a:lnTo>
                  <a:lnTo>
                    <a:pt x="40" y="97"/>
                  </a:lnTo>
                  <a:lnTo>
                    <a:pt x="49" y="92"/>
                  </a:lnTo>
                  <a:lnTo>
                    <a:pt x="48" y="87"/>
                  </a:lnTo>
                  <a:lnTo>
                    <a:pt x="46" y="79"/>
                  </a:lnTo>
                  <a:lnTo>
                    <a:pt x="71" y="55"/>
                  </a:lnTo>
                  <a:lnTo>
                    <a:pt x="74" y="43"/>
                  </a:lnTo>
                  <a:lnTo>
                    <a:pt x="79" y="29"/>
                  </a:lnTo>
                  <a:lnTo>
                    <a:pt x="94" y="19"/>
                  </a:lnTo>
                  <a:lnTo>
                    <a:pt x="98" y="3"/>
                  </a:lnTo>
                  <a:lnTo>
                    <a:pt x="93" y="0"/>
                  </a:lnTo>
                  <a:lnTo>
                    <a:pt x="70" y="33"/>
                  </a:lnTo>
                  <a:lnTo>
                    <a:pt x="60" y="57"/>
                  </a:lnTo>
                  <a:lnTo>
                    <a:pt x="44" y="68"/>
                  </a:lnTo>
                  <a:lnTo>
                    <a:pt x="33" y="70"/>
                  </a:lnTo>
                  <a:lnTo>
                    <a:pt x="24" y="78"/>
                  </a:lnTo>
                  <a:lnTo>
                    <a:pt x="16" y="75"/>
                  </a:lnTo>
                  <a:lnTo>
                    <a:pt x="3" y="67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27" name="Freeform 152">
              <a:extLst>
                <a:ext uri="{FF2B5EF4-FFF2-40B4-BE49-F238E27FC236}">
                  <a16:creationId xmlns:a16="http://schemas.microsoft.com/office/drawing/2014/main" id="{A9C51944-72A7-474F-9CAC-42339770E51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40" y="2964"/>
              <a:ext cx="19" cy="40"/>
            </a:xfrm>
            <a:custGeom>
              <a:avLst/>
              <a:gdLst>
                <a:gd name="T0" fmla="*/ 4 w 38"/>
                <a:gd name="T1" fmla="*/ 0 h 94"/>
                <a:gd name="T2" fmla="*/ 3 w 38"/>
                <a:gd name="T3" fmla="*/ 3 h 94"/>
                <a:gd name="T4" fmla="*/ 2 w 38"/>
                <a:gd name="T5" fmla="*/ 5 h 94"/>
                <a:gd name="T6" fmla="*/ 2 w 38"/>
                <a:gd name="T7" fmla="*/ 7 h 94"/>
                <a:gd name="T8" fmla="*/ 3 w 38"/>
                <a:gd name="T9" fmla="*/ 9 h 94"/>
                <a:gd name="T10" fmla="*/ 4 w 38"/>
                <a:gd name="T11" fmla="*/ 12 h 94"/>
                <a:gd name="T12" fmla="*/ 4 w 38"/>
                <a:gd name="T13" fmla="*/ 13 h 94"/>
                <a:gd name="T14" fmla="*/ 4 w 38"/>
                <a:gd name="T15" fmla="*/ 14 h 94"/>
                <a:gd name="T16" fmla="*/ 3 w 38"/>
                <a:gd name="T17" fmla="*/ 15 h 94"/>
                <a:gd name="T18" fmla="*/ 0 w 38"/>
                <a:gd name="T19" fmla="*/ 14 h 94"/>
                <a:gd name="T20" fmla="*/ 1 w 38"/>
                <a:gd name="T21" fmla="*/ 16 h 94"/>
                <a:gd name="T22" fmla="*/ 4 w 38"/>
                <a:gd name="T23" fmla="*/ 17 h 94"/>
                <a:gd name="T24" fmla="*/ 5 w 38"/>
                <a:gd name="T25" fmla="*/ 16 h 94"/>
                <a:gd name="T26" fmla="*/ 7 w 38"/>
                <a:gd name="T27" fmla="*/ 14 h 94"/>
                <a:gd name="T28" fmla="*/ 7 w 38"/>
                <a:gd name="T29" fmla="*/ 11 h 94"/>
                <a:gd name="T30" fmla="*/ 5 w 38"/>
                <a:gd name="T31" fmla="*/ 7 h 94"/>
                <a:gd name="T32" fmla="*/ 5 w 38"/>
                <a:gd name="T33" fmla="*/ 5 h 94"/>
                <a:gd name="T34" fmla="*/ 7 w 38"/>
                <a:gd name="T35" fmla="*/ 7 h 94"/>
                <a:gd name="T36" fmla="*/ 9 w 38"/>
                <a:gd name="T37" fmla="*/ 5 h 94"/>
                <a:gd name="T38" fmla="*/ 10 w 38"/>
                <a:gd name="T39" fmla="*/ 3 h 94"/>
                <a:gd name="T40" fmla="*/ 9 w 38"/>
                <a:gd name="T41" fmla="*/ 1 h 94"/>
                <a:gd name="T42" fmla="*/ 7 w 38"/>
                <a:gd name="T43" fmla="*/ 1 h 94"/>
                <a:gd name="T44" fmla="*/ 4 w 38"/>
                <a:gd name="T45" fmla="*/ 0 h 94"/>
                <a:gd name="T46" fmla="*/ 4 w 38"/>
                <a:gd name="T47" fmla="*/ 0 h 9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8" h="94">
                  <a:moveTo>
                    <a:pt x="16" y="0"/>
                  </a:moveTo>
                  <a:lnTo>
                    <a:pt x="9" y="15"/>
                  </a:lnTo>
                  <a:lnTo>
                    <a:pt x="8" y="29"/>
                  </a:lnTo>
                  <a:lnTo>
                    <a:pt x="8" y="40"/>
                  </a:lnTo>
                  <a:lnTo>
                    <a:pt x="11" y="52"/>
                  </a:lnTo>
                  <a:lnTo>
                    <a:pt x="16" y="65"/>
                  </a:lnTo>
                  <a:lnTo>
                    <a:pt x="16" y="74"/>
                  </a:lnTo>
                  <a:lnTo>
                    <a:pt x="15" y="80"/>
                  </a:lnTo>
                  <a:lnTo>
                    <a:pt x="9" y="85"/>
                  </a:lnTo>
                  <a:lnTo>
                    <a:pt x="0" y="79"/>
                  </a:lnTo>
                  <a:lnTo>
                    <a:pt x="3" y="89"/>
                  </a:lnTo>
                  <a:lnTo>
                    <a:pt x="13" y="94"/>
                  </a:lnTo>
                  <a:lnTo>
                    <a:pt x="20" y="87"/>
                  </a:lnTo>
                  <a:lnTo>
                    <a:pt x="25" y="77"/>
                  </a:lnTo>
                  <a:lnTo>
                    <a:pt x="25" y="59"/>
                  </a:lnTo>
                  <a:lnTo>
                    <a:pt x="20" y="40"/>
                  </a:lnTo>
                  <a:lnTo>
                    <a:pt x="20" y="29"/>
                  </a:lnTo>
                  <a:lnTo>
                    <a:pt x="25" y="38"/>
                  </a:lnTo>
                  <a:lnTo>
                    <a:pt x="34" y="29"/>
                  </a:lnTo>
                  <a:lnTo>
                    <a:pt x="38" y="15"/>
                  </a:lnTo>
                  <a:lnTo>
                    <a:pt x="36" y="4"/>
                  </a:lnTo>
                  <a:lnTo>
                    <a:pt x="25" y="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28" name="Freeform 153">
              <a:extLst>
                <a:ext uri="{FF2B5EF4-FFF2-40B4-BE49-F238E27FC236}">
                  <a16:creationId xmlns:a16="http://schemas.microsoft.com/office/drawing/2014/main" id="{A27AAEDA-F797-449D-AA58-AA500DE4F07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22" y="2973"/>
              <a:ext cx="18" cy="43"/>
            </a:xfrm>
            <a:custGeom>
              <a:avLst/>
              <a:gdLst>
                <a:gd name="T0" fmla="*/ 6 w 37"/>
                <a:gd name="T1" fmla="*/ 0 h 100"/>
                <a:gd name="T2" fmla="*/ 5 w 37"/>
                <a:gd name="T3" fmla="*/ 3 h 100"/>
                <a:gd name="T4" fmla="*/ 5 w 37"/>
                <a:gd name="T5" fmla="*/ 5 h 100"/>
                <a:gd name="T6" fmla="*/ 5 w 37"/>
                <a:gd name="T7" fmla="*/ 9 h 100"/>
                <a:gd name="T8" fmla="*/ 5 w 37"/>
                <a:gd name="T9" fmla="*/ 11 h 100"/>
                <a:gd name="T10" fmla="*/ 6 w 37"/>
                <a:gd name="T11" fmla="*/ 12 h 100"/>
                <a:gd name="T12" fmla="*/ 6 w 37"/>
                <a:gd name="T13" fmla="*/ 14 h 100"/>
                <a:gd name="T14" fmla="*/ 3 w 37"/>
                <a:gd name="T15" fmla="*/ 15 h 100"/>
                <a:gd name="T16" fmla="*/ 0 w 37"/>
                <a:gd name="T17" fmla="*/ 9 h 100"/>
                <a:gd name="T18" fmla="*/ 1 w 37"/>
                <a:gd name="T19" fmla="*/ 13 h 100"/>
                <a:gd name="T20" fmla="*/ 3 w 37"/>
                <a:gd name="T21" fmla="*/ 17 h 100"/>
                <a:gd name="T22" fmla="*/ 5 w 37"/>
                <a:gd name="T23" fmla="*/ 18 h 100"/>
                <a:gd name="T24" fmla="*/ 8 w 37"/>
                <a:gd name="T25" fmla="*/ 17 h 100"/>
                <a:gd name="T26" fmla="*/ 9 w 37"/>
                <a:gd name="T27" fmla="*/ 15 h 100"/>
                <a:gd name="T28" fmla="*/ 9 w 37"/>
                <a:gd name="T29" fmla="*/ 12 h 100"/>
                <a:gd name="T30" fmla="*/ 7 w 37"/>
                <a:gd name="T31" fmla="*/ 6 h 100"/>
                <a:gd name="T32" fmla="*/ 6 w 37"/>
                <a:gd name="T33" fmla="*/ 0 h 100"/>
                <a:gd name="T34" fmla="*/ 6 w 37"/>
                <a:gd name="T35" fmla="*/ 0 h 1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00">
                  <a:moveTo>
                    <a:pt x="27" y="0"/>
                  </a:moveTo>
                  <a:lnTo>
                    <a:pt x="23" y="13"/>
                  </a:lnTo>
                  <a:lnTo>
                    <a:pt x="22" y="28"/>
                  </a:lnTo>
                  <a:lnTo>
                    <a:pt x="22" y="46"/>
                  </a:lnTo>
                  <a:lnTo>
                    <a:pt x="23" y="58"/>
                  </a:lnTo>
                  <a:lnTo>
                    <a:pt x="27" y="67"/>
                  </a:lnTo>
                  <a:lnTo>
                    <a:pt x="27" y="76"/>
                  </a:lnTo>
                  <a:lnTo>
                    <a:pt x="14" y="8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2" y="91"/>
                  </a:lnTo>
                  <a:lnTo>
                    <a:pt x="23" y="100"/>
                  </a:lnTo>
                  <a:lnTo>
                    <a:pt x="32" y="91"/>
                  </a:lnTo>
                  <a:lnTo>
                    <a:pt x="37" y="78"/>
                  </a:lnTo>
                  <a:lnTo>
                    <a:pt x="37" y="62"/>
                  </a:lnTo>
                  <a:lnTo>
                    <a:pt x="30" y="32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29" name="Freeform 154">
              <a:extLst>
                <a:ext uri="{FF2B5EF4-FFF2-40B4-BE49-F238E27FC236}">
                  <a16:creationId xmlns:a16="http://schemas.microsoft.com/office/drawing/2014/main" id="{7CC4BF4A-B1BF-4D2F-A18E-A26EC818B875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408" y="2984"/>
              <a:ext cx="17" cy="34"/>
            </a:xfrm>
            <a:custGeom>
              <a:avLst/>
              <a:gdLst>
                <a:gd name="T0" fmla="*/ 3 w 33"/>
                <a:gd name="T1" fmla="*/ 0 h 81"/>
                <a:gd name="T2" fmla="*/ 1 w 33"/>
                <a:gd name="T3" fmla="*/ 3 h 81"/>
                <a:gd name="T4" fmla="*/ 0 w 33"/>
                <a:gd name="T5" fmla="*/ 6 h 81"/>
                <a:gd name="T6" fmla="*/ 0 w 33"/>
                <a:gd name="T7" fmla="*/ 9 h 81"/>
                <a:gd name="T8" fmla="*/ 0 w 33"/>
                <a:gd name="T9" fmla="*/ 11 h 81"/>
                <a:gd name="T10" fmla="*/ 1 w 33"/>
                <a:gd name="T11" fmla="*/ 13 h 81"/>
                <a:gd name="T12" fmla="*/ 3 w 33"/>
                <a:gd name="T13" fmla="*/ 14 h 81"/>
                <a:gd name="T14" fmla="*/ 5 w 33"/>
                <a:gd name="T15" fmla="*/ 14 h 81"/>
                <a:gd name="T16" fmla="*/ 7 w 33"/>
                <a:gd name="T17" fmla="*/ 13 h 81"/>
                <a:gd name="T18" fmla="*/ 8 w 33"/>
                <a:gd name="T19" fmla="*/ 13 h 81"/>
                <a:gd name="T20" fmla="*/ 9 w 33"/>
                <a:gd name="T21" fmla="*/ 11 h 81"/>
                <a:gd name="T22" fmla="*/ 8 w 33"/>
                <a:gd name="T23" fmla="*/ 8 h 81"/>
                <a:gd name="T24" fmla="*/ 7 w 33"/>
                <a:gd name="T25" fmla="*/ 5 h 81"/>
                <a:gd name="T26" fmla="*/ 7 w 33"/>
                <a:gd name="T27" fmla="*/ 8 h 81"/>
                <a:gd name="T28" fmla="*/ 6 w 33"/>
                <a:gd name="T29" fmla="*/ 10 h 81"/>
                <a:gd name="T30" fmla="*/ 6 w 33"/>
                <a:gd name="T31" fmla="*/ 12 h 81"/>
                <a:gd name="T32" fmla="*/ 5 w 33"/>
                <a:gd name="T33" fmla="*/ 13 h 81"/>
                <a:gd name="T34" fmla="*/ 3 w 33"/>
                <a:gd name="T35" fmla="*/ 12 h 81"/>
                <a:gd name="T36" fmla="*/ 2 w 33"/>
                <a:gd name="T37" fmla="*/ 11 h 81"/>
                <a:gd name="T38" fmla="*/ 2 w 33"/>
                <a:gd name="T39" fmla="*/ 9 h 81"/>
                <a:gd name="T40" fmla="*/ 2 w 33"/>
                <a:gd name="T41" fmla="*/ 6 h 81"/>
                <a:gd name="T42" fmla="*/ 3 w 33"/>
                <a:gd name="T43" fmla="*/ 0 h 81"/>
                <a:gd name="T44" fmla="*/ 3 w 33"/>
                <a:gd name="T45" fmla="*/ 0 h 8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" h="81">
                  <a:moveTo>
                    <a:pt x="10" y="0"/>
                  </a:moveTo>
                  <a:lnTo>
                    <a:pt x="2" y="20"/>
                  </a:lnTo>
                  <a:lnTo>
                    <a:pt x="0" y="33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4" y="73"/>
                  </a:lnTo>
                  <a:lnTo>
                    <a:pt x="10" y="78"/>
                  </a:lnTo>
                  <a:lnTo>
                    <a:pt x="19" y="81"/>
                  </a:lnTo>
                  <a:lnTo>
                    <a:pt x="26" y="77"/>
                  </a:lnTo>
                  <a:lnTo>
                    <a:pt x="31" y="72"/>
                  </a:lnTo>
                  <a:lnTo>
                    <a:pt x="33" y="61"/>
                  </a:lnTo>
                  <a:lnTo>
                    <a:pt x="30" y="47"/>
                  </a:lnTo>
                  <a:lnTo>
                    <a:pt x="26" y="31"/>
                  </a:lnTo>
                  <a:lnTo>
                    <a:pt x="25" y="42"/>
                  </a:lnTo>
                  <a:lnTo>
                    <a:pt x="23" y="57"/>
                  </a:lnTo>
                  <a:lnTo>
                    <a:pt x="23" y="67"/>
                  </a:lnTo>
                  <a:lnTo>
                    <a:pt x="19" y="71"/>
                  </a:lnTo>
                  <a:lnTo>
                    <a:pt x="11" y="70"/>
                  </a:lnTo>
                  <a:lnTo>
                    <a:pt x="6" y="63"/>
                  </a:lnTo>
                  <a:lnTo>
                    <a:pt x="5" y="51"/>
                  </a:lnTo>
                  <a:lnTo>
                    <a:pt x="5" y="3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30" name="Freeform 155">
              <a:extLst>
                <a:ext uri="{FF2B5EF4-FFF2-40B4-BE49-F238E27FC236}">
                  <a16:creationId xmlns:a16="http://schemas.microsoft.com/office/drawing/2014/main" id="{0559BF8D-96CE-439B-8C93-B8EC5C5D7ED0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322" y="2765"/>
              <a:ext cx="62" cy="41"/>
            </a:xfrm>
            <a:custGeom>
              <a:avLst/>
              <a:gdLst>
                <a:gd name="T0" fmla="*/ 6 w 124"/>
                <a:gd name="T1" fmla="*/ 0 h 98"/>
                <a:gd name="T2" fmla="*/ 1 w 124"/>
                <a:gd name="T3" fmla="*/ 3 h 98"/>
                <a:gd name="T4" fmla="*/ 0 w 124"/>
                <a:gd name="T5" fmla="*/ 6 h 98"/>
                <a:gd name="T6" fmla="*/ 1 w 124"/>
                <a:gd name="T7" fmla="*/ 10 h 98"/>
                <a:gd name="T8" fmla="*/ 5 w 124"/>
                <a:gd name="T9" fmla="*/ 14 h 98"/>
                <a:gd name="T10" fmla="*/ 10 w 124"/>
                <a:gd name="T11" fmla="*/ 16 h 98"/>
                <a:gd name="T12" fmla="*/ 14 w 124"/>
                <a:gd name="T13" fmla="*/ 17 h 98"/>
                <a:gd name="T14" fmla="*/ 17 w 124"/>
                <a:gd name="T15" fmla="*/ 17 h 98"/>
                <a:gd name="T16" fmla="*/ 20 w 124"/>
                <a:gd name="T17" fmla="*/ 15 h 98"/>
                <a:gd name="T18" fmla="*/ 24 w 124"/>
                <a:gd name="T19" fmla="*/ 15 h 98"/>
                <a:gd name="T20" fmla="*/ 28 w 124"/>
                <a:gd name="T21" fmla="*/ 14 h 98"/>
                <a:gd name="T22" fmla="*/ 31 w 124"/>
                <a:gd name="T23" fmla="*/ 12 h 98"/>
                <a:gd name="T24" fmla="*/ 31 w 124"/>
                <a:gd name="T25" fmla="*/ 8 h 98"/>
                <a:gd name="T26" fmla="*/ 22 w 124"/>
                <a:gd name="T27" fmla="*/ 11 h 98"/>
                <a:gd name="T28" fmla="*/ 12 w 124"/>
                <a:gd name="T29" fmla="*/ 10 h 98"/>
                <a:gd name="T30" fmla="*/ 7 w 124"/>
                <a:gd name="T31" fmla="*/ 7 h 98"/>
                <a:gd name="T32" fmla="*/ 6 w 124"/>
                <a:gd name="T33" fmla="*/ 0 h 98"/>
                <a:gd name="T34" fmla="*/ 6 w 124"/>
                <a:gd name="T35" fmla="*/ 0 h 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4" h="98">
                  <a:moveTo>
                    <a:pt x="23" y="0"/>
                  </a:moveTo>
                  <a:lnTo>
                    <a:pt x="4" y="15"/>
                  </a:lnTo>
                  <a:lnTo>
                    <a:pt x="0" y="35"/>
                  </a:lnTo>
                  <a:lnTo>
                    <a:pt x="2" y="54"/>
                  </a:lnTo>
                  <a:lnTo>
                    <a:pt x="19" y="78"/>
                  </a:lnTo>
                  <a:lnTo>
                    <a:pt x="37" y="91"/>
                  </a:lnTo>
                  <a:lnTo>
                    <a:pt x="54" y="98"/>
                  </a:lnTo>
                  <a:lnTo>
                    <a:pt x="67" y="98"/>
                  </a:lnTo>
                  <a:lnTo>
                    <a:pt x="78" y="89"/>
                  </a:lnTo>
                  <a:lnTo>
                    <a:pt x="94" y="84"/>
                  </a:lnTo>
                  <a:lnTo>
                    <a:pt x="111" y="79"/>
                  </a:lnTo>
                  <a:lnTo>
                    <a:pt x="124" y="66"/>
                  </a:lnTo>
                  <a:lnTo>
                    <a:pt x="122" y="45"/>
                  </a:lnTo>
                  <a:lnTo>
                    <a:pt x="85" y="63"/>
                  </a:lnTo>
                  <a:lnTo>
                    <a:pt x="48" y="59"/>
                  </a:lnTo>
                  <a:lnTo>
                    <a:pt x="27" y="39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31" name="Freeform 156">
              <a:extLst>
                <a:ext uri="{FF2B5EF4-FFF2-40B4-BE49-F238E27FC236}">
                  <a16:creationId xmlns:a16="http://schemas.microsoft.com/office/drawing/2014/main" id="{32FFFA5E-5548-4EAD-8D74-FBA8A8728D0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377" y="2759"/>
              <a:ext cx="30" cy="14"/>
            </a:xfrm>
            <a:custGeom>
              <a:avLst/>
              <a:gdLst>
                <a:gd name="T0" fmla="*/ 0 w 59"/>
                <a:gd name="T1" fmla="*/ 0 h 34"/>
                <a:gd name="T2" fmla="*/ 7 w 59"/>
                <a:gd name="T3" fmla="*/ 1 h 34"/>
                <a:gd name="T4" fmla="*/ 12 w 59"/>
                <a:gd name="T5" fmla="*/ 3 h 34"/>
                <a:gd name="T6" fmla="*/ 15 w 59"/>
                <a:gd name="T7" fmla="*/ 5 h 34"/>
                <a:gd name="T8" fmla="*/ 13 w 59"/>
                <a:gd name="T9" fmla="*/ 6 h 34"/>
                <a:gd name="T10" fmla="*/ 10 w 59"/>
                <a:gd name="T11" fmla="*/ 4 h 34"/>
                <a:gd name="T12" fmla="*/ 5 w 59"/>
                <a:gd name="T13" fmla="*/ 4 h 34"/>
                <a:gd name="T14" fmla="*/ 0 w 59"/>
                <a:gd name="T15" fmla="*/ 0 h 34"/>
                <a:gd name="T16" fmla="*/ 0 w 59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34">
                  <a:moveTo>
                    <a:pt x="0" y="0"/>
                  </a:moveTo>
                  <a:lnTo>
                    <a:pt x="28" y="8"/>
                  </a:lnTo>
                  <a:lnTo>
                    <a:pt x="45" y="16"/>
                  </a:lnTo>
                  <a:lnTo>
                    <a:pt x="59" y="32"/>
                  </a:lnTo>
                  <a:lnTo>
                    <a:pt x="52" y="34"/>
                  </a:lnTo>
                  <a:lnTo>
                    <a:pt x="39" y="24"/>
                  </a:lnTo>
                  <a:lnTo>
                    <a:pt x="17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32" name="Freeform 157">
              <a:extLst>
                <a:ext uri="{FF2B5EF4-FFF2-40B4-BE49-F238E27FC236}">
                  <a16:creationId xmlns:a16="http://schemas.microsoft.com/office/drawing/2014/main" id="{D37F9206-AD2A-466B-8EDE-6CB04001D4A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289" y="2788"/>
              <a:ext cx="26" cy="42"/>
            </a:xfrm>
            <a:custGeom>
              <a:avLst/>
              <a:gdLst>
                <a:gd name="T0" fmla="*/ 0 w 53"/>
                <a:gd name="T1" fmla="*/ 0 h 100"/>
                <a:gd name="T2" fmla="*/ 5 w 53"/>
                <a:gd name="T3" fmla="*/ 5 h 100"/>
                <a:gd name="T4" fmla="*/ 7 w 53"/>
                <a:gd name="T5" fmla="*/ 11 h 100"/>
                <a:gd name="T6" fmla="*/ 5 w 53"/>
                <a:gd name="T7" fmla="*/ 16 h 100"/>
                <a:gd name="T8" fmla="*/ 3 w 53"/>
                <a:gd name="T9" fmla="*/ 18 h 100"/>
                <a:gd name="T10" fmla="*/ 9 w 53"/>
                <a:gd name="T11" fmla="*/ 16 h 100"/>
                <a:gd name="T12" fmla="*/ 10 w 53"/>
                <a:gd name="T13" fmla="*/ 11 h 100"/>
                <a:gd name="T14" fmla="*/ 13 w 53"/>
                <a:gd name="T15" fmla="*/ 9 h 100"/>
                <a:gd name="T16" fmla="*/ 7 w 53"/>
                <a:gd name="T17" fmla="*/ 3 h 100"/>
                <a:gd name="T18" fmla="*/ 0 w 53"/>
                <a:gd name="T19" fmla="*/ 0 h 100"/>
                <a:gd name="T20" fmla="*/ 0 w 53"/>
                <a:gd name="T21" fmla="*/ 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3" h="100">
                  <a:moveTo>
                    <a:pt x="0" y="0"/>
                  </a:moveTo>
                  <a:lnTo>
                    <a:pt x="21" y="30"/>
                  </a:lnTo>
                  <a:lnTo>
                    <a:pt x="28" y="64"/>
                  </a:lnTo>
                  <a:lnTo>
                    <a:pt x="23" y="88"/>
                  </a:lnTo>
                  <a:lnTo>
                    <a:pt x="14" y="100"/>
                  </a:lnTo>
                  <a:lnTo>
                    <a:pt x="36" y="88"/>
                  </a:lnTo>
                  <a:lnTo>
                    <a:pt x="40" y="59"/>
                  </a:lnTo>
                  <a:lnTo>
                    <a:pt x="53" y="50"/>
                  </a:lnTo>
                  <a:lnTo>
                    <a:pt x="31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33" name="Freeform 158">
              <a:extLst>
                <a:ext uri="{FF2B5EF4-FFF2-40B4-BE49-F238E27FC236}">
                  <a16:creationId xmlns:a16="http://schemas.microsoft.com/office/drawing/2014/main" id="{E17B2632-AF3B-42C3-A859-8867B9A11E7A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357" y="2809"/>
              <a:ext cx="15" cy="7"/>
            </a:xfrm>
            <a:custGeom>
              <a:avLst/>
              <a:gdLst>
                <a:gd name="T0" fmla="*/ 0 w 30"/>
                <a:gd name="T1" fmla="*/ 2 h 18"/>
                <a:gd name="T2" fmla="*/ 4 w 30"/>
                <a:gd name="T3" fmla="*/ 3 h 18"/>
                <a:gd name="T4" fmla="*/ 6 w 30"/>
                <a:gd name="T5" fmla="*/ 2 h 18"/>
                <a:gd name="T6" fmla="*/ 8 w 30"/>
                <a:gd name="T7" fmla="*/ 0 h 18"/>
                <a:gd name="T8" fmla="*/ 0 w 30"/>
                <a:gd name="T9" fmla="*/ 2 h 18"/>
                <a:gd name="T10" fmla="*/ 0 w 30"/>
                <a:gd name="T11" fmla="*/ 2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18">
                  <a:moveTo>
                    <a:pt x="0" y="9"/>
                  </a:moveTo>
                  <a:lnTo>
                    <a:pt x="13" y="18"/>
                  </a:lnTo>
                  <a:lnTo>
                    <a:pt x="23" y="11"/>
                  </a:lnTo>
                  <a:lnTo>
                    <a:pt x="3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34" name="Freeform 159">
              <a:extLst>
                <a:ext uri="{FF2B5EF4-FFF2-40B4-BE49-F238E27FC236}">
                  <a16:creationId xmlns:a16="http://schemas.microsoft.com/office/drawing/2014/main" id="{FA5B01A7-7660-4C49-B572-3F7C63075FA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285" y="2769"/>
              <a:ext cx="71" cy="51"/>
            </a:xfrm>
            <a:custGeom>
              <a:avLst/>
              <a:gdLst>
                <a:gd name="T0" fmla="*/ 6 w 143"/>
                <a:gd name="T1" fmla="*/ 0 h 120"/>
                <a:gd name="T2" fmla="*/ 0 w 143"/>
                <a:gd name="T3" fmla="*/ 6 h 120"/>
                <a:gd name="T4" fmla="*/ 10 w 143"/>
                <a:gd name="T5" fmla="*/ 12 h 120"/>
                <a:gd name="T6" fmla="*/ 16 w 143"/>
                <a:gd name="T7" fmla="*/ 18 h 120"/>
                <a:gd name="T8" fmla="*/ 21 w 143"/>
                <a:gd name="T9" fmla="*/ 20 h 120"/>
                <a:gd name="T10" fmla="*/ 26 w 143"/>
                <a:gd name="T11" fmla="*/ 22 h 120"/>
                <a:gd name="T12" fmla="*/ 31 w 143"/>
                <a:gd name="T13" fmla="*/ 22 h 120"/>
                <a:gd name="T14" fmla="*/ 35 w 143"/>
                <a:gd name="T15" fmla="*/ 21 h 120"/>
                <a:gd name="T16" fmla="*/ 26 w 143"/>
                <a:gd name="T17" fmla="*/ 18 h 120"/>
                <a:gd name="T18" fmla="*/ 19 w 143"/>
                <a:gd name="T19" fmla="*/ 14 h 120"/>
                <a:gd name="T20" fmla="*/ 11 w 143"/>
                <a:gd name="T21" fmla="*/ 7 h 120"/>
                <a:gd name="T22" fmla="*/ 6 w 143"/>
                <a:gd name="T23" fmla="*/ 0 h 120"/>
                <a:gd name="T24" fmla="*/ 6 w 143"/>
                <a:gd name="T25" fmla="*/ 0 h 1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3" h="120">
                  <a:moveTo>
                    <a:pt x="24" y="0"/>
                  </a:moveTo>
                  <a:lnTo>
                    <a:pt x="0" y="31"/>
                  </a:lnTo>
                  <a:lnTo>
                    <a:pt x="42" y="69"/>
                  </a:lnTo>
                  <a:lnTo>
                    <a:pt x="66" y="100"/>
                  </a:lnTo>
                  <a:lnTo>
                    <a:pt x="86" y="114"/>
                  </a:lnTo>
                  <a:lnTo>
                    <a:pt x="106" y="120"/>
                  </a:lnTo>
                  <a:lnTo>
                    <a:pt x="125" y="120"/>
                  </a:lnTo>
                  <a:lnTo>
                    <a:pt x="143" y="115"/>
                  </a:lnTo>
                  <a:lnTo>
                    <a:pt x="105" y="101"/>
                  </a:lnTo>
                  <a:lnTo>
                    <a:pt x="78" y="80"/>
                  </a:lnTo>
                  <a:lnTo>
                    <a:pt x="45" y="4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35" name="Freeform 160">
              <a:extLst>
                <a:ext uri="{FF2B5EF4-FFF2-40B4-BE49-F238E27FC236}">
                  <a16:creationId xmlns:a16="http://schemas.microsoft.com/office/drawing/2014/main" id="{4A5625F9-BAEA-4BBE-BF9F-F57713D59995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347" y="2757"/>
              <a:ext cx="71" cy="65"/>
            </a:xfrm>
            <a:custGeom>
              <a:avLst/>
              <a:gdLst>
                <a:gd name="T0" fmla="*/ 0 w 142"/>
                <a:gd name="T1" fmla="*/ 23 h 153"/>
                <a:gd name="T2" fmla="*/ 6 w 142"/>
                <a:gd name="T3" fmla="*/ 22 h 153"/>
                <a:gd name="T4" fmla="*/ 8 w 142"/>
                <a:gd name="T5" fmla="*/ 20 h 153"/>
                <a:gd name="T6" fmla="*/ 11 w 142"/>
                <a:gd name="T7" fmla="*/ 19 h 153"/>
                <a:gd name="T8" fmla="*/ 16 w 142"/>
                <a:gd name="T9" fmla="*/ 19 h 153"/>
                <a:gd name="T10" fmla="*/ 19 w 142"/>
                <a:gd name="T11" fmla="*/ 17 h 153"/>
                <a:gd name="T12" fmla="*/ 21 w 142"/>
                <a:gd name="T13" fmla="*/ 16 h 153"/>
                <a:gd name="T14" fmla="*/ 21 w 142"/>
                <a:gd name="T15" fmla="*/ 14 h 153"/>
                <a:gd name="T16" fmla="*/ 21 w 142"/>
                <a:gd name="T17" fmla="*/ 13 h 153"/>
                <a:gd name="T18" fmla="*/ 21 w 142"/>
                <a:gd name="T19" fmla="*/ 11 h 153"/>
                <a:gd name="T20" fmla="*/ 19 w 142"/>
                <a:gd name="T21" fmla="*/ 10 h 153"/>
                <a:gd name="T22" fmla="*/ 18 w 142"/>
                <a:gd name="T23" fmla="*/ 9 h 153"/>
                <a:gd name="T24" fmla="*/ 20 w 142"/>
                <a:gd name="T25" fmla="*/ 8 h 153"/>
                <a:gd name="T26" fmla="*/ 22 w 142"/>
                <a:gd name="T27" fmla="*/ 7 h 153"/>
                <a:gd name="T28" fmla="*/ 26 w 142"/>
                <a:gd name="T29" fmla="*/ 8 h 153"/>
                <a:gd name="T30" fmla="*/ 29 w 142"/>
                <a:gd name="T31" fmla="*/ 9 h 153"/>
                <a:gd name="T32" fmla="*/ 31 w 142"/>
                <a:gd name="T33" fmla="*/ 9 h 153"/>
                <a:gd name="T34" fmla="*/ 33 w 142"/>
                <a:gd name="T35" fmla="*/ 9 h 153"/>
                <a:gd name="T36" fmla="*/ 34 w 142"/>
                <a:gd name="T37" fmla="*/ 7 h 153"/>
                <a:gd name="T38" fmla="*/ 33 w 142"/>
                <a:gd name="T39" fmla="*/ 6 h 153"/>
                <a:gd name="T40" fmla="*/ 31 w 142"/>
                <a:gd name="T41" fmla="*/ 4 h 153"/>
                <a:gd name="T42" fmla="*/ 27 w 142"/>
                <a:gd name="T43" fmla="*/ 3 h 153"/>
                <a:gd name="T44" fmla="*/ 22 w 142"/>
                <a:gd name="T45" fmla="*/ 1 h 153"/>
                <a:gd name="T46" fmla="*/ 16 w 142"/>
                <a:gd name="T47" fmla="*/ 0 h 153"/>
                <a:gd name="T48" fmla="*/ 23 w 142"/>
                <a:gd name="T49" fmla="*/ 1 h 153"/>
                <a:gd name="T50" fmla="*/ 31 w 142"/>
                <a:gd name="T51" fmla="*/ 3 h 153"/>
                <a:gd name="T52" fmla="*/ 34 w 142"/>
                <a:gd name="T53" fmla="*/ 5 h 153"/>
                <a:gd name="T54" fmla="*/ 36 w 142"/>
                <a:gd name="T55" fmla="*/ 7 h 153"/>
                <a:gd name="T56" fmla="*/ 36 w 142"/>
                <a:gd name="T57" fmla="*/ 9 h 153"/>
                <a:gd name="T58" fmla="*/ 33 w 142"/>
                <a:gd name="T59" fmla="*/ 11 h 153"/>
                <a:gd name="T60" fmla="*/ 31 w 142"/>
                <a:gd name="T61" fmla="*/ 11 h 153"/>
                <a:gd name="T62" fmla="*/ 26 w 142"/>
                <a:gd name="T63" fmla="*/ 10 h 153"/>
                <a:gd name="T64" fmla="*/ 22 w 142"/>
                <a:gd name="T65" fmla="*/ 10 h 153"/>
                <a:gd name="T66" fmla="*/ 23 w 142"/>
                <a:gd name="T67" fmla="*/ 16 h 153"/>
                <a:gd name="T68" fmla="*/ 21 w 142"/>
                <a:gd name="T69" fmla="*/ 18 h 153"/>
                <a:gd name="T70" fmla="*/ 22 w 142"/>
                <a:gd name="T71" fmla="*/ 20 h 153"/>
                <a:gd name="T72" fmla="*/ 21 w 142"/>
                <a:gd name="T73" fmla="*/ 23 h 153"/>
                <a:gd name="T74" fmla="*/ 18 w 142"/>
                <a:gd name="T75" fmla="*/ 24 h 153"/>
                <a:gd name="T76" fmla="*/ 15 w 142"/>
                <a:gd name="T77" fmla="*/ 25 h 153"/>
                <a:gd name="T78" fmla="*/ 14 w 142"/>
                <a:gd name="T79" fmla="*/ 26 h 153"/>
                <a:gd name="T80" fmla="*/ 8 w 142"/>
                <a:gd name="T81" fmla="*/ 28 h 153"/>
                <a:gd name="T82" fmla="*/ 5 w 142"/>
                <a:gd name="T83" fmla="*/ 27 h 153"/>
                <a:gd name="T84" fmla="*/ 5 w 142"/>
                <a:gd name="T85" fmla="*/ 25 h 153"/>
                <a:gd name="T86" fmla="*/ 8 w 142"/>
                <a:gd name="T87" fmla="*/ 26 h 153"/>
                <a:gd name="T88" fmla="*/ 10 w 142"/>
                <a:gd name="T89" fmla="*/ 26 h 153"/>
                <a:gd name="T90" fmla="*/ 11 w 142"/>
                <a:gd name="T91" fmla="*/ 25 h 153"/>
                <a:gd name="T92" fmla="*/ 11 w 142"/>
                <a:gd name="T93" fmla="*/ 24 h 153"/>
                <a:gd name="T94" fmla="*/ 12 w 142"/>
                <a:gd name="T95" fmla="*/ 23 h 153"/>
                <a:gd name="T96" fmla="*/ 14 w 142"/>
                <a:gd name="T97" fmla="*/ 23 h 153"/>
                <a:gd name="T98" fmla="*/ 17 w 142"/>
                <a:gd name="T99" fmla="*/ 23 h 153"/>
                <a:gd name="T100" fmla="*/ 18 w 142"/>
                <a:gd name="T101" fmla="*/ 21 h 153"/>
                <a:gd name="T102" fmla="*/ 19 w 142"/>
                <a:gd name="T103" fmla="*/ 20 h 153"/>
                <a:gd name="T104" fmla="*/ 18 w 142"/>
                <a:gd name="T105" fmla="*/ 19 h 153"/>
                <a:gd name="T106" fmla="*/ 15 w 142"/>
                <a:gd name="T107" fmla="*/ 20 h 153"/>
                <a:gd name="T108" fmla="*/ 11 w 142"/>
                <a:gd name="T109" fmla="*/ 21 h 153"/>
                <a:gd name="T110" fmla="*/ 7 w 142"/>
                <a:gd name="T111" fmla="*/ 23 h 153"/>
                <a:gd name="T112" fmla="*/ 3 w 142"/>
                <a:gd name="T113" fmla="*/ 24 h 153"/>
                <a:gd name="T114" fmla="*/ 0 w 142"/>
                <a:gd name="T115" fmla="*/ 23 h 153"/>
                <a:gd name="T116" fmla="*/ 0 w 142"/>
                <a:gd name="T117" fmla="*/ 23 h 15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42" h="153">
                  <a:moveTo>
                    <a:pt x="0" y="126"/>
                  </a:moveTo>
                  <a:lnTo>
                    <a:pt x="23" y="121"/>
                  </a:lnTo>
                  <a:lnTo>
                    <a:pt x="32" y="111"/>
                  </a:lnTo>
                  <a:lnTo>
                    <a:pt x="42" y="107"/>
                  </a:lnTo>
                  <a:lnTo>
                    <a:pt x="61" y="103"/>
                  </a:lnTo>
                  <a:lnTo>
                    <a:pt x="73" y="94"/>
                  </a:lnTo>
                  <a:lnTo>
                    <a:pt x="81" y="87"/>
                  </a:lnTo>
                  <a:lnTo>
                    <a:pt x="84" y="79"/>
                  </a:lnTo>
                  <a:lnTo>
                    <a:pt x="84" y="72"/>
                  </a:lnTo>
                  <a:lnTo>
                    <a:pt x="81" y="63"/>
                  </a:lnTo>
                  <a:lnTo>
                    <a:pt x="74" y="57"/>
                  </a:lnTo>
                  <a:lnTo>
                    <a:pt x="69" y="49"/>
                  </a:lnTo>
                  <a:lnTo>
                    <a:pt x="78" y="47"/>
                  </a:lnTo>
                  <a:lnTo>
                    <a:pt x="86" y="39"/>
                  </a:lnTo>
                  <a:lnTo>
                    <a:pt x="103" y="43"/>
                  </a:lnTo>
                  <a:lnTo>
                    <a:pt x="113" y="49"/>
                  </a:lnTo>
                  <a:lnTo>
                    <a:pt x="124" y="52"/>
                  </a:lnTo>
                  <a:lnTo>
                    <a:pt x="131" y="49"/>
                  </a:lnTo>
                  <a:lnTo>
                    <a:pt x="134" y="41"/>
                  </a:lnTo>
                  <a:lnTo>
                    <a:pt x="129" y="30"/>
                  </a:lnTo>
                  <a:lnTo>
                    <a:pt x="121" y="22"/>
                  </a:lnTo>
                  <a:lnTo>
                    <a:pt x="106" y="14"/>
                  </a:lnTo>
                  <a:lnTo>
                    <a:pt x="87" y="7"/>
                  </a:lnTo>
                  <a:lnTo>
                    <a:pt x="63" y="0"/>
                  </a:lnTo>
                  <a:lnTo>
                    <a:pt x="92" y="4"/>
                  </a:lnTo>
                  <a:lnTo>
                    <a:pt x="121" y="15"/>
                  </a:lnTo>
                  <a:lnTo>
                    <a:pt x="134" y="27"/>
                  </a:lnTo>
                  <a:lnTo>
                    <a:pt x="142" y="41"/>
                  </a:lnTo>
                  <a:lnTo>
                    <a:pt x="141" y="52"/>
                  </a:lnTo>
                  <a:lnTo>
                    <a:pt x="132" y="58"/>
                  </a:lnTo>
                  <a:lnTo>
                    <a:pt x="123" y="59"/>
                  </a:lnTo>
                  <a:lnTo>
                    <a:pt x="101" y="57"/>
                  </a:lnTo>
                  <a:lnTo>
                    <a:pt x="88" y="56"/>
                  </a:lnTo>
                  <a:lnTo>
                    <a:pt x="91" y="87"/>
                  </a:lnTo>
                  <a:lnTo>
                    <a:pt x="84" y="98"/>
                  </a:lnTo>
                  <a:lnTo>
                    <a:pt x="88" y="113"/>
                  </a:lnTo>
                  <a:lnTo>
                    <a:pt x="83" y="126"/>
                  </a:lnTo>
                  <a:lnTo>
                    <a:pt x="72" y="133"/>
                  </a:lnTo>
                  <a:lnTo>
                    <a:pt x="59" y="136"/>
                  </a:lnTo>
                  <a:lnTo>
                    <a:pt x="53" y="146"/>
                  </a:lnTo>
                  <a:lnTo>
                    <a:pt x="32" y="153"/>
                  </a:lnTo>
                  <a:lnTo>
                    <a:pt x="17" y="149"/>
                  </a:lnTo>
                  <a:lnTo>
                    <a:pt x="19" y="142"/>
                  </a:lnTo>
                  <a:lnTo>
                    <a:pt x="30" y="146"/>
                  </a:lnTo>
                  <a:lnTo>
                    <a:pt x="37" y="143"/>
                  </a:lnTo>
                  <a:lnTo>
                    <a:pt x="42" y="139"/>
                  </a:lnTo>
                  <a:lnTo>
                    <a:pt x="44" y="132"/>
                  </a:lnTo>
                  <a:lnTo>
                    <a:pt x="45" y="126"/>
                  </a:lnTo>
                  <a:lnTo>
                    <a:pt x="56" y="124"/>
                  </a:lnTo>
                  <a:lnTo>
                    <a:pt x="66" y="124"/>
                  </a:lnTo>
                  <a:lnTo>
                    <a:pt x="72" y="118"/>
                  </a:lnTo>
                  <a:lnTo>
                    <a:pt x="73" y="112"/>
                  </a:lnTo>
                  <a:lnTo>
                    <a:pt x="69" y="107"/>
                  </a:lnTo>
                  <a:lnTo>
                    <a:pt x="59" y="112"/>
                  </a:lnTo>
                  <a:lnTo>
                    <a:pt x="43" y="117"/>
                  </a:lnTo>
                  <a:lnTo>
                    <a:pt x="27" y="124"/>
                  </a:lnTo>
                  <a:lnTo>
                    <a:pt x="9" y="132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36" name="Freeform 161">
              <a:extLst>
                <a:ext uri="{FF2B5EF4-FFF2-40B4-BE49-F238E27FC236}">
                  <a16:creationId xmlns:a16="http://schemas.microsoft.com/office/drawing/2014/main" id="{8FF25821-D2A2-43CF-BA25-93B5FCBA6EDA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336" y="2757"/>
              <a:ext cx="50" cy="36"/>
            </a:xfrm>
            <a:custGeom>
              <a:avLst/>
              <a:gdLst>
                <a:gd name="T0" fmla="*/ 9 w 101"/>
                <a:gd name="T1" fmla="*/ 0 h 87"/>
                <a:gd name="T2" fmla="*/ 3 w 101"/>
                <a:gd name="T3" fmla="*/ 2 h 87"/>
                <a:gd name="T4" fmla="*/ 1 w 101"/>
                <a:gd name="T5" fmla="*/ 4 h 87"/>
                <a:gd name="T6" fmla="*/ 0 w 101"/>
                <a:gd name="T7" fmla="*/ 6 h 87"/>
                <a:gd name="T8" fmla="*/ 1 w 101"/>
                <a:gd name="T9" fmla="*/ 8 h 87"/>
                <a:gd name="T10" fmla="*/ 3 w 101"/>
                <a:gd name="T11" fmla="*/ 11 h 87"/>
                <a:gd name="T12" fmla="*/ 5 w 101"/>
                <a:gd name="T13" fmla="*/ 13 h 87"/>
                <a:gd name="T14" fmla="*/ 9 w 101"/>
                <a:gd name="T15" fmla="*/ 14 h 87"/>
                <a:gd name="T16" fmla="*/ 13 w 101"/>
                <a:gd name="T17" fmla="*/ 15 h 87"/>
                <a:gd name="T18" fmla="*/ 17 w 101"/>
                <a:gd name="T19" fmla="*/ 14 h 87"/>
                <a:gd name="T20" fmla="*/ 22 w 101"/>
                <a:gd name="T21" fmla="*/ 12 h 87"/>
                <a:gd name="T22" fmla="*/ 24 w 101"/>
                <a:gd name="T23" fmla="*/ 10 h 87"/>
                <a:gd name="T24" fmla="*/ 25 w 101"/>
                <a:gd name="T25" fmla="*/ 6 h 87"/>
                <a:gd name="T26" fmla="*/ 23 w 101"/>
                <a:gd name="T27" fmla="*/ 4 h 87"/>
                <a:gd name="T28" fmla="*/ 21 w 101"/>
                <a:gd name="T29" fmla="*/ 2 h 87"/>
                <a:gd name="T30" fmla="*/ 22 w 101"/>
                <a:gd name="T31" fmla="*/ 5 h 87"/>
                <a:gd name="T32" fmla="*/ 22 w 101"/>
                <a:gd name="T33" fmla="*/ 7 h 87"/>
                <a:gd name="T34" fmla="*/ 21 w 101"/>
                <a:gd name="T35" fmla="*/ 10 h 87"/>
                <a:gd name="T36" fmla="*/ 19 w 101"/>
                <a:gd name="T37" fmla="*/ 12 h 87"/>
                <a:gd name="T38" fmla="*/ 16 w 101"/>
                <a:gd name="T39" fmla="*/ 12 h 87"/>
                <a:gd name="T40" fmla="*/ 11 w 101"/>
                <a:gd name="T41" fmla="*/ 12 h 87"/>
                <a:gd name="T42" fmla="*/ 6 w 101"/>
                <a:gd name="T43" fmla="*/ 11 h 87"/>
                <a:gd name="T44" fmla="*/ 3 w 101"/>
                <a:gd name="T45" fmla="*/ 8 h 87"/>
                <a:gd name="T46" fmla="*/ 2 w 101"/>
                <a:gd name="T47" fmla="*/ 6 h 87"/>
                <a:gd name="T48" fmla="*/ 4 w 101"/>
                <a:gd name="T49" fmla="*/ 3 h 87"/>
                <a:gd name="T50" fmla="*/ 9 w 101"/>
                <a:gd name="T51" fmla="*/ 0 h 87"/>
                <a:gd name="T52" fmla="*/ 9 w 101"/>
                <a:gd name="T53" fmla="*/ 0 h 8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01" h="87">
                  <a:moveTo>
                    <a:pt x="39" y="0"/>
                  </a:moveTo>
                  <a:lnTo>
                    <a:pt x="13" y="13"/>
                  </a:lnTo>
                  <a:lnTo>
                    <a:pt x="4" y="24"/>
                  </a:lnTo>
                  <a:lnTo>
                    <a:pt x="0" y="35"/>
                  </a:lnTo>
                  <a:lnTo>
                    <a:pt x="4" y="48"/>
                  </a:lnTo>
                  <a:lnTo>
                    <a:pt x="13" y="66"/>
                  </a:lnTo>
                  <a:lnTo>
                    <a:pt x="20" y="78"/>
                  </a:lnTo>
                  <a:lnTo>
                    <a:pt x="37" y="84"/>
                  </a:lnTo>
                  <a:lnTo>
                    <a:pt x="55" y="87"/>
                  </a:lnTo>
                  <a:lnTo>
                    <a:pt x="71" y="83"/>
                  </a:lnTo>
                  <a:lnTo>
                    <a:pt x="89" y="71"/>
                  </a:lnTo>
                  <a:lnTo>
                    <a:pt x="97" y="56"/>
                  </a:lnTo>
                  <a:lnTo>
                    <a:pt x="101" y="37"/>
                  </a:lnTo>
                  <a:lnTo>
                    <a:pt x="94" y="24"/>
                  </a:lnTo>
                  <a:lnTo>
                    <a:pt x="84" y="14"/>
                  </a:lnTo>
                  <a:lnTo>
                    <a:pt x="91" y="29"/>
                  </a:lnTo>
                  <a:lnTo>
                    <a:pt x="91" y="43"/>
                  </a:lnTo>
                  <a:lnTo>
                    <a:pt x="86" y="58"/>
                  </a:lnTo>
                  <a:lnTo>
                    <a:pt x="77" y="67"/>
                  </a:lnTo>
                  <a:lnTo>
                    <a:pt x="64" y="73"/>
                  </a:lnTo>
                  <a:lnTo>
                    <a:pt x="45" y="71"/>
                  </a:lnTo>
                  <a:lnTo>
                    <a:pt x="25" y="62"/>
                  </a:lnTo>
                  <a:lnTo>
                    <a:pt x="13" y="48"/>
                  </a:lnTo>
                  <a:lnTo>
                    <a:pt x="10" y="35"/>
                  </a:lnTo>
                  <a:lnTo>
                    <a:pt x="18" y="2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37" name="Freeform 162">
              <a:extLst>
                <a:ext uri="{FF2B5EF4-FFF2-40B4-BE49-F238E27FC236}">
                  <a16:creationId xmlns:a16="http://schemas.microsoft.com/office/drawing/2014/main" id="{B7361DEA-1621-41F5-879F-FFDF40EC56D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82" y="3373"/>
              <a:ext cx="62" cy="43"/>
            </a:xfrm>
            <a:custGeom>
              <a:avLst/>
              <a:gdLst>
                <a:gd name="T0" fmla="*/ 9 w 123"/>
                <a:gd name="T1" fmla="*/ 3 h 102"/>
                <a:gd name="T2" fmla="*/ 19 w 123"/>
                <a:gd name="T3" fmla="*/ 9 h 102"/>
                <a:gd name="T4" fmla="*/ 18 w 123"/>
                <a:gd name="T5" fmla="*/ 12 h 102"/>
                <a:gd name="T6" fmla="*/ 3 w 123"/>
                <a:gd name="T7" fmla="*/ 7 h 102"/>
                <a:gd name="T8" fmla="*/ 0 w 123"/>
                <a:gd name="T9" fmla="*/ 8 h 102"/>
                <a:gd name="T10" fmla="*/ 18 w 123"/>
                <a:gd name="T11" fmla="*/ 18 h 102"/>
                <a:gd name="T12" fmla="*/ 31 w 123"/>
                <a:gd name="T13" fmla="*/ 17 h 102"/>
                <a:gd name="T14" fmla="*/ 29 w 123"/>
                <a:gd name="T15" fmla="*/ 9 h 102"/>
                <a:gd name="T16" fmla="*/ 14 w 123"/>
                <a:gd name="T17" fmla="*/ 1 h 102"/>
                <a:gd name="T18" fmla="*/ 7 w 123"/>
                <a:gd name="T19" fmla="*/ 0 h 102"/>
                <a:gd name="T20" fmla="*/ 9 w 123"/>
                <a:gd name="T21" fmla="*/ 3 h 102"/>
                <a:gd name="T22" fmla="*/ 9 w 123"/>
                <a:gd name="T23" fmla="*/ 3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3" h="102">
                  <a:moveTo>
                    <a:pt x="36" y="15"/>
                  </a:moveTo>
                  <a:lnTo>
                    <a:pt x="75" y="52"/>
                  </a:lnTo>
                  <a:lnTo>
                    <a:pt x="70" y="69"/>
                  </a:lnTo>
                  <a:lnTo>
                    <a:pt x="10" y="40"/>
                  </a:lnTo>
                  <a:lnTo>
                    <a:pt x="0" y="44"/>
                  </a:lnTo>
                  <a:lnTo>
                    <a:pt x="70" y="102"/>
                  </a:lnTo>
                  <a:lnTo>
                    <a:pt x="123" y="96"/>
                  </a:lnTo>
                  <a:lnTo>
                    <a:pt x="116" y="53"/>
                  </a:lnTo>
                  <a:lnTo>
                    <a:pt x="55" y="4"/>
                  </a:lnTo>
                  <a:lnTo>
                    <a:pt x="27" y="0"/>
                  </a:lnTo>
                  <a:lnTo>
                    <a:pt x="36" y="15"/>
                  </a:lnTo>
                  <a:close/>
                </a:path>
              </a:pathLst>
            </a:custGeom>
            <a:solidFill>
              <a:srgbClr val="FAAD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38" name="Freeform 163">
              <a:extLst>
                <a:ext uri="{FF2B5EF4-FFF2-40B4-BE49-F238E27FC236}">
                  <a16:creationId xmlns:a16="http://schemas.microsoft.com/office/drawing/2014/main" id="{2A48890E-2536-408A-B495-44B382F88E5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080" y="3396"/>
              <a:ext cx="54" cy="44"/>
            </a:xfrm>
            <a:custGeom>
              <a:avLst/>
              <a:gdLst>
                <a:gd name="T0" fmla="*/ 4 w 108"/>
                <a:gd name="T1" fmla="*/ 0 h 105"/>
                <a:gd name="T2" fmla="*/ 13 w 108"/>
                <a:gd name="T3" fmla="*/ 5 h 105"/>
                <a:gd name="T4" fmla="*/ 16 w 108"/>
                <a:gd name="T5" fmla="*/ 10 h 105"/>
                <a:gd name="T6" fmla="*/ 14 w 108"/>
                <a:gd name="T7" fmla="*/ 13 h 105"/>
                <a:gd name="T8" fmla="*/ 0 w 108"/>
                <a:gd name="T9" fmla="*/ 10 h 105"/>
                <a:gd name="T10" fmla="*/ 18 w 108"/>
                <a:gd name="T11" fmla="*/ 17 h 105"/>
                <a:gd name="T12" fmla="*/ 27 w 108"/>
                <a:gd name="T13" fmla="*/ 18 h 105"/>
                <a:gd name="T14" fmla="*/ 27 w 108"/>
                <a:gd name="T15" fmla="*/ 10 h 105"/>
                <a:gd name="T16" fmla="*/ 15 w 108"/>
                <a:gd name="T17" fmla="*/ 1 h 105"/>
                <a:gd name="T18" fmla="*/ 4 w 108"/>
                <a:gd name="T19" fmla="*/ 0 h 105"/>
                <a:gd name="T20" fmla="*/ 4 w 108"/>
                <a:gd name="T21" fmla="*/ 0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8" h="105">
                  <a:moveTo>
                    <a:pt x="15" y="0"/>
                  </a:moveTo>
                  <a:lnTo>
                    <a:pt x="51" y="31"/>
                  </a:lnTo>
                  <a:lnTo>
                    <a:pt x="61" y="54"/>
                  </a:lnTo>
                  <a:lnTo>
                    <a:pt x="56" y="76"/>
                  </a:lnTo>
                  <a:lnTo>
                    <a:pt x="0" y="59"/>
                  </a:lnTo>
                  <a:lnTo>
                    <a:pt x="70" y="97"/>
                  </a:lnTo>
                  <a:lnTo>
                    <a:pt x="108" y="105"/>
                  </a:lnTo>
                  <a:lnTo>
                    <a:pt x="107" y="55"/>
                  </a:lnTo>
                  <a:lnTo>
                    <a:pt x="59" y="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AAD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39" name="Freeform 164">
              <a:extLst>
                <a:ext uri="{FF2B5EF4-FFF2-40B4-BE49-F238E27FC236}">
                  <a16:creationId xmlns:a16="http://schemas.microsoft.com/office/drawing/2014/main" id="{7DF2C9AF-1BB2-4C98-AA52-ED3606DA97DC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792" y="3295"/>
              <a:ext cx="16" cy="33"/>
            </a:xfrm>
            <a:custGeom>
              <a:avLst/>
              <a:gdLst>
                <a:gd name="T0" fmla="*/ 0 w 31"/>
                <a:gd name="T1" fmla="*/ 0 h 81"/>
                <a:gd name="T2" fmla="*/ 8 w 31"/>
                <a:gd name="T3" fmla="*/ 2 h 81"/>
                <a:gd name="T4" fmla="*/ 4 w 31"/>
                <a:gd name="T5" fmla="*/ 4 h 81"/>
                <a:gd name="T6" fmla="*/ 4 w 31"/>
                <a:gd name="T7" fmla="*/ 13 h 81"/>
                <a:gd name="T8" fmla="*/ 1 w 31"/>
                <a:gd name="T9" fmla="*/ 11 h 81"/>
                <a:gd name="T10" fmla="*/ 0 w 31"/>
                <a:gd name="T11" fmla="*/ 0 h 81"/>
                <a:gd name="T12" fmla="*/ 0 w 31"/>
                <a:gd name="T13" fmla="*/ 0 h 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81">
                  <a:moveTo>
                    <a:pt x="0" y="0"/>
                  </a:moveTo>
                  <a:lnTo>
                    <a:pt x="31" y="9"/>
                  </a:lnTo>
                  <a:lnTo>
                    <a:pt x="15" y="27"/>
                  </a:lnTo>
                  <a:lnTo>
                    <a:pt x="13" y="81"/>
                  </a:lnTo>
                  <a:lnTo>
                    <a:pt x="1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AD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40" name="Freeform 165">
              <a:extLst>
                <a:ext uri="{FF2B5EF4-FFF2-40B4-BE49-F238E27FC236}">
                  <a16:creationId xmlns:a16="http://schemas.microsoft.com/office/drawing/2014/main" id="{7957F479-68C6-46A4-86EB-E9C6D42D3E9A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44" y="3288"/>
              <a:ext cx="64" cy="32"/>
            </a:xfrm>
            <a:custGeom>
              <a:avLst/>
              <a:gdLst>
                <a:gd name="T0" fmla="*/ 3 w 128"/>
                <a:gd name="T1" fmla="*/ 0 h 78"/>
                <a:gd name="T2" fmla="*/ 14 w 128"/>
                <a:gd name="T3" fmla="*/ 6 h 78"/>
                <a:gd name="T4" fmla="*/ 22 w 128"/>
                <a:gd name="T5" fmla="*/ 9 h 78"/>
                <a:gd name="T6" fmla="*/ 32 w 128"/>
                <a:gd name="T7" fmla="*/ 9 h 78"/>
                <a:gd name="T8" fmla="*/ 24 w 128"/>
                <a:gd name="T9" fmla="*/ 13 h 78"/>
                <a:gd name="T10" fmla="*/ 12 w 128"/>
                <a:gd name="T11" fmla="*/ 11 h 78"/>
                <a:gd name="T12" fmla="*/ 0 w 128"/>
                <a:gd name="T13" fmla="*/ 7 h 78"/>
                <a:gd name="T14" fmla="*/ 3 w 128"/>
                <a:gd name="T15" fmla="*/ 0 h 78"/>
                <a:gd name="T16" fmla="*/ 3 w 128"/>
                <a:gd name="T17" fmla="*/ 0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8" h="78">
                  <a:moveTo>
                    <a:pt x="9" y="0"/>
                  </a:moveTo>
                  <a:lnTo>
                    <a:pt x="53" y="33"/>
                  </a:lnTo>
                  <a:lnTo>
                    <a:pt x="87" y="50"/>
                  </a:lnTo>
                  <a:lnTo>
                    <a:pt x="128" y="56"/>
                  </a:lnTo>
                  <a:lnTo>
                    <a:pt x="94" y="78"/>
                  </a:lnTo>
                  <a:lnTo>
                    <a:pt x="46" y="66"/>
                  </a:lnTo>
                  <a:lnTo>
                    <a:pt x="0" y="3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41" name="Freeform 166">
              <a:extLst>
                <a:ext uri="{FF2B5EF4-FFF2-40B4-BE49-F238E27FC236}">
                  <a16:creationId xmlns:a16="http://schemas.microsoft.com/office/drawing/2014/main" id="{551CD4D6-73D4-4563-8949-E0BA64FFB000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50" y="3269"/>
              <a:ext cx="77" cy="26"/>
            </a:xfrm>
            <a:custGeom>
              <a:avLst/>
              <a:gdLst>
                <a:gd name="T0" fmla="*/ 0 w 153"/>
                <a:gd name="T1" fmla="*/ 3 h 61"/>
                <a:gd name="T2" fmla="*/ 13 w 153"/>
                <a:gd name="T3" fmla="*/ 9 h 61"/>
                <a:gd name="T4" fmla="*/ 23 w 153"/>
                <a:gd name="T5" fmla="*/ 11 h 61"/>
                <a:gd name="T6" fmla="*/ 32 w 153"/>
                <a:gd name="T7" fmla="*/ 11 h 61"/>
                <a:gd name="T8" fmla="*/ 39 w 153"/>
                <a:gd name="T9" fmla="*/ 8 h 61"/>
                <a:gd name="T10" fmla="*/ 25 w 153"/>
                <a:gd name="T11" fmla="*/ 6 h 61"/>
                <a:gd name="T12" fmla="*/ 15 w 153"/>
                <a:gd name="T13" fmla="*/ 3 h 61"/>
                <a:gd name="T14" fmla="*/ 8 w 153"/>
                <a:gd name="T15" fmla="*/ 0 h 61"/>
                <a:gd name="T16" fmla="*/ 0 w 153"/>
                <a:gd name="T17" fmla="*/ 3 h 61"/>
                <a:gd name="T18" fmla="*/ 0 w 153"/>
                <a:gd name="T19" fmla="*/ 3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" h="61">
                  <a:moveTo>
                    <a:pt x="0" y="13"/>
                  </a:moveTo>
                  <a:lnTo>
                    <a:pt x="51" y="51"/>
                  </a:lnTo>
                  <a:lnTo>
                    <a:pt x="91" y="61"/>
                  </a:lnTo>
                  <a:lnTo>
                    <a:pt x="128" y="61"/>
                  </a:lnTo>
                  <a:lnTo>
                    <a:pt x="153" y="45"/>
                  </a:lnTo>
                  <a:lnTo>
                    <a:pt x="99" y="33"/>
                  </a:lnTo>
                  <a:lnTo>
                    <a:pt x="58" y="17"/>
                  </a:lnTo>
                  <a:lnTo>
                    <a:pt x="3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42" name="Freeform 167">
              <a:extLst>
                <a:ext uri="{FF2B5EF4-FFF2-40B4-BE49-F238E27FC236}">
                  <a16:creationId xmlns:a16="http://schemas.microsoft.com/office/drawing/2014/main" id="{BC52D69C-7FD4-4625-A04C-F072CE685F69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66" y="3244"/>
              <a:ext cx="80" cy="30"/>
            </a:xfrm>
            <a:custGeom>
              <a:avLst/>
              <a:gdLst>
                <a:gd name="T0" fmla="*/ 5 w 160"/>
                <a:gd name="T1" fmla="*/ 0 h 73"/>
                <a:gd name="T2" fmla="*/ 1 w 160"/>
                <a:gd name="T3" fmla="*/ 1 h 73"/>
                <a:gd name="T4" fmla="*/ 0 w 160"/>
                <a:gd name="T5" fmla="*/ 4 h 73"/>
                <a:gd name="T6" fmla="*/ 8 w 160"/>
                <a:gd name="T7" fmla="*/ 7 h 73"/>
                <a:gd name="T8" fmla="*/ 10 w 160"/>
                <a:gd name="T9" fmla="*/ 9 h 73"/>
                <a:gd name="T10" fmla="*/ 19 w 160"/>
                <a:gd name="T11" fmla="*/ 12 h 73"/>
                <a:gd name="T12" fmla="*/ 27 w 160"/>
                <a:gd name="T13" fmla="*/ 12 h 73"/>
                <a:gd name="T14" fmla="*/ 33 w 160"/>
                <a:gd name="T15" fmla="*/ 12 h 73"/>
                <a:gd name="T16" fmla="*/ 40 w 160"/>
                <a:gd name="T17" fmla="*/ 8 h 73"/>
                <a:gd name="T18" fmla="*/ 29 w 160"/>
                <a:gd name="T19" fmla="*/ 9 h 73"/>
                <a:gd name="T20" fmla="*/ 17 w 160"/>
                <a:gd name="T21" fmla="*/ 7 h 73"/>
                <a:gd name="T22" fmla="*/ 11 w 160"/>
                <a:gd name="T23" fmla="*/ 4 h 73"/>
                <a:gd name="T24" fmla="*/ 9 w 160"/>
                <a:gd name="T25" fmla="*/ 2 h 73"/>
                <a:gd name="T26" fmla="*/ 5 w 160"/>
                <a:gd name="T27" fmla="*/ 0 h 73"/>
                <a:gd name="T28" fmla="*/ 5 w 160"/>
                <a:gd name="T29" fmla="*/ 0 h 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60" h="73">
                  <a:moveTo>
                    <a:pt x="19" y="0"/>
                  </a:moveTo>
                  <a:lnTo>
                    <a:pt x="1" y="8"/>
                  </a:lnTo>
                  <a:lnTo>
                    <a:pt x="0" y="25"/>
                  </a:lnTo>
                  <a:lnTo>
                    <a:pt x="29" y="43"/>
                  </a:lnTo>
                  <a:lnTo>
                    <a:pt x="39" y="56"/>
                  </a:lnTo>
                  <a:lnTo>
                    <a:pt x="73" y="71"/>
                  </a:lnTo>
                  <a:lnTo>
                    <a:pt x="106" y="73"/>
                  </a:lnTo>
                  <a:lnTo>
                    <a:pt x="129" y="69"/>
                  </a:lnTo>
                  <a:lnTo>
                    <a:pt x="160" y="47"/>
                  </a:lnTo>
                  <a:lnTo>
                    <a:pt x="115" y="56"/>
                  </a:lnTo>
                  <a:lnTo>
                    <a:pt x="66" y="44"/>
                  </a:lnTo>
                  <a:lnTo>
                    <a:pt x="41" y="24"/>
                  </a:lnTo>
                  <a:lnTo>
                    <a:pt x="35" y="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43" name="Freeform 168">
              <a:extLst>
                <a:ext uri="{FF2B5EF4-FFF2-40B4-BE49-F238E27FC236}">
                  <a16:creationId xmlns:a16="http://schemas.microsoft.com/office/drawing/2014/main" id="{8C0DE97D-29B1-4AE0-B26E-EC87FE51482B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46" y="3309"/>
              <a:ext cx="100" cy="75"/>
            </a:xfrm>
            <a:custGeom>
              <a:avLst/>
              <a:gdLst>
                <a:gd name="T0" fmla="*/ 1 w 199"/>
                <a:gd name="T1" fmla="*/ 0 h 177"/>
                <a:gd name="T2" fmla="*/ 0 w 199"/>
                <a:gd name="T3" fmla="*/ 8 h 177"/>
                <a:gd name="T4" fmla="*/ 5 w 199"/>
                <a:gd name="T5" fmla="*/ 12 h 177"/>
                <a:gd name="T6" fmla="*/ 3 w 199"/>
                <a:gd name="T7" fmla="*/ 15 h 177"/>
                <a:gd name="T8" fmla="*/ 15 w 199"/>
                <a:gd name="T9" fmla="*/ 21 h 177"/>
                <a:gd name="T10" fmla="*/ 22 w 199"/>
                <a:gd name="T11" fmla="*/ 23 h 177"/>
                <a:gd name="T12" fmla="*/ 27 w 199"/>
                <a:gd name="T13" fmla="*/ 21 h 177"/>
                <a:gd name="T14" fmla="*/ 50 w 199"/>
                <a:gd name="T15" fmla="*/ 32 h 177"/>
                <a:gd name="T16" fmla="*/ 43 w 199"/>
                <a:gd name="T17" fmla="*/ 25 h 177"/>
                <a:gd name="T18" fmla="*/ 40 w 199"/>
                <a:gd name="T19" fmla="*/ 23 h 177"/>
                <a:gd name="T20" fmla="*/ 41 w 199"/>
                <a:gd name="T21" fmla="*/ 19 h 177"/>
                <a:gd name="T22" fmla="*/ 18 w 199"/>
                <a:gd name="T23" fmla="*/ 18 h 177"/>
                <a:gd name="T24" fmla="*/ 19 w 199"/>
                <a:gd name="T25" fmla="*/ 14 h 177"/>
                <a:gd name="T26" fmla="*/ 13 w 199"/>
                <a:gd name="T27" fmla="*/ 11 h 177"/>
                <a:gd name="T28" fmla="*/ 20 w 199"/>
                <a:gd name="T29" fmla="*/ 8 h 177"/>
                <a:gd name="T30" fmla="*/ 10 w 199"/>
                <a:gd name="T31" fmla="*/ 6 h 177"/>
                <a:gd name="T32" fmla="*/ 1 w 199"/>
                <a:gd name="T33" fmla="*/ 0 h 177"/>
                <a:gd name="T34" fmla="*/ 1 w 199"/>
                <a:gd name="T35" fmla="*/ 0 h 17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99" h="177">
                  <a:moveTo>
                    <a:pt x="1" y="0"/>
                  </a:moveTo>
                  <a:lnTo>
                    <a:pt x="0" y="42"/>
                  </a:lnTo>
                  <a:lnTo>
                    <a:pt x="19" y="67"/>
                  </a:lnTo>
                  <a:lnTo>
                    <a:pt x="11" y="82"/>
                  </a:lnTo>
                  <a:lnTo>
                    <a:pt x="60" y="118"/>
                  </a:lnTo>
                  <a:lnTo>
                    <a:pt x="88" y="128"/>
                  </a:lnTo>
                  <a:lnTo>
                    <a:pt x="105" y="118"/>
                  </a:lnTo>
                  <a:lnTo>
                    <a:pt x="199" y="177"/>
                  </a:lnTo>
                  <a:lnTo>
                    <a:pt x="171" y="139"/>
                  </a:lnTo>
                  <a:lnTo>
                    <a:pt x="158" y="128"/>
                  </a:lnTo>
                  <a:lnTo>
                    <a:pt x="161" y="108"/>
                  </a:lnTo>
                  <a:lnTo>
                    <a:pt x="70" y="99"/>
                  </a:lnTo>
                  <a:lnTo>
                    <a:pt x="74" y="78"/>
                  </a:lnTo>
                  <a:lnTo>
                    <a:pt x="52" y="60"/>
                  </a:lnTo>
                  <a:lnTo>
                    <a:pt x="78" y="45"/>
                  </a:lnTo>
                  <a:lnTo>
                    <a:pt x="39" y="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44" name="Freeform 169">
              <a:extLst>
                <a:ext uri="{FF2B5EF4-FFF2-40B4-BE49-F238E27FC236}">
                  <a16:creationId xmlns:a16="http://schemas.microsoft.com/office/drawing/2014/main" id="{6F5F1902-2135-474E-8485-4E7B6DCCE64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73" y="3288"/>
              <a:ext cx="66" cy="25"/>
            </a:xfrm>
            <a:custGeom>
              <a:avLst/>
              <a:gdLst>
                <a:gd name="T0" fmla="*/ 1 w 133"/>
                <a:gd name="T1" fmla="*/ 0 h 60"/>
                <a:gd name="T2" fmla="*/ 13 w 133"/>
                <a:gd name="T3" fmla="*/ 4 h 60"/>
                <a:gd name="T4" fmla="*/ 18 w 133"/>
                <a:gd name="T5" fmla="*/ 5 h 60"/>
                <a:gd name="T6" fmla="*/ 33 w 133"/>
                <a:gd name="T7" fmla="*/ 5 h 60"/>
                <a:gd name="T8" fmla="*/ 26 w 133"/>
                <a:gd name="T9" fmla="*/ 10 h 60"/>
                <a:gd name="T10" fmla="*/ 5 w 133"/>
                <a:gd name="T11" fmla="*/ 8 h 60"/>
                <a:gd name="T12" fmla="*/ 0 w 133"/>
                <a:gd name="T13" fmla="*/ 6 h 60"/>
                <a:gd name="T14" fmla="*/ 0 w 133"/>
                <a:gd name="T15" fmla="*/ 3 h 60"/>
                <a:gd name="T16" fmla="*/ 1 w 133"/>
                <a:gd name="T17" fmla="*/ 0 h 60"/>
                <a:gd name="T18" fmla="*/ 1 w 133"/>
                <a:gd name="T19" fmla="*/ 0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3" h="60">
                  <a:moveTo>
                    <a:pt x="6" y="0"/>
                  </a:moveTo>
                  <a:lnTo>
                    <a:pt x="52" y="21"/>
                  </a:lnTo>
                  <a:lnTo>
                    <a:pt x="74" y="26"/>
                  </a:lnTo>
                  <a:lnTo>
                    <a:pt x="133" y="27"/>
                  </a:lnTo>
                  <a:lnTo>
                    <a:pt x="105" y="60"/>
                  </a:lnTo>
                  <a:lnTo>
                    <a:pt x="20" y="49"/>
                  </a:lnTo>
                  <a:lnTo>
                    <a:pt x="1" y="35"/>
                  </a:lnTo>
                  <a:lnTo>
                    <a:pt x="0" y="1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45" name="Freeform 170">
              <a:extLst>
                <a:ext uri="{FF2B5EF4-FFF2-40B4-BE49-F238E27FC236}">
                  <a16:creationId xmlns:a16="http://schemas.microsoft.com/office/drawing/2014/main" id="{DF458594-D958-425B-9A6B-7ED757F61A81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99" y="3317"/>
              <a:ext cx="47" cy="19"/>
            </a:xfrm>
            <a:custGeom>
              <a:avLst/>
              <a:gdLst>
                <a:gd name="T0" fmla="*/ 0 w 94"/>
                <a:gd name="T1" fmla="*/ 3 h 45"/>
                <a:gd name="T2" fmla="*/ 17 w 94"/>
                <a:gd name="T3" fmla="*/ 0 h 45"/>
                <a:gd name="T4" fmla="*/ 23 w 94"/>
                <a:gd name="T5" fmla="*/ 1 h 45"/>
                <a:gd name="T6" fmla="*/ 24 w 94"/>
                <a:gd name="T7" fmla="*/ 3 h 45"/>
                <a:gd name="T8" fmla="*/ 20 w 94"/>
                <a:gd name="T9" fmla="*/ 5 h 45"/>
                <a:gd name="T10" fmla="*/ 7 w 94"/>
                <a:gd name="T11" fmla="*/ 6 h 45"/>
                <a:gd name="T12" fmla="*/ 1 w 94"/>
                <a:gd name="T13" fmla="*/ 8 h 45"/>
                <a:gd name="T14" fmla="*/ 0 w 94"/>
                <a:gd name="T15" fmla="*/ 3 h 45"/>
                <a:gd name="T16" fmla="*/ 0 w 94"/>
                <a:gd name="T17" fmla="*/ 3 h 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4" h="45">
                  <a:moveTo>
                    <a:pt x="0" y="15"/>
                  </a:moveTo>
                  <a:lnTo>
                    <a:pt x="65" y="0"/>
                  </a:lnTo>
                  <a:lnTo>
                    <a:pt x="89" y="4"/>
                  </a:lnTo>
                  <a:lnTo>
                    <a:pt x="94" y="19"/>
                  </a:lnTo>
                  <a:lnTo>
                    <a:pt x="79" y="28"/>
                  </a:lnTo>
                  <a:lnTo>
                    <a:pt x="28" y="33"/>
                  </a:lnTo>
                  <a:lnTo>
                    <a:pt x="4" y="4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46" name="Freeform 171">
              <a:extLst>
                <a:ext uri="{FF2B5EF4-FFF2-40B4-BE49-F238E27FC236}">
                  <a16:creationId xmlns:a16="http://schemas.microsoft.com/office/drawing/2014/main" id="{73A1085A-D0FA-46AA-BEEC-A5C6DF1C82A9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020" y="3339"/>
              <a:ext cx="39" cy="20"/>
            </a:xfrm>
            <a:custGeom>
              <a:avLst/>
              <a:gdLst>
                <a:gd name="T0" fmla="*/ 0 w 77"/>
                <a:gd name="T1" fmla="*/ 6 h 47"/>
                <a:gd name="T2" fmla="*/ 14 w 77"/>
                <a:gd name="T3" fmla="*/ 0 h 47"/>
                <a:gd name="T4" fmla="*/ 20 w 77"/>
                <a:gd name="T5" fmla="*/ 3 h 47"/>
                <a:gd name="T6" fmla="*/ 5 w 77"/>
                <a:gd name="T7" fmla="*/ 9 h 47"/>
                <a:gd name="T8" fmla="*/ 0 w 77"/>
                <a:gd name="T9" fmla="*/ 6 h 47"/>
                <a:gd name="T10" fmla="*/ 0 w 77"/>
                <a:gd name="T11" fmla="*/ 6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" h="47">
                  <a:moveTo>
                    <a:pt x="0" y="32"/>
                  </a:moveTo>
                  <a:lnTo>
                    <a:pt x="55" y="0"/>
                  </a:lnTo>
                  <a:lnTo>
                    <a:pt x="77" y="17"/>
                  </a:lnTo>
                  <a:lnTo>
                    <a:pt x="17" y="47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47" name="Freeform 172">
              <a:extLst>
                <a:ext uri="{FF2B5EF4-FFF2-40B4-BE49-F238E27FC236}">
                  <a16:creationId xmlns:a16="http://schemas.microsoft.com/office/drawing/2014/main" id="{4C0FCD6E-139C-4E9B-9F20-2CF634BBAF96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1052" y="3339"/>
              <a:ext cx="32" cy="43"/>
            </a:xfrm>
            <a:custGeom>
              <a:avLst/>
              <a:gdLst>
                <a:gd name="T0" fmla="*/ 0 w 64"/>
                <a:gd name="T1" fmla="*/ 5 h 100"/>
                <a:gd name="T2" fmla="*/ 11 w 64"/>
                <a:gd name="T3" fmla="*/ 18 h 100"/>
                <a:gd name="T4" fmla="*/ 16 w 64"/>
                <a:gd name="T5" fmla="*/ 15 h 100"/>
                <a:gd name="T6" fmla="*/ 16 w 64"/>
                <a:gd name="T7" fmla="*/ 11 h 100"/>
                <a:gd name="T8" fmla="*/ 10 w 64"/>
                <a:gd name="T9" fmla="*/ 0 h 100"/>
                <a:gd name="T10" fmla="*/ 0 w 64"/>
                <a:gd name="T11" fmla="*/ 5 h 100"/>
                <a:gd name="T12" fmla="*/ 0 w 64"/>
                <a:gd name="T13" fmla="*/ 5 h 1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100">
                  <a:moveTo>
                    <a:pt x="0" y="28"/>
                  </a:moveTo>
                  <a:lnTo>
                    <a:pt x="44" y="100"/>
                  </a:lnTo>
                  <a:lnTo>
                    <a:pt x="64" y="80"/>
                  </a:lnTo>
                  <a:lnTo>
                    <a:pt x="63" y="60"/>
                  </a:lnTo>
                  <a:lnTo>
                    <a:pt x="37" y="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48" name="Freeform 173">
              <a:extLst>
                <a:ext uri="{FF2B5EF4-FFF2-40B4-BE49-F238E27FC236}">
                  <a16:creationId xmlns:a16="http://schemas.microsoft.com/office/drawing/2014/main" id="{35AC6616-4BBE-4B2E-8450-7CAB50772373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73" y="3290"/>
              <a:ext cx="69" cy="21"/>
            </a:xfrm>
            <a:custGeom>
              <a:avLst/>
              <a:gdLst>
                <a:gd name="T0" fmla="*/ 0 w 139"/>
                <a:gd name="T1" fmla="*/ 0 h 46"/>
                <a:gd name="T2" fmla="*/ 0 w 139"/>
                <a:gd name="T3" fmla="*/ 5 h 46"/>
                <a:gd name="T4" fmla="*/ 5 w 139"/>
                <a:gd name="T5" fmla="*/ 7 h 46"/>
                <a:gd name="T6" fmla="*/ 14 w 139"/>
                <a:gd name="T7" fmla="*/ 9 h 46"/>
                <a:gd name="T8" fmla="*/ 26 w 139"/>
                <a:gd name="T9" fmla="*/ 10 h 46"/>
                <a:gd name="T10" fmla="*/ 34 w 139"/>
                <a:gd name="T11" fmla="*/ 7 h 46"/>
                <a:gd name="T12" fmla="*/ 21 w 139"/>
                <a:gd name="T13" fmla="*/ 7 h 46"/>
                <a:gd name="T14" fmla="*/ 10 w 139"/>
                <a:gd name="T15" fmla="*/ 5 h 46"/>
                <a:gd name="T16" fmla="*/ 2 w 139"/>
                <a:gd name="T17" fmla="*/ 3 h 46"/>
                <a:gd name="T18" fmla="*/ 4 w 139"/>
                <a:gd name="T19" fmla="*/ 0 h 46"/>
                <a:gd name="T20" fmla="*/ 0 w 139"/>
                <a:gd name="T21" fmla="*/ 0 h 46"/>
                <a:gd name="T22" fmla="*/ 0 w 139"/>
                <a:gd name="T23" fmla="*/ 0 h 4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9" h="46">
                  <a:moveTo>
                    <a:pt x="0" y="0"/>
                  </a:moveTo>
                  <a:lnTo>
                    <a:pt x="0" y="24"/>
                  </a:lnTo>
                  <a:lnTo>
                    <a:pt x="21" y="35"/>
                  </a:lnTo>
                  <a:lnTo>
                    <a:pt x="57" y="41"/>
                  </a:lnTo>
                  <a:lnTo>
                    <a:pt x="106" y="46"/>
                  </a:lnTo>
                  <a:lnTo>
                    <a:pt x="139" y="35"/>
                  </a:lnTo>
                  <a:lnTo>
                    <a:pt x="86" y="32"/>
                  </a:lnTo>
                  <a:lnTo>
                    <a:pt x="40" y="24"/>
                  </a:lnTo>
                  <a:lnTo>
                    <a:pt x="10" y="16"/>
                  </a:lnTo>
                  <a:lnTo>
                    <a:pt x="1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49" name="Freeform 174">
              <a:extLst>
                <a:ext uri="{FF2B5EF4-FFF2-40B4-BE49-F238E27FC236}">
                  <a16:creationId xmlns:a16="http://schemas.microsoft.com/office/drawing/2014/main" id="{1EDEA607-3637-4066-B167-B95BCEBD7B44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85" y="3309"/>
              <a:ext cx="88" cy="62"/>
            </a:xfrm>
            <a:custGeom>
              <a:avLst/>
              <a:gdLst>
                <a:gd name="T0" fmla="*/ 0 w 177"/>
                <a:gd name="T1" fmla="*/ 3 h 149"/>
                <a:gd name="T2" fmla="*/ 6 w 177"/>
                <a:gd name="T3" fmla="*/ 4 h 149"/>
                <a:gd name="T4" fmla="*/ 11 w 177"/>
                <a:gd name="T5" fmla="*/ 2 h 149"/>
                <a:gd name="T6" fmla="*/ 19 w 177"/>
                <a:gd name="T7" fmla="*/ 0 h 149"/>
                <a:gd name="T8" fmla="*/ 23 w 177"/>
                <a:gd name="T9" fmla="*/ 5 h 149"/>
                <a:gd name="T10" fmla="*/ 13 w 177"/>
                <a:gd name="T11" fmla="*/ 11 h 149"/>
                <a:gd name="T12" fmla="*/ 29 w 177"/>
                <a:gd name="T13" fmla="*/ 8 h 149"/>
                <a:gd name="T14" fmla="*/ 35 w 177"/>
                <a:gd name="T15" fmla="*/ 15 h 149"/>
                <a:gd name="T16" fmla="*/ 30 w 177"/>
                <a:gd name="T17" fmla="*/ 20 h 149"/>
                <a:gd name="T18" fmla="*/ 41 w 177"/>
                <a:gd name="T19" fmla="*/ 18 h 149"/>
                <a:gd name="T20" fmla="*/ 44 w 177"/>
                <a:gd name="T21" fmla="*/ 22 h 149"/>
                <a:gd name="T22" fmla="*/ 36 w 177"/>
                <a:gd name="T23" fmla="*/ 26 h 149"/>
                <a:gd name="T24" fmla="*/ 29 w 177"/>
                <a:gd name="T25" fmla="*/ 26 h 149"/>
                <a:gd name="T26" fmla="*/ 22 w 177"/>
                <a:gd name="T27" fmla="*/ 22 h 149"/>
                <a:gd name="T28" fmla="*/ 23 w 177"/>
                <a:gd name="T29" fmla="*/ 17 h 149"/>
                <a:gd name="T30" fmla="*/ 5 w 177"/>
                <a:gd name="T31" fmla="*/ 15 h 149"/>
                <a:gd name="T32" fmla="*/ 2 w 177"/>
                <a:gd name="T33" fmla="*/ 8 h 149"/>
                <a:gd name="T34" fmla="*/ 8 w 177"/>
                <a:gd name="T35" fmla="*/ 7 h 149"/>
                <a:gd name="T36" fmla="*/ 0 w 177"/>
                <a:gd name="T37" fmla="*/ 6 h 149"/>
                <a:gd name="T38" fmla="*/ 0 w 177"/>
                <a:gd name="T39" fmla="*/ 3 h 149"/>
                <a:gd name="T40" fmla="*/ 0 w 177"/>
                <a:gd name="T41" fmla="*/ 3 h 1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7" h="149">
                  <a:moveTo>
                    <a:pt x="0" y="17"/>
                  </a:moveTo>
                  <a:lnTo>
                    <a:pt x="24" y="24"/>
                  </a:lnTo>
                  <a:lnTo>
                    <a:pt x="46" y="10"/>
                  </a:lnTo>
                  <a:lnTo>
                    <a:pt x="79" y="0"/>
                  </a:lnTo>
                  <a:lnTo>
                    <a:pt x="93" y="28"/>
                  </a:lnTo>
                  <a:lnTo>
                    <a:pt x="54" y="65"/>
                  </a:lnTo>
                  <a:lnTo>
                    <a:pt x="117" y="47"/>
                  </a:lnTo>
                  <a:lnTo>
                    <a:pt x="142" y="88"/>
                  </a:lnTo>
                  <a:lnTo>
                    <a:pt x="123" y="114"/>
                  </a:lnTo>
                  <a:lnTo>
                    <a:pt x="164" y="104"/>
                  </a:lnTo>
                  <a:lnTo>
                    <a:pt x="177" y="126"/>
                  </a:lnTo>
                  <a:lnTo>
                    <a:pt x="147" y="149"/>
                  </a:lnTo>
                  <a:lnTo>
                    <a:pt x="117" y="149"/>
                  </a:lnTo>
                  <a:lnTo>
                    <a:pt x="90" y="126"/>
                  </a:lnTo>
                  <a:lnTo>
                    <a:pt x="95" y="95"/>
                  </a:lnTo>
                  <a:lnTo>
                    <a:pt x="21" y="90"/>
                  </a:lnTo>
                  <a:lnTo>
                    <a:pt x="11" y="49"/>
                  </a:lnTo>
                  <a:lnTo>
                    <a:pt x="33" y="38"/>
                  </a:lnTo>
                  <a:lnTo>
                    <a:pt x="0" y="33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50" name="Freeform 175">
              <a:extLst>
                <a:ext uri="{FF2B5EF4-FFF2-40B4-BE49-F238E27FC236}">
                  <a16:creationId xmlns:a16="http://schemas.microsoft.com/office/drawing/2014/main" id="{4C0A3650-3FCB-417B-B8A5-2BFA2D15040D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875" y="3269"/>
              <a:ext cx="63" cy="15"/>
            </a:xfrm>
            <a:custGeom>
              <a:avLst/>
              <a:gdLst>
                <a:gd name="T0" fmla="*/ 0 w 126"/>
                <a:gd name="T1" fmla="*/ 1 h 35"/>
                <a:gd name="T2" fmla="*/ 8 w 126"/>
                <a:gd name="T3" fmla="*/ 5 h 35"/>
                <a:gd name="T4" fmla="*/ 16 w 126"/>
                <a:gd name="T5" fmla="*/ 6 h 35"/>
                <a:gd name="T6" fmla="*/ 27 w 126"/>
                <a:gd name="T7" fmla="*/ 6 h 35"/>
                <a:gd name="T8" fmla="*/ 32 w 126"/>
                <a:gd name="T9" fmla="*/ 3 h 35"/>
                <a:gd name="T10" fmla="*/ 16 w 126"/>
                <a:gd name="T11" fmla="*/ 3 h 35"/>
                <a:gd name="T12" fmla="*/ 6 w 126"/>
                <a:gd name="T13" fmla="*/ 0 h 35"/>
                <a:gd name="T14" fmla="*/ 0 w 126"/>
                <a:gd name="T15" fmla="*/ 1 h 35"/>
                <a:gd name="T16" fmla="*/ 0 w 126"/>
                <a:gd name="T17" fmla="*/ 1 h 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6" h="35">
                  <a:moveTo>
                    <a:pt x="0" y="5"/>
                  </a:moveTo>
                  <a:lnTo>
                    <a:pt x="30" y="26"/>
                  </a:lnTo>
                  <a:lnTo>
                    <a:pt x="64" y="32"/>
                  </a:lnTo>
                  <a:lnTo>
                    <a:pt x="107" y="35"/>
                  </a:lnTo>
                  <a:lnTo>
                    <a:pt x="126" y="18"/>
                  </a:lnTo>
                  <a:lnTo>
                    <a:pt x="61" y="16"/>
                  </a:lnTo>
                  <a:lnTo>
                    <a:pt x="22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  <p:sp>
          <p:nvSpPr>
            <p:cNvPr id="8351" name="Freeform 176">
              <a:extLst>
                <a:ext uri="{FF2B5EF4-FFF2-40B4-BE49-F238E27FC236}">
                  <a16:creationId xmlns:a16="http://schemas.microsoft.com/office/drawing/2014/main" id="{EBF6A991-8D68-4B58-9275-D38B523C1D98}"/>
                </a:ext>
              </a:extLst>
            </p:cNvPr>
            <p:cNvSpPr>
              <a:spLocks/>
            </p:cNvSpPr>
            <p:nvPr/>
          </p:nvSpPr>
          <p:spPr bwMode="auto">
            <a:xfrm rot="-371357">
              <a:off x="908" y="3252"/>
              <a:ext cx="73" cy="55"/>
            </a:xfrm>
            <a:custGeom>
              <a:avLst/>
              <a:gdLst>
                <a:gd name="T0" fmla="*/ 33 w 146"/>
                <a:gd name="T1" fmla="*/ 0 h 131"/>
                <a:gd name="T2" fmla="*/ 32 w 146"/>
                <a:gd name="T3" fmla="*/ 5 h 131"/>
                <a:gd name="T4" fmla="*/ 27 w 146"/>
                <a:gd name="T5" fmla="*/ 8 h 131"/>
                <a:gd name="T6" fmla="*/ 17 w 146"/>
                <a:gd name="T7" fmla="*/ 9 h 131"/>
                <a:gd name="T8" fmla="*/ 18 w 146"/>
                <a:gd name="T9" fmla="*/ 13 h 131"/>
                <a:gd name="T10" fmla="*/ 10 w 146"/>
                <a:gd name="T11" fmla="*/ 14 h 131"/>
                <a:gd name="T12" fmla="*/ 0 w 146"/>
                <a:gd name="T13" fmla="*/ 16 h 131"/>
                <a:gd name="T14" fmla="*/ 11 w 146"/>
                <a:gd name="T15" fmla="*/ 17 h 131"/>
                <a:gd name="T16" fmla="*/ 19 w 146"/>
                <a:gd name="T17" fmla="*/ 16 h 131"/>
                <a:gd name="T18" fmla="*/ 20 w 146"/>
                <a:gd name="T19" fmla="*/ 21 h 131"/>
                <a:gd name="T20" fmla="*/ 25 w 146"/>
                <a:gd name="T21" fmla="*/ 23 h 131"/>
                <a:gd name="T22" fmla="*/ 28 w 146"/>
                <a:gd name="T23" fmla="*/ 17 h 131"/>
                <a:gd name="T24" fmla="*/ 30 w 146"/>
                <a:gd name="T25" fmla="*/ 11 h 131"/>
                <a:gd name="T26" fmla="*/ 37 w 146"/>
                <a:gd name="T27" fmla="*/ 5 h 131"/>
                <a:gd name="T28" fmla="*/ 37 w 146"/>
                <a:gd name="T29" fmla="*/ 1 h 131"/>
                <a:gd name="T30" fmla="*/ 33 w 146"/>
                <a:gd name="T31" fmla="*/ 0 h 131"/>
                <a:gd name="T32" fmla="*/ 33 w 146"/>
                <a:gd name="T33" fmla="*/ 0 h 1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6" h="131">
                  <a:moveTo>
                    <a:pt x="130" y="0"/>
                  </a:moveTo>
                  <a:lnTo>
                    <a:pt x="125" y="31"/>
                  </a:lnTo>
                  <a:lnTo>
                    <a:pt x="106" y="46"/>
                  </a:lnTo>
                  <a:lnTo>
                    <a:pt x="67" y="52"/>
                  </a:lnTo>
                  <a:lnTo>
                    <a:pt x="70" y="71"/>
                  </a:lnTo>
                  <a:lnTo>
                    <a:pt x="40" y="82"/>
                  </a:lnTo>
                  <a:lnTo>
                    <a:pt x="0" y="87"/>
                  </a:lnTo>
                  <a:lnTo>
                    <a:pt x="43" y="96"/>
                  </a:lnTo>
                  <a:lnTo>
                    <a:pt x="76" y="93"/>
                  </a:lnTo>
                  <a:lnTo>
                    <a:pt x="79" y="119"/>
                  </a:lnTo>
                  <a:lnTo>
                    <a:pt x="100" y="131"/>
                  </a:lnTo>
                  <a:lnTo>
                    <a:pt x="109" y="96"/>
                  </a:lnTo>
                  <a:lnTo>
                    <a:pt x="119" y="63"/>
                  </a:lnTo>
                  <a:lnTo>
                    <a:pt x="146" y="31"/>
                  </a:lnTo>
                  <a:lnTo>
                    <a:pt x="146" y="5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vi-VN" sz="3431"/>
            </a:p>
          </p:txBody>
        </p:sp>
      </p:grpSp>
      <p:grpSp>
        <p:nvGrpSpPr>
          <p:cNvPr id="163009" name="Group 193">
            <a:extLst>
              <a:ext uri="{FF2B5EF4-FFF2-40B4-BE49-F238E27FC236}">
                <a16:creationId xmlns:a16="http://schemas.microsoft.com/office/drawing/2014/main" id="{A821C5C1-82AE-46AB-BFC5-DD5EC67489D8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28600"/>
            <a:ext cx="9144000" cy="6400800"/>
            <a:chOff x="0" y="0"/>
            <a:chExt cx="5760" cy="4320"/>
          </a:xfrm>
        </p:grpSpPr>
        <p:pic>
          <p:nvPicPr>
            <p:cNvPr id="8198" name="Picture 184" descr="Hinh-nên">
              <a:extLst>
                <a:ext uri="{FF2B5EF4-FFF2-40B4-BE49-F238E27FC236}">
                  <a16:creationId xmlns:a16="http://schemas.microsoft.com/office/drawing/2014/main" id="{20332A58-A456-4887-9704-A7DEDEE694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9" name="Text Box 186">
              <a:extLst>
                <a:ext uri="{FF2B5EF4-FFF2-40B4-BE49-F238E27FC236}">
                  <a16:creationId xmlns:a16="http://schemas.microsoft.com/office/drawing/2014/main" id="{F6587FF0-6608-4C6F-9071-91AD98E17C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768"/>
              <a:ext cx="3216" cy="3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3431">
                  <a:solidFill>
                    <a:srgbClr val="CC0000"/>
                  </a:solidFill>
                  <a:latin typeface="Times New Roman" panose="02020603050405020304" pitchFamily="18" charset="0"/>
                </a:rPr>
                <a:t>ĐẠI SỐ 9</a:t>
              </a:r>
            </a:p>
          </p:txBody>
        </p:sp>
        <p:sp>
          <p:nvSpPr>
            <p:cNvPr id="8200" name="Text Box 187">
              <a:extLst>
                <a:ext uri="{FF2B5EF4-FFF2-40B4-BE49-F238E27FC236}">
                  <a16:creationId xmlns:a16="http://schemas.microsoft.com/office/drawing/2014/main" id="{CFE4F1D4-100F-48A1-8EA4-16CF5048D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1152"/>
              <a:ext cx="4512" cy="3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3431">
                  <a:latin typeface="Times New Roman" panose="02020603050405020304" pitchFamily="18" charset="0"/>
                </a:rPr>
                <a:t>Bài dạy</a:t>
              </a:r>
            </a:p>
          </p:txBody>
        </p:sp>
        <p:sp>
          <p:nvSpPr>
            <p:cNvPr id="8201" name="Text Box 188">
              <a:extLst>
                <a:ext uri="{FF2B5EF4-FFF2-40B4-BE49-F238E27FC236}">
                  <a16:creationId xmlns:a16="http://schemas.microsoft.com/office/drawing/2014/main" id="{4BFA3CAF-7C7E-499D-94F6-15B7B9C2A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584"/>
              <a:ext cx="4464" cy="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343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§ 3.</a:t>
              </a:r>
              <a:r>
                <a:rPr lang="en-US" altLang="en-US" sz="3431">
                  <a:solidFill>
                    <a:srgbClr val="66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altLang="en-US" sz="3431">
                  <a:solidFill>
                    <a:srgbClr val="3333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</a:t>
              </a:r>
              <a:r>
                <a:rPr lang="en-US" altLang="en-US" sz="3431">
                  <a:solidFill>
                    <a:srgbClr val="3333FF"/>
                  </a:solidFill>
                  <a:latin typeface="Times New Roman" panose="02020603050405020304" pitchFamily="18" charset="0"/>
                </a:rPr>
                <a:t>ẢI HỆ PHƯƠNG TRÌNH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3431">
                  <a:solidFill>
                    <a:srgbClr val="3333FF"/>
                  </a:solidFill>
                  <a:latin typeface="Times New Roman" panose="02020603050405020304" pitchFamily="18" charset="0"/>
                </a:rPr>
                <a:t>          BẰNG PHƯƠNG PHÁP THẾ</a:t>
              </a:r>
            </a:p>
          </p:txBody>
        </p:sp>
        <p:sp>
          <p:nvSpPr>
            <p:cNvPr id="8202" name="Text Box 189">
              <a:extLst>
                <a:ext uri="{FF2B5EF4-FFF2-40B4-BE49-F238E27FC236}">
                  <a16:creationId xmlns:a16="http://schemas.microsoft.com/office/drawing/2014/main" id="{D99927F6-1255-403C-AE01-8E7DB2A941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504"/>
              <a:ext cx="4032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600">
                  <a:latin typeface="Times New Roman" panose="02020603050405020304" pitchFamily="18" charset="0"/>
                </a:rPr>
                <a:t>GV: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" dur="2000"/>
                                        <p:tgtEl>
                                          <p:spTgt spid="1630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repeatCount="3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4875E-6 C 0.00763 0.00023 0.01493 0.00162 0.02187 0.00232 C 0.02743 0.00347 0.03177 0.0081 0.0368 0.01249 C 0.0427 0.01758 0.05034 0.01966 0.05607 0.0229 C 0.12413 0.02035 0.11354 0.01966 0.15781 0.01249 C 0.16701 0.01758 0.17222 0.01758 0.18072 0.01249 C 0.22569 0.01434 0.23784 0.01596 0.27274 0.02035 C 0.28038 0.02082 0.28767 0.02151 0.29531 0.0229 C 0.30572 0.02406 0.32465 0.02845 0.32465 0.02891 C 0.33454 0.02776 0.39322 0.03238 0.42152 0.0229 C 0.43107 0.02035 0.43958 0.01134 0.4493 0.0074 C 0.45677 0.00185 0.46284 -0.003 0.47066 -0.00832 C 0.47604 -0.01572 0.48211 -0.01549 0.48888 -0.02035 C 0.4934 -0.02451 0.49826 -0.0296 0.50347 -0.03353 C 0.50816 -0.03746 0.51354 -0.03885 0.5177 -0.04162 C 0.51927 -0.04232 0.52291 -0.04347 0.52291 -0.04301 C 0.54947 -0.04255 0.57604 -0.04255 0.60295 -0.04162 C 0.625 -0.03977 0.64635 -0.03145 0.66892 -0.02821 C 0.68333 -0.0222 0.66441 -0.0296 0.68941 -0.02266 C 0.70277 -0.01965 0.71614 -0.01295 0.72899 -0.01063 C 0.75104 -0.01087 0.77326 -0.01087 0.79496 -0.01295 C 0.80746 -0.0141 0.81857 -0.03145 0.83072 -0.03561 C 0.83663 -0.04556 0.85173 -0.0518 0.86006 -0.05619 C 0.90677 -0.10453 0.97256 -0.06799 1.02881 -0.06915 C 1.04149 -0.07608 1.02569 -0.06568 1.03645 -0.07932 C 1.03958 -0.08256 1.0434 -0.08256 1.04652 -0.08464 C 1.05312 -0.09412 1.06163 -0.09505 1.06961 -0.10245 C 1.08576 -0.11656 1.07291 -0.10869 1.08437 -0.11471 C 1.09444 -0.13205 1.11163 -0.14408 1.11701 -0.16836 C 1.11961 -0.18177 1.1217 -0.19634 1.12847 -0.20652 C 1.13767 -0.22086 1.15034 -0.23011 1.15972 -0.24491 C 1.1625 -0.24884 1.16302 -0.25393 1.16614 -0.25763 C 1.17066 -0.26457 1.17204 -0.26156 1.17725 -0.26757 C 1.18506 -0.2759 1.18975 -0.28607 1.19861 -0.2907 C 1.20399 -0.30296 1.20781 -0.29833 1.2151 -0.30874 C 1.22847 -0.32655 1.21979 -0.32076 1.22986 -0.32655 C 1.2342 -0.33256 1.23506 -0.34042 1.24045 -0.34505 " pathEditMode="relative" rAng="0" ptsTypes="ffffffffffffffffffffffffffffffffffffA">
                                      <p:cBhvr>
                                        <p:cTn id="11" dur="5000" fill="hold"/>
                                        <p:tgtEl>
                                          <p:spTgt spid="1629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014" y="-15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>
            <a:extLst>
              <a:ext uri="{FF2B5EF4-FFF2-40B4-BE49-F238E27FC236}">
                <a16:creationId xmlns:a16="http://schemas.microsoft.com/office/drawing/2014/main" id="{E196C40F-44E3-4224-A09A-79FA983C2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38657"/>
            <a:ext cx="800100" cy="1148263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31" b="0">
                <a:latin typeface="Times New Roman" panose="02020603050405020304" pitchFamily="18" charset="0"/>
              </a:rPr>
              <a:t> </a:t>
            </a:r>
            <a:r>
              <a:rPr lang="en-US" altLang="en-US" sz="3431">
                <a:latin typeface="Times New Roman" panose="02020603050405020304" pitchFamily="18" charset="0"/>
              </a:rPr>
              <a:t>?3</a:t>
            </a:r>
            <a:r>
              <a:rPr lang="en-US" altLang="en-US" sz="3431" b="0">
                <a:latin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7411" name="Object 5">
            <a:extLst>
              <a:ext uri="{FF2B5EF4-FFF2-40B4-BE49-F238E27FC236}">
                <a16:creationId xmlns:a16="http://schemas.microsoft.com/office/drawing/2014/main" id="{BCB5CF6F-A8A1-4F67-BF79-A243C0E199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1" y="512763"/>
          <a:ext cx="3394075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" name="Equation" r:id="rId3" imgW="1346200" imgH="457200" progId="Equation.DSMT4">
                  <p:embed/>
                </p:oleObj>
              </mc:Choice>
              <mc:Fallback>
                <p:oleObj name="Equation" r:id="rId3" imgW="1346200" imgH="457200" progId="Equation.DSMT4">
                  <p:embed/>
                  <p:pic>
                    <p:nvPicPr>
                      <p:cNvPr id="17411" name="Object 5">
                        <a:extLst>
                          <a:ext uri="{FF2B5EF4-FFF2-40B4-BE49-F238E27FC236}">
                            <a16:creationId xmlns:a16="http://schemas.microsoft.com/office/drawing/2014/main" id="{BCB5CF6F-A8A1-4F67-BF79-A243C0E199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1" y="512763"/>
                        <a:ext cx="3394075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6">
            <a:extLst>
              <a:ext uri="{FF2B5EF4-FFF2-40B4-BE49-F238E27FC236}">
                <a16:creationId xmlns:a16="http://schemas.microsoft.com/office/drawing/2014/main" id="{D301A077-120A-4E9E-89A0-6EAA6F4E5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4130676"/>
            <a:ext cx="184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17413" name="Rectangle 7">
            <a:extLst>
              <a:ext uri="{FF2B5EF4-FFF2-40B4-BE49-F238E27FC236}">
                <a16:creationId xmlns:a16="http://schemas.microsoft.com/office/drawing/2014/main" id="{09448FC1-B3BC-48A6-8198-02373BFD9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1" y="636589"/>
            <a:ext cx="3287713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>
                <a:solidFill>
                  <a:srgbClr val="CC0000"/>
                </a:solidFill>
                <a:latin typeface="Times New Roman" panose="02020603050405020304" pitchFamily="18" charset="0"/>
              </a:rPr>
              <a:t>Giải hệ phương trình:</a:t>
            </a:r>
          </a:p>
        </p:txBody>
      </p:sp>
      <p:sp>
        <p:nvSpPr>
          <p:cNvPr id="121865" name="Text Box 9">
            <a:extLst>
              <a:ext uri="{FF2B5EF4-FFF2-40B4-BE49-F238E27FC236}">
                <a16:creationId xmlns:a16="http://schemas.microsoft.com/office/drawing/2014/main" id="{B69FD90B-9019-45FE-898B-AA8000690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295401"/>
            <a:ext cx="4343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rgbClr val="3333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b="0" u="sng">
                <a:solidFill>
                  <a:srgbClr val="3333FF"/>
                </a:solidFill>
                <a:latin typeface="Times New Roman" panose="02020603050405020304" pitchFamily="18" charset="0"/>
              </a:rPr>
              <a:t>Bằng minh họa hình học</a:t>
            </a:r>
          </a:p>
        </p:txBody>
      </p:sp>
      <p:sp>
        <p:nvSpPr>
          <p:cNvPr id="121868" name="Text Box 12">
            <a:extLst>
              <a:ext uri="{FF2B5EF4-FFF2-40B4-BE49-F238E27FC236}">
                <a16:creationId xmlns:a16="http://schemas.microsoft.com/office/drawing/2014/main" id="{F04BE478-BCAB-4F49-AEDD-88337B9E3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722439"/>
            <a:ext cx="6324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latin typeface="Times New Roman" panose="02020603050405020304" pitchFamily="18" charset="0"/>
              </a:rPr>
              <a:t>(1)   </a:t>
            </a:r>
            <a:r>
              <a:rPr lang="en-US" altLang="en-US" sz="2800" b="0">
                <a:latin typeface="Times New Roman" panose="02020603050405020304" pitchFamily="18" charset="0"/>
                <a:sym typeface="Symbol" panose="05050102010706020507" pitchFamily="18" charset="2"/>
              </a:rPr>
              <a:t> y = - 4x +2  </a:t>
            </a:r>
            <a:r>
              <a:rPr lang="en-US" altLang="en-US" sz="2800" b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(d)</a:t>
            </a:r>
            <a:r>
              <a:rPr lang="en-US" altLang="en-US" sz="2800" b="0">
                <a:latin typeface="Times New Roman" panose="02020603050405020304" pitchFamily="18" charset="0"/>
                <a:sym typeface="Symbol" panose="05050102010706020507" pitchFamily="18" charset="2"/>
              </a:rPr>
              <a:t>  </a:t>
            </a:r>
          </a:p>
        </p:txBody>
      </p:sp>
      <p:sp>
        <p:nvSpPr>
          <p:cNvPr id="121869" name="Text Box 13">
            <a:extLst>
              <a:ext uri="{FF2B5EF4-FFF2-40B4-BE49-F238E27FC236}">
                <a16:creationId xmlns:a16="http://schemas.microsoft.com/office/drawing/2014/main" id="{5DE08B25-FF51-40B1-8173-1251961D5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219326"/>
            <a:ext cx="7620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latin typeface="Times New Roman" panose="02020603050405020304" pitchFamily="18" charset="0"/>
              </a:rPr>
              <a:t>(2)  </a:t>
            </a:r>
            <a:r>
              <a:rPr lang="en-US" altLang="en-US" sz="2800" b="0">
                <a:latin typeface="Times New Roman" panose="02020603050405020304" pitchFamily="18" charset="0"/>
                <a:sym typeface="Symbol" panose="05050102010706020507" pitchFamily="18" charset="2"/>
              </a:rPr>
              <a:t> 2y = - 8x +1    y = - 4x + 1/2  </a:t>
            </a:r>
            <a:r>
              <a:rPr lang="en-US" altLang="en-US" sz="2800" b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(d’)</a:t>
            </a:r>
          </a:p>
        </p:txBody>
      </p:sp>
      <p:sp>
        <p:nvSpPr>
          <p:cNvPr id="121871" name="Text Box 15">
            <a:extLst>
              <a:ext uri="{FF2B5EF4-FFF2-40B4-BE49-F238E27FC236}">
                <a16:creationId xmlns:a16="http://schemas.microsoft.com/office/drawing/2014/main" id="{0A8FDC8A-87E2-4E35-990E-E36D3C3C4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717801"/>
            <a:ext cx="822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latin typeface="Times New Roman" panose="02020603050405020304" pitchFamily="18" charset="0"/>
              </a:rPr>
              <a:t>Hai đường thẳng (d) và (d’) song song  ( a = a’ = -4 )</a:t>
            </a:r>
          </a:p>
        </p:txBody>
      </p:sp>
      <p:sp>
        <p:nvSpPr>
          <p:cNvPr id="121872" name="Text Box 16">
            <a:extLst>
              <a:ext uri="{FF2B5EF4-FFF2-40B4-BE49-F238E27FC236}">
                <a16:creationId xmlns:a16="http://schemas.microsoft.com/office/drawing/2014/main" id="{AED013A8-F887-4BA3-9E64-3F1EC6D4D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16275"/>
            <a:ext cx="7696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rgbClr val="008000"/>
                </a:solidFill>
                <a:latin typeface="Times New Roman" panose="02020603050405020304" pitchFamily="18" charset="0"/>
              </a:rPr>
              <a:t>Do đó hệ (IV) vô nghiệm</a:t>
            </a:r>
          </a:p>
        </p:txBody>
      </p:sp>
      <p:sp>
        <p:nvSpPr>
          <p:cNvPr id="121873" name="Text Box 17">
            <a:extLst>
              <a:ext uri="{FF2B5EF4-FFF2-40B4-BE49-F238E27FC236}">
                <a16:creationId xmlns:a16="http://schemas.microsoft.com/office/drawing/2014/main" id="{625EB325-71D7-4E58-A3FD-4D6F3200A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713164"/>
            <a:ext cx="4343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rgbClr val="3333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b="0" u="sng">
                <a:solidFill>
                  <a:srgbClr val="3333FF"/>
                </a:solidFill>
                <a:latin typeface="Times New Roman" panose="02020603050405020304" pitchFamily="18" charset="0"/>
              </a:rPr>
              <a:t>Bằng phương pháp thế</a:t>
            </a:r>
          </a:p>
        </p:txBody>
      </p:sp>
      <p:graphicFrame>
        <p:nvGraphicFramePr>
          <p:cNvPr id="17420" name="Object 18">
            <a:extLst>
              <a:ext uri="{FF2B5EF4-FFF2-40B4-BE49-F238E27FC236}">
                <a16:creationId xmlns:a16="http://schemas.microsoft.com/office/drawing/2014/main" id="{3737D935-1405-4B0A-A4DA-A8C7979020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1" y="512763"/>
          <a:ext cx="3394075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5" imgW="1346200" imgH="457200" progId="Equation.DSMT4">
                  <p:embed/>
                </p:oleObj>
              </mc:Choice>
              <mc:Fallback>
                <p:oleObj name="Equation" r:id="rId5" imgW="1346200" imgH="457200" progId="Equation.DSMT4">
                  <p:embed/>
                  <p:pic>
                    <p:nvPicPr>
                      <p:cNvPr id="17420" name="Object 18">
                        <a:extLst>
                          <a:ext uri="{FF2B5EF4-FFF2-40B4-BE49-F238E27FC236}">
                            <a16:creationId xmlns:a16="http://schemas.microsoft.com/office/drawing/2014/main" id="{3737D935-1405-4B0A-A4DA-A8C7979020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1" y="512763"/>
                        <a:ext cx="3394075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75" name="Text Box 19">
            <a:extLst>
              <a:ext uri="{FF2B5EF4-FFF2-40B4-BE49-F238E27FC236}">
                <a16:creationId xmlns:a16="http://schemas.microsoft.com/office/drawing/2014/main" id="{3A87236D-7B76-42FB-896A-A6E624829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283075"/>
            <a:ext cx="7696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latin typeface="Times New Roman" panose="02020603050405020304" pitchFamily="18" charset="0"/>
              </a:rPr>
              <a:t>Từ (1)  Suy ra </a:t>
            </a:r>
            <a:r>
              <a:rPr lang="en-US" altLang="en-US" sz="2800" b="0">
                <a:latin typeface="Times New Roman" panose="02020603050405020304" pitchFamily="18" charset="0"/>
                <a:sym typeface="Symbol" panose="05050102010706020507" pitchFamily="18" charset="2"/>
              </a:rPr>
              <a:t> y = - 4x +2  , thế vào (2) ta có, </a:t>
            </a:r>
          </a:p>
        </p:txBody>
      </p:sp>
      <p:sp>
        <p:nvSpPr>
          <p:cNvPr id="121876" name="Text Box 20">
            <a:extLst>
              <a:ext uri="{FF2B5EF4-FFF2-40B4-BE49-F238E27FC236}">
                <a16:creationId xmlns:a16="http://schemas.microsoft.com/office/drawing/2014/main" id="{2587EED7-7556-461D-B7FB-59F9B3D2E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851401"/>
            <a:ext cx="838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latin typeface="Times New Roman" panose="02020603050405020304" pitchFamily="18" charset="0"/>
              </a:rPr>
              <a:t>8x +2(-4x+2) =1 </a:t>
            </a:r>
            <a:r>
              <a:rPr lang="en-US" altLang="en-US" sz="2800" b="0">
                <a:latin typeface="Times New Roman" panose="02020603050405020304" pitchFamily="18" charset="0"/>
                <a:sym typeface="Symbol" panose="05050102010706020507" pitchFamily="18" charset="2"/>
              </a:rPr>
              <a:t> 8x-8x =1-4   0x = 3  (vô nghiệm)</a:t>
            </a:r>
          </a:p>
        </p:txBody>
      </p:sp>
      <p:sp>
        <p:nvSpPr>
          <p:cNvPr id="121877" name="Text Box 21">
            <a:extLst>
              <a:ext uri="{FF2B5EF4-FFF2-40B4-BE49-F238E27FC236}">
                <a16:creationId xmlns:a16="http://schemas.microsoft.com/office/drawing/2014/main" id="{8039F095-42F7-4BD5-92D8-8F3E7175E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419726"/>
            <a:ext cx="838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rgbClr val="008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Vậy hệ (IV) vô nghiệm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5" grpId="0"/>
      <p:bldP spid="121868" grpId="0"/>
      <p:bldP spid="121869" grpId="0"/>
      <p:bldP spid="121871" grpId="0"/>
      <p:bldP spid="121872" grpId="0"/>
      <p:bldP spid="121873" grpId="0"/>
      <p:bldP spid="121875" grpId="0"/>
      <p:bldP spid="121876" grpId="0"/>
      <p:bldP spid="1218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Text Box 4">
            <a:extLst>
              <a:ext uri="{FF2B5EF4-FFF2-40B4-BE49-F238E27FC236}">
                <a16:creationId xmlns:a16="http://schemas.microsoft.com/office/drawing/2014/main" id="{EB039ABD-94C3-43BB-8384-144F63D64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022350"/>
            <a:ext cx="6477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Tóm tắt cách giải hệ phương trình bằng phương pháp thế.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(SGK-trang15)</a:t>
            </a:r>
          </a:p>
        </p:txBody>
      </p:sp>
      <p:sp>
        <p:nvSpPr>
          <p:cNvPr id="122885" name="Text Box 5">
            <a:extLst>
              <a:ext uri="{FF2B5EF4-FFF2-40B4-BE49-F238E27FC236}">
                <a16:creationId xmlns:a16="http://schemas.microsoft.com/office/drawing/2014/main" id="{88EFBF46-AEFE-4FC9-B01B-8ABF3AE7F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717801"/>
            <a:ext cx="7924800" cy="273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431" i="1" u="sng">
                <a:solidFill>
                  <a:srgbClr val="3333FF"/>
                </a:solidFill>
                <a:latin typeface="Times New Roman" panose="02020603050405020304" pitchFamily="18" charset="0"/>
              </a:rPr>
              <a:t>Dặn dò về nhà:</a:t>
            </a:r>
            <a:r>
              <a:rPr lang="en-US" altLang="en-US" sz="3431" i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3431">
                <a:solidFill>
                  <a:srgbClr val="006600"/>
                </a:solidFill>
                <a:latin typeface="Times New Roman" panose="02020603050405020304" pitchFamily="18" charset="0"/>
              </a:rPr>
              <a:t> Đọc lại SGK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3431">
                <a:solidFill>
                  <a:srgbClr val="006600"/>
                </a:solidFill>
                <a:latin typeface="Times New Roman" panose="02020603050405020304" pitchFamily="18" charset="0"/>
              </a:rPr>
              <a:t> Soạn bài tập: </a:t>
            </a:r>
            <a:r>
              <a:rPr lang="en-US" altLang="en-US" sz="3431">
                <a:solidFill>
                  <a:srgbClr val="CC0000"/>
                </a:solidFill>
                <a:latin typeface="Times New Roman" panose="02020603050405020304" pitchFamily="18" charset="0"/>
              </a:rPr>
              <a:t>12; 13 ;16</a:t>
            </a:r>
            <a:r>
              <a:rPr lang="en-US" altLang="en-US" sz="3431">
                <a:solidFill>
                  <a:srgbClr val="006600"/>
                </a:solidFill>
                <a:latin typeface="Times New Roman" panose="02020603050405020304" pitchFamily="18" charset="0"/>
              </a:rPr>
              <a:t>  (sgk- trang 15-16)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/>
      <p:bldP spid="1228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azure (50)">
            <a:extLst>
              <a:ext uri="{FF2B5EF4-FFF2-40B4-BE49-F238E27FC236}">
                <a16:creationId xmlns:a16="http://schemas.microsoft.com/office/drawing/2014/main" id="{6AD57B78-7514-4CC9-A77A-DB2199C9B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211138"/>
            <a:ext cx="97536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09" name="AutoShape 5">
            <a:extLst>
              <a:ext uri="{FF2B5EF4-FFF2-40B4-BE49-F238E27FC236}">
                <a16:creationId xmlns:a16="http://schemas.microsoft.com/office/drawing/2014/main" id="{AE89D99D-E360-4728-93C4-DC1C1A31D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1793876"/>
            <a:ext cx="5376863" cy="1971675"/>
          </a:xfrm>
          <a:prstGeom prst="cloudCallout">
            <a:avLst>
              <a:gd name="adj1" fmla="val -33051"/>
              <a:gd name="adj2" fmla="val 91546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FF"/>
                </a:solidFill>
              </a:rPr>
              <a:t>Chúc các em </a:t>
            </a:r>
            <a:r>
              <a:rPr lang="en-US" altLang="en-US" sz="4000">
                <a:solidFill>
                  <a:srgbClr val="FF0000"/>
                </a:solidFill>
              </a:rPr>
              <a:t>học tốt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3">
            <a:extLst>
              <a:ext uri="{FF2B5EF4-FFF2-40B4-BE49-F238E27FC236}">
                <a16:creationId xmlns:a16="http://schemas.microsoft.com/office/drawing/2014/main" id="{69D569AA-228A-4896-B161-4822055AE5EF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12763"/>
            <a:ext cx="7848600" cy="831850"/>
            <a:chOff x="144" y="192"/>
            <a:chExt cx="4944" cy="561"/>
          </a:xfrm>
        </p:grpSpPr>
        <p:sp>
          <p:nvSpPr>
            <p:cNvPr id="9231" name="Text Box 4">
              <a:extLst>
                <a:ext uri="{FF2B5EF4-FFF2-40B4-BE49-F238E27FC236}">
                  <a16:creationId xmlns:a16="http://schemas.microsoft.com/office/drawing/2014/main" id="{8C01C84F-7A17-4AE1-B4E2-29FBDAAF3F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40"/>
              <a:ext cx="1152" cy="395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343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Tiết 33.</a:t>
              </a:r>
            </a:p>
          </p:txBody>
        </p:sp>
        <p:sp>
          <p:nvSpPr>
            <p:cNvPr id="9232" name="Text Box 5">
              <a:extLst>
                <a:ext uri="{FF2B5EF4-FFF2-40B4-BE49-F238E27FC236}">
                  <a16:creationId xmlns:a16="http://schemas.microsoft.com/office/drawing/2014/main" id="{19834F84-8DB2-4230-9367-287D8BEF52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92"/>
              <a:ext cx="3744" cy="561"/>
            </a:xfrm>
            <a:prstGeom prst="rect">
              <a:avLst/>
            </a:prstGeom>
            <a:solidFill>
              <a:srgbClr val="F8F1C0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§3.  GIẢI HỆ PHƯƠNG TRÌNH BẰNG </a:t>
              </a:r>
              <a:br>
                <a:rPr lang="en-US" altLang="en-US" sz="240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altLang="en-US" sz="240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 PHÁP THẾ</a:t>
              </a:r>
              <a:r>
                <a:rPr lang="en-US" altLang="en-US" sz="2400" b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110598" name="Text Box 6">
            <a:extLst>
              <a:ext uri="{FF2B5EF4-FFF2-40B4-BE49-F238E27FC236}">
                <a16:creationId xmlns:a16="http://schemas.microsoft.com/office/drawing/2014/main" id="{9AE1E4D2-15E4-4D15-9E48-72C91881E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438275"/>
            <a:ext cx="2438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u="sng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tắc thế</a:t>
            </a:r>
          </a:p>
        </p:txBody>
      </p:sp>
      <p:sp>
        <p:nvSpPr>
          <p:cNvPr id="9220" name="Rectangle 14">
            <a:extLst>
              <a:ext uri="{FF2B5EF4-FFF2-40B4-BE49-F238E27FC236}">
                <a16:creationId xmlns:a16="http://schemas.microsoft.com/office/drawing/2014/main" id="{04CA6F7B-205D-4354-B01E-3D19037CA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33338"/>
            <a:ext cx="184150" cy="52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0616" name="Group 24">
            <a:extLst>
              <a:ext uri="{FF2B5EF4-FFF2-40B4-BE49-F238E27FC236}">
                <a16:creationId xmlns:a16="http://schemas.microsoft.com/office/drawing/2014/main" id="{CBC251EF-0A02-47C3-AEA8-2EE8EB49DDEC}"/>
              </a:ext>
            </a:extLst>
          </p:cNvPr>
          <p:cNvGrpSpPr>
            <a:grpSpLocks/>
          </p:cNvGrpSpPr>
          <p:nvPr/>
        </p:nvGrpSpPr>
        <p:grpSpPr bwMode="auto">
          <a:xfrm>
            <a:off x="1981201" y="1935163"/>
            <a:ext cx="8126413" cy="1035050"/>
            <a:chOff x="288" y="1152"/>
            <a:chExt cx="5119" cy="698"/>
          </a:xfrm>
        </p:grpSpPr>
        <p:sp>
          <p:nvSpPr>
            <p:cNvPr id="9228" name="Text Box 10">
              <a:extLst>
                <a:ext uri="{FF2B5EF4-FFF2-40B4-BE49-F238E27FC236}">
                  <a16:creationId xmlns:a16="http://schemas.microsoft.com/office/drawing/2014/main" id="{09F9DDB9-3776-4B4A-8628-6BC877424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344"/>
              <a:ext cx="1200" cy="3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u="sng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Ví dụ</a:t>
              </a:r>
              <a:r>
                <a:rPr lang="en-US" altLang="en-US" sz="280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9229" name="Text Box 11">
              <a:extLst>
                <a:ext uri="{FF2B5EF4-FFF2-40B4-BE49-F238E27FC236}">
                  <a16:creationId xmlns:a16="http://schemas.microsoft.com/office/drawing/2014/main" id="{6FFD3DCA-7F10-4CF2-80E6-A5170C6710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1392"/>
              <a:ext cx="2976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Xét hệ phương trình</a:t>
              </a:r>
            </a:p>
          </p:txBody>
        </p:sp>
        <p:graphicFrame>
          <p:nvGraphicFramePr>
            <p:cNvPr id="9230" name="Object 13">
              <a:extLst>
                <a:ext uri="{FF2B5EF4-FFF2-40B4-BE49-F238E27FC236}">
                  <a16:creationId xmlns:a16="http://schemas.microsoft.com/office/drawing/2014/main" id="{6A1AC04F-6752-4FF5-BCA2-B4BE33781A8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16" y="1152"/>
            <a:ext cx="2191" cy="6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57" name="Equation" r:id="rId3" imgW="1308100" imgH="457200" progId="Equation.DSMT4">
                    <p:embed/>
                  </p:oleObj>
                </mc:Choice>
                <mc:Fallback>
                  <p:oleObj name="Equation" r:id="rId3" imgW="1308100" imgH="457200" progId="Equation.DSMT4">
                    <p:embed/>
                    <p:pic>
                      <p:nvPicPr>
                        <p:cNvPr id="9230" name="Object 13">
                          <a:extLst>
                            <a:ext uri="{FF2B5EF4-FFF2-40B4-BE49-F238E27FC236}">
                              <a16:creationId xmlns:a16="http://schemas.microsoft.com/office/drawing/2014/main" id="{6A1AC04F-6752-4FF5-BCA2-B4BE33781A8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6" y="1152"/>
                          <a:ext cx="2191" cy="6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0607" name="Text Box 15">
            <a:extLst>
              <a:ext uri="{FF2B5EF4-FFF2-40B4-BE49-F238E27FC236}">
                <a16:creationId xmlns:a16="http://schemas.microsoft.com/office/drawing/2014/main" id="{A7623C5E-3E6A-494A-97DC-E04801711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73401"/>
            <a:ext cx="4343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Từ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x = 3y + 2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(1’)</a:t>
            </a:r>
          </a:p>
        </p:txBody>
      </p:sp>
      <p:sp>
        <p:nvSpPr>
          <p:cNvPr id="110608" name="Text Box 16">
            <a:extLst>
              <a:ext uri="{FF2B5EF4-FFF2-40B4-BE49-F238E27FC236}">
                <a16:creationId xmlns:a16="http://schemas.microsoft.com/office/drawing/2014/main" id="{116CE063-9714-4DCE-B6F9-A591FBFAA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641726"/>
            <a:ext cx="4038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Thay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(1’)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vào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ta có:</a:t>
            </a: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609" name="Text Box 17">
            <a:extLst>
              <a:ext uri="{FF2B5EF4-FFF2-40B4-BE49-F238E27FC236}">
                <a16:creationId xmlns:a16="http://schemas.microsoft.com/office/drawing/2014/main" id="{CA6BEDC3-90E1-4321-AB39-0F6DDBE9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424364"/>
            <a:ext cx="3810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-Lập được hệ mới</a:t>
            </a:r>
          </a:p>
        </p:txBody>
      </p:sp>
      <p:graphicFrame>
        <p:nvGraphicFramePr>
          <p:cNvPr id="110612" name="Object 20">
            <a:extLst>
              <a:ext uri="{FF2B5EF4-FFF2-40B4-BE49-F238E27FC236}">
                <a16:creationId xmlns:a16="http://schemas.microsoft.com/office/drawing/2014/main" id="{33DD9B06-3261-4B7D-B062-BF31E596FB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4211639"/>
          <a:ext cx="3352800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5" imgW="1257300" imgH="457200" progId="Equation.DSMT4">
                  <p:embed/>
                </p:oleObj>
              </mc:Choice>
              <mc:Fallback>
                <p:oleObj name="Equation" r:id="rId5" imgW="1257300" imgH="457200" progId="Equation.DSMT4">
                  <p:embed/>
                  <p:pic>
                    <p:nvPicPr>
                      <p:cNvPr id="110612" name="Object 20">
                        <a:extLst>
                          <a:ext uri="{FF2B5EF4-FFF2-40B4-BE49-F238E27FC236}">
                            <a16:creationId xmlns:a16="http://schemas.microsoft.com/office/drawing/2014/main" id="{33DD9B06-3261-4B7D-B062-BF31E596FB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211639"/>
                        <a:ext cx="3352800" cy="1138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14" name="Text Box 22">
            <a:extLst>
              <a:ext uri="{FF2B5EF4-FFF2-40B4-BE49-F238E27FC236}">
                <a16:creationId xmlns:a16="http://schemas.microsoft.com/office/drawing/2014/main" id="{69695839-7C32-4237-9827-7BCF4F3DF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562601"/>
            <a:ext cx="777240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Sau khi đã áp dụng quy tắc thế , ta có thể giải hệ (I) </a:t>
            </a:r>
            <a:br>
              <a:rPr lang="en-US" altLang="en-US" sz="26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như sau</a:t>
            </a:r>
          </a:p>
        </p:txBody>
      </p:sp>
      <p:sp>
        <p:nvSpPr>
          <p:cNvPr id="110618" name="Rectangle 26">
            <a:extLst>
              <a:ext uri="{FF2B5EF4-FFF2-40B4-BE49-F238E27FC236}">
                <a16:creationId xmlns:a16="http://schemas.microsoft.com/office/drawing/2014/main" id="{C2B2A82A-E368-40FE-A287-C037F0B3E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641726"/>
            <a:ext cx="35766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-2(3y + 2) + 5y = 1 </a:t>
            </a:r>
            <a:r>
              <a:rPr lang="en-US" altLang="en-US" sz="28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(2’)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/>
      <p:bldP spid="110607" grpId="0"/>
      <p:bldP spid="110608" grpId="0"/>
      <p:bldP spid="110609" grpId="0"/>
      <p:bldP spid="110614" grpId="0"/>
      <p:bldP spid="1106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4">
            <a:extLst>
              <a:ext uri="{FF2B5EF4-FFF2-40B4-BE49-F238E27FC236}">
                <a16:creationId xmlns:a16="http://schemas.microsoft.com/office/drawing/2014/main" id="{C90326EA-7CA5-4882-B15E-055C585AAD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796926"/>
          <a:ext cx="3200400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" name="Equation" r:id="rId4" imgW="1143000" imgH="457200" progId="Equation.DSMT4">
                  <p:embed/>
                </p:oleObj>
              </mc:Choice>
              <mc:Fallback>
                <p:oleObj name="Equation" r:id="rId4" imgW="1143000" imgH="457200" progId="Equation.DSMT4">
                  <p:embed/>
                  <p:pic>
                    <p:nvPicPr>
                      <p:cNvPr id="10242" name="Object 4">
                        <a:extLst>
                          <a:ext uri="{FF2B5EF4-FFF2-40B4-BE49-F238E27FC236}">
                            <a16:creationId xmlns:a16="http://schemas.microsoft.com/office/drawing/2014/main" id="{C90326EA-7CA5-4882-B15E-055C585AAD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796926"/>
                        <a:ext cx="3200400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3" name="Object 5">
            <a:extLst>
              <a:ext uri="{FF2B5EF4-FFF2-40B4-BE49-F238E27FC236}">
                <a16:creationId xmlns:a16="http://schemas.microsoft.com/office/drawing/2014/main" id="{59552F9B-49AC-4B3C-9941-ADBDF326A0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796926"/>
          <a:ext cx="4191000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6" imgW="1473200" imgH="457200" progId="Equation.DSMT4">
                  <p:embed/>
                </p:oleObj>
              </mc:Choice>
              <mc:Fallback>
                <p:oleObj name="Equation" r:id="rId6" imgW="1473200" imgH="457200" progId="Equation.DSMT4">
                  <p:embed/>
                  <p:pic>
                    <p:nvPicPr>
                      <p:cNvPr id="114693" name="Object 5">
                        <a:extLst>
                          <a:ext uri="{FF2B5EF4-FFF2-40B4-BE49-F238E27FC236}">
                            <a16:creationId xmlns:a16="http://schemas.microsoft.com/office/drawing/2014/main" id="{59552F9B-49AC-4B3C-9941-ADBDF326A0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796926"/>
                        <a:ext cx="4191000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Rectangle 7">
            <a:extLst>
              <a:ext uri="{FF2B5EF4-FFF2-40B4-BE49-F238E27FC236}">
                <a16:creationId xmlns:a16="http://schemas.microsoft.com/office/drawing/2014/main" id="{D1CDED49-51FF-4C2F-B67F-A741AADE2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917826"/>
            <a:ext cx="184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114696" name="Text Box 8">
            <a:extLst>
              <a:ext uri="{FF2B5EF4-FFF2-40B4-BE49-F238E27FC236}">
                <a16:creationId xmlns:a16="http://schemas.microsoft.com/office/drawing/2014/main" id="{D25335F3-F2E6-43AE-906B-A62049159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571875"/>
            <a:ext cx="76200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3333FF"/>
                </a:solidFill>
                <a:latin typeface="Times New Roman" panose="02020603050405020304" pitchFamily="18" charset="0"/>
              </a:rPr>
              <a:t>Vậy hê (I) có nghiệm duy nhất là:  ( -13; -5)</a:t>
            </a:r>
            <a:endParaRPr lang="en-US" altLang="en-US" sz="2800">
              <a:solidFill>
                <a:srgbClr val="3333FF"/>
              </a:solidFill>
            </a:endParaRPr>
          </a:p>
        </p:txBody>
      </p:sp>
      <p:sp>
        <p:nvSpPr>
          <p:cNvPr id="114698" name="Text Box 10">
            <a:extLst>
              <a:ext uri="{FF2B5EF4-FFF2-40B4-BE49-F238E27FC236}">
                <a16:creationId xmlns:a16="http://schemas.microsoft.com/office/drawing/2014/main" id="{7FD6F49A-51BB-49BA-B64B-94FC8D3A9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68763"/>
            <a:ext cx="8305800" cy="114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431" b="0">
                <a:solidFill>
                  <a:srgbClr val="9900CC"/>
                </a:solidFill>
                <a:latin typeface="Times New Roman" panose="02020603050405020304" pitchFamily="18" charset="0"/>
              </a:rPr>
              <a:t>* Cách giải như trên gọi là giải hệ phương trình bằng phương pháp thế</a:t>
            </a:r>
          </a:p>
        </p:txBody>
      </p:sp>
      <p:graphicFrame>
        <p:nvGraphicFramePr>
          <p:cNvPr id="114699" name="Object 11">
            <a:extLst>
              <a:ext uri="{FF2B5EF4-FFF2-40B4-BE49-F238E27FC236}">
                <a16:creationId xmlns:a16="http://schemas.microsoft.com/office/drawing/2014/main" id="{61295C13-836A-4524-92EE-136D333B27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2401" y="2149476"/>
          <a:ext cx="2149475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8" imgW="787400" imgH="457200" progId="Equation.DSMT4">
                  <p:embed/>
                </p:oleObj>
              </mc:Choice>
              <mc:Fallback>
                <p:oleObj name="Equation" r:id="rId8" imgW="787400" imgH="457200" progId="Equation.DSMT4">
                  <p:embed/>
                  <p:pic>
                    <p:nvPicPr>
                      <p:cNvPr id="114699" name="Object 11">
                        <a:extLst>
                          <a:ext uri="{FF2B5EF4-FFF2-40B4-BE49-F238E27FC236}">
                            <a16:creationId xmlns:a16="http://schemas.microsoft.com/office/drawing/2014/main" id="{61295C13-836A-4524-92EE-136D333B27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1" y="2149476"/>
                        <a:ext cx="2149475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02" name="Object 14">
            <a:extLst>
              <a:ext uri="{FF2B5EF4-FFF2-40B4-BE49-F238E27FC236}">
                <a16:creationId xmlns:a16="http://schemas.microsoft.com/office/drawing/2014/main" id="{1D7720D9-C50B-4C05-86D2-CFCB5EAD91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1" y="2149476"/>
          <a:ext cx="2532063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10" imgW="927100" imgH="457200" progId="Equation.DSMT4">
                  <p:embed/>
                </p:oleObj>
              </mc:Choice>
              <mc:Fallback>
                <p:oleObj name="Equation" r:id="rId10" imgW="927100" imgH="457200" progId="Equation.DSMT4">
                  <p:embed/>
                  <p:pic>
                    <p:nvPicPr>
                      <p:cNvPr id="114702" name="Object 14">
                        <a:extLst>
                          <a:ext uri="{FF2B5EF4-FFF2-40B4-BE49-F238E27FC236}">
                            <a16:creationId xmlns:a16="http://schemas.microsoft.com/office/drawing/2014/main" id="{1D7720D9-C50B-4C05-86D2-CFCB5EAD91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1" y="2149476"/>
                        <a:ext cx="2532063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04" name="Object 16">
            <a:extLst>
              <a:ext uri="{FF2B5EF4-FFF2-40B4-BE49-F238E27FC236}">
                <a16:creationId xmlns:a16="http://schemas.microsoft.com/office/drawing/2014/main" id="{03FD55F1-7E65-4AA2-9572-41786D5BF5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1" y="2149476"/>
          <a:ext cx="2532063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12" imgW="927100" imgH="457200" progId="Equation.DSMT4">
                  <p:embed/>
                </p:oleObj>
              </mc:Choice>
              <mc:Fallback>
                <p:oleObj name="Equation" r:id="rId12" imgW="927100" imgH="457200" progId="Equation.DSMT4">
                  <p:embed/>
                  <p:pic>
                    <p:nvPicPr>
                      <p:cNvPr id="114704" name="Object 16">
                        <a:extLst>
                          <a:ext uri="{FF2B5EF4-FFF2-40B4-BE49-F238E27FC236}">
                            <a16:creationId xmlns:a16="http://schemas.microsoft.com/office/drawing/2014/main" id="{03FD55F1-7E65-4AA2-9572-41786D5BF5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1" y="2149476"/>
                        <a:ext cx="2532063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6" grpId="0"/>
      <p:bldP spid="1146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2" name="Text Box 6">
            <a:extLst>
              <a:ext uri="{FF2B5EF4-FFF2-40B4-BE49-F238E27FC236}">
                <a16:creationId xmlns:a16="http://schemas.microsoft.com/office/drawing/2014/main" id="{82395D9B-EC03-4A5C-B4DF-A31EAB5F1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295400"/>
            <a:ext cx="86868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</a:t>
            </a:r>
            <a:r>
              <a:rPr lang="en-US" altLang="en-US" sz="1000" i="1" u="sng"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latin typeface="Times New Roman" panose="02020603050405020304" pitchFamily="18" charset="0"/>
              </a:rPr>
              <a:t>  +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</a:rPr>
              <a:t>Từ một phương trình của hệ đã cho ta biểu diễn </a:t>
            </a:r>
            <a:r>
              <a:rPr lang="en-US" altLang="en-US" sz="2800" i="1">
                <a:solidFill>
                  <a:schemeClr val="accent2"/>
                </a:solidFill>
                <a:latin typeface="Times New Roman" panose="02020603050405020304" pitchFamily="18" charset="0"/>
              </a:rPr>
              <a:t>một ẩn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</a:rPr>
              <a:t> theo </a:t>
            </a:r>
            <a:r>
              <a:rPr lang="en-US" altLang="en-US" sz="2800" i="1">
                <a:solidFill>
                  <a:schemeClr val="accent2"/>
                </a:solidFill>
                <a:latin typeface="Times New Roman" panose="02020603050405020304" pitchFamily="18" charset="0"/>
              </a:rPr>
              <a:t>ẩn kia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</a:rPr>
              <a:t> rồi </a:t>
            </a:r>
            <a:r>
              <a:rPr lang="en-US" altLang="en-US" sz="2800" i="1" u="sng">
                <a:solidFill>
                  <a:srgbClr val="FF0000"/>
                </a:solidFill>
                <a:latin typeface="Times New Roman" panose="02020603050405020304" pitchFamily="18" charset="0"/>
              </a:rPr>
              <a:t>thế vào phương trình còn lại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</a:rPr>
              <a:t>để được một phương trình mới (một ẩn)</a:t>
            </a:r>
          </a:p>
        </p:txBody>
      </p:sp>
      <p:sp>
        <p:nvSpPr>
          <p:cNvPr id="116743" name="Text Box 7">
            <a:extLst>
              <a:ext uri="{FF2B5EF4-FFF2-40B4-BE49-F238E27FC236}">
                <a16:creationId xmlns:a16="http://schemas.microsoft.com/office/drawing/2014/main" id="{1F3638F9-7438-4F5C-B299-ECC058BE9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505075"/>
            <a:ext cx="81534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+</a:t>
            </a:r>
            <a:r>
              <a:rPr lang="en-US" altLang="en-US" sz="2800" i="1">
                <a:solidFill>
                  <a:schemeClr val="accent2"/>
                </a:solidFill>
                <a:latin typeface="Times New Roman" panose="02020603050405020304" pitchFamily="18" charset="0"/>
              </a:rPr>
              <a:t> Lập hệ phương trình mới gồm hai phương trình vừa tìm được</a:t>
            </a:r>
          </a:p>
        </p:txBody>
      </p:sp>
      <p:sp>
        <p:nvSpPr>
          <p:cNvPr id="116744" name="Text Box 8">
            <a:extLst>
              <a:ext uri="{FF2B5EF4-FFF2-40B4-BE49-F238E27FC236}">
                <a16:creationId xmlns:a16="http://schemas.microsoft.com/office/drawing/2014/main" id="{4EDF7721-8641-44FC-8A11-5CFB46B01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357564"/>
            <a:ext cx="8458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latin typeface="Times New Roman" panose="02020603050405020304" pitchFamily="18" charset="0"/>
              </a:rPr>
              <a:t>+</a:t>
            </a:r>
            <a:r>
              <a:rPr lang="en-US" altLang="en-US" sz="2800" i="1">
                <a:solidFill>
                  <a:srgbClr val="9900CC"/>
                </a:solidFill>
                <a:latin typeface="Times New Roman" panose="02020603050405020304" pitchFamily="18" charset="0"/>
              </a:rPr>
              <a:t> Giải hệ phương trình mới một ẩn tìm được</a:t>
            </a:r>
            <a:endParaRPr lang="en-US" altLang="en-US" sz="280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9" name="Text Box 9">
            <a:extLst>
              <a:ext uri="{FF2B5EF4-FFF2-40B4-BE49-F238E27FC236}">
                <a16:creationId xmlns:a16="http://schemas.microsoft.com/office/drawing/2014/main" id="{70585046-2416-4A49-AF89-66B9C8F5C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71475"/>
            <a:ext cx="51816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3333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u="sng">
                <a:solidFill>
                  <a:srgbClr val="3333FF"/>
                </a:solidFill>
                <a:latin typeface="Times New Roman" panose="02020603050405020304" pitchFamily="18" charset="0"/>
              </a:rPr>
              <a:t>Quy tắc thế</a:t>
            </a:r>
            <a:r>
              <a:rPr lang="en-US" altLang="en-US" sz="2800">
                <a:solidFill>
                  <a:srgbClr val="3333FF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800" b="0" i="1">
                <a:latin typeface="Times New Roman" panose="02020603050405020304" pitchFamily="18" charset="0"/>
              </a:rPr>
              <a:t>SGK- trang 13</a:t>
            </a:r>
            <a:r>
              <a:rPr lang="en-US" altLang="en-US" sz="2800">
                <a:solidFill>
                  <a:srgbClr val="3333FF"/>
                </a:solidFill>
                <a:latin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16747" name="Object 11">
            <a:extLst>
              <a:ext uri="{FF2B5EF4-FFF2-40B4-BE49-F238E27FC236}">
                <a16:creationId xmlns:a16="http://schemas.microsoft.com/office/drawing/2014/main" id="{1B6CEF61-34B3-46E6-BB51-9AD9FAD467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5288" y="4708525"/>
          <a:ext cx="2170112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5" name="Equation" r:id="rId3" imgW="990600" imgH="457200" progId="Equation.DSMT4">
                  <p:embed/>
                </p:oleObj>
              </mc:Choice>
              <mc:Fallback>
                <p:oleObj name="Equation" r:id="rId3" imgW="990600" imgH="457200" progId="Equation.DSMT4">
                  <p:embed/>
                  <p:pic>
                    <p:nvPicPr>
                      <p:cNvPr id="116747" name="Object 11">
                        <a:extLst>
                          <a:ext uri="{FF2B5EF4-FFF2-40B4-BE49-F238E27FC236}">
                            <a16:creationId xmlns:a16="http://schemas.microsoft.com/office/drawing/2014/main" id="{1B6CEF61-34B3-46E6-BB51-9AD9FAD467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4708525"/>
                        <a:ext cx="2170112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8" name="Object 12">
            <a:extLst>
              <a:ext uri="{FF2B5EF4-FFF2-40B4-BE49-F238E27FC236}">
                <a16:creationId xmlns:a16="http://schemas.microsoft.com/office/drawing/2014/main" id="{88656617-A679-4CFA-BCA7-5C0A0CB822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4708525"/>
          <a:ext cx="19748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5" imgW="901700" imgH="457200" progId="Equation.DSMT4">
                  <p:embed/>
                </p:oleObj>
              </mc:Choice>
              <mc:Fallback>
                <p:oleObj name="Equation" r:id="rId5" imgW="901700" imgH="457200" progId="Equation.DSMT4">
                  <p:embed/>
                  <p:pic>
                    <p:nvPicPr>
                      <p:cNvPr id="116748" name="Object 12">
                        <a:extLst>
                          <a:ext uri="{FF2B5EF4-FFF2-40B4-BE49-F238E27FC236}">
                            <a16:creationId xmlns:a16="http://schemas.microsoft.com/office/drawing/2014/main" id="{88656617-A679-4CFA-BCA7-5C0A0CB822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708525"/>
                        <a:ext cx="197485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9" name="Object 13">
            <a:extLst>
              <a:ext uri="{FF2B5EF4-FFF2-40B4-BE49-F238E27FC236}">
                <a16:creationId xmlns:a16="http://schemas.microsoft.com/office/drawing/2014/main" id="{98FF2027-C2CD-4DCF-9BF5-B7A3ADAA1B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5172075"/>
          <a:ext cx="233838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7" imgW="1066337" imgH="203112" progId="Equation.DSMT4">
                  <p:embed/>
                </p:oleObj>
              </mc:Choice>
              <mc:Fallback>
                <p:oleObj name="Equation" r:id="rId7" imgW="1066337" imgH="203112" progId="Equation.DSMT4">
                  <p:embed/>
                  <p:pic>
                    <p:nvPicPr>
                      <p:cNvPr id="116749" name="Object 13">
                        <a:extLst>
                          <a:ext uri="{FF2B5EF4-FFF2-40B4-BE49-F238E27FC236}">
                            <a16:creationId xmlns:a16="http://schemas.microsoft.com/office/drawing/2014/main" id="{98FF2027-C2CD-4DCF-9BF5-B7A3ADAA1B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172075"/>
                        <a:ext cx="233838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51" name="Object 15">
            <a:extLst>
              <a:ext uri="{FF2B5EF4-FFF2-40B4-BE49-F238E27FC236}">
                <a16:creationId xmlns:a16="http://schemas.microsoft.com/office/drawing/2014/main" id="{FF2FF6A2-4855-449C-B1F9-A7EFBC167D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8788" y="4638675"/>
          <a:ext cx="19748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9" imgW="901700" imgH="457200" progId="Equation.DSMT4">
                  <p:embed/>
                </p:oleObj>
              </mc:Choice>
              <mc:Fallback>
                <p:oleObj name="Equation" r:id="rId9" imgW="901700" imgH="457200" progId="Equation.DSMT4">
                  <p:embed/>
                  <p:pic>
                    <p:nvPicPr>
                      <p:cNvPr id="116751" name="Object 15">
                        <a:extLst>
                          <a:ext uri="{FF2B5EF4-FFF2-40B4-BE49-F238E27FC236}">
                            <a16:creationId xmlns:a16="http://schemas.microsoft.com/office/drawing/2014/main" id="{FF2FF6A2-4855-449C-B1F9-A7EFBC167D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8788" y="4638675"/>
                        <a:ext cx="197485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52" name="Object 16">
            <a:extLst>
              <a:ext uri="{FF2B5EF4-FFF2-40B4-BE49-F238E27FC236}">
                <a16:creationId xmlns:a16="http://schemas.microsoft.com/office/drawing/2014/main" id="{1976D5A3-5BE1-454D-8262-6A82D49D84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39200" y="4638675"/>
          <a:ext cx="13906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11" imgW="634725" imgH="457002" progId="Equation.DSMT4">
                  <p:embed/>
                </p:oleObj>
              </mc:Choice>
              <mc:Fallback>
                <p:oleObj name="Equation" r:id="rId11" imgW="634725" imgH="457002" progId="Equation.DSMT4">
                  <p:embed/>
                  <p:pic>
                    <p:nvPicPr>
                      <p:cNvPr id="116752" name="Object 16">
                        <a:extLst>
                          <a:ext uri="{FF2B5EF4-FFF2-40B4-BE49-F238E27FC236}">
                            <a16:creationId xmlns:a16="http://schemas.microsoft.com/office/drawing/2014/main" id="{1976D5A3-5BE1-454D-8262-6A82D49D84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9200" y="4638675"/>
                        <a:ext cx="139065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53" name="Text Box 17">
            <a:extLst>
              <a:ext uri="{FF2B5EF4-FFF2-40B4-BE49-F238E27FC236}">
                <a16:creationId xmlns:a16="http://schemas.microsoft.com/office/drawing/2014/main" id="{117D94CF-F535-44D8-9109-C407E8C10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775326"/>
            <a:ext cx="7620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latin typeface="Times New Roman" panose="02020603050405020304" pitchFamily="18" charset="0"/>
              </a:rPr>
              <a:t>Vậy hê (I) có nghiệm duy nhất là</a:t>
            </a:r>
            <a:r>
              <a:rPr lang="en-US" altLang="en-US" sz="2800">
                <a:latin typeface="Times New Roman" panose="02020603050405020304" pitchFamily="18" charset="0"/>
              </a:rPr>
              <a:t>:  ( 2 ; 3)</a:t>
            </a:r>
            <a:endParaRPr lang="en-US" altLang="en-US" sz="2800"/>
          </a:p>
        </p:txBody>
      </p:sp>
      <p:graphicFrame>
        <p:nvGraphicFramePr>
          <p:cNvPr id="116754" name="Object 18">
            <a:extLst>
              <a:ext uri="{FF2B5EF4-FFF2-40B4-BE49-F238E27FC236}">
                <a16:creationId xmlns:a16="http://schemas.microsoft.com/office/drawing/2014/main" id="{69589537-AF55-4848-9D54-97123A6F2A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77376" y="4638675"/>
          <a:ext cx="77787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3" imgW="355292" imgH="203024" progId="Equation.DSMT4">
                  <p:embed/>
                </p:oleObj>
              </mc:Choice>
              <mc:Fallback>
                <p:oleObj name="Equation" r:id="rId13" imgW="355292" imgH="203024" progId="Equation.DSMT4">
                  <p:embed/>
                  <p:pic>
                    <p:nvPicPr>
                      <p:cNvPr id="116754" name="Object 18">
                        <a:extLst>
                          <a:ext uri="{FF2B5EF4-FFF2-40B4-BE49-F238E27FC236}">
                            <a16:creationId xmlns:a16="http://schemas.microsoft.com/office/drawing/2014/main" id="{69589537-AF55-4848-9D54-97123A6F2A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6" y="4638675"/>
                        <a:ext cx="777875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56" name="Text Box 20">
            <a:extLst>
              <a:ext uri="{FF2B5EF4-FFF2-40B4-BE49-F238E27FC236}">
                <a16:creationId xmlns:a16="http://schemas.microsoft.com/office/drawing/2014/main" id="{AFD19452-229D-4B94-BA2A-65BA22BBC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96926"/>
            <a:ext cx="7924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 u="sng">
                <a:solidFill>
                  <a:srgbClr val="008000"/>
                </a:solidFill>
                <a:latin typeface="Times New Roman" panose="02020603050405020304" pitchFamily="18" charset="0"/>
              </a:rPr>
              <a:t>Cách  giải hệ phương trình bằng phương pháp thế:  </a:t>
            </a: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116757" name="Text Box 21">
            <a:extLst>
              <a:ext uri="{FF2B5EF4-FFF2-40B4-BE49-F238E27FC236}">
                <a16:creationId xmlns:a16="http://schemas.microsoft.com/office/drawing/2014/main" id="{80B7FEE9-2376-4E35-B036-C6A32E625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856039"/>
            <a:ext cx="80010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+</a:t>
            </a:r>
            <a:r>
              <a:rPr lang="en-US" altLang="en-US" sz="2800" i="1">
                <a:solidFill>
                  <a:srgbClr val="3333FF"/>
                </a:solidFill>
                <a:latin typeface="Times New Roman" panose="02020603050405020304" pitchFamily="18" charset="0"/>
              </a:rPr>
              <a:t> Kết luận nghiệm của hệ phương trình đã cho.</a:t>
            </a:r>
            <a:r>
              <a:rPr lang="en-US" altLang="en-US" sz="2800">
                <a:solidFill>
                  <a:srgbClr val="3333FF"/>
                </a:solidFill>
                <a:latin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6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6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/>
      <p:bldP spid="116743" grpId="0"/>
      <p:bldP spid="116744" grpId="0"/>
      <p:bldP spid="116753" grpId="0"/>
      <p:bldP spid="116756" grpId="0"/>
      <p:bldP spid="1167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id="{49C0AAF5-4AB8-401D-A83A-754A6D9DD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12764"/>
            <a:ext cx="3124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n-US" altLang="en-US" sz="2800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 dụng</a:t>
            </a:r>
            <a:r>
              <a:rPr lang="en-US" altLang="en-US" sz="28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15718" name="Object 6">
            <a:extLst>
              <a:ext uri="{FF2B5EF4-FFF2-40B4-BE49-F238E27FC236}">
                <a16:creationId xmlns:a16="http://schemas.microsoft.com/office/drawing/2014/main" id="{AAADDB5C-7FDA-432C-B3C0-ACCBD5F056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2219325"/>
          <a:ext cx="281940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" name="Equation" r:id="rId3" imgW="927100" imgH="457200" progId="Equation.DSMT4">
                  <p:embed/>
                </p:oleObj>
              </mc:Choice>
              <mc:Fallback>
                <p:oleObj name="Equation" r:id="rId3" imgW="927100" imgH="457200" progId="Equation.DSMT4">
                  <p:embed/>
                  <p:pic>
                    <p:nvPicPr>
                      <p:cNvPr id="115718" name="Object 6">
                        <a:extLst>
                          <a:ext uri="{FF2B5EF4-FFF2-40B4-BE49-F238E27FC236}">
                            <a16:creationId xmlns:a16="http://schemas.microsoft.com/office/drawing/2014/main" id="{AAADDB5C-7FDA-432C-B3C0-ACCBD5F056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219325"/>
                        <a:ext cx="281940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7" name="Object 5">
            <a:extLst>
              <a:ext uri="{FF2B5EF4-FFF2-40B4-BE49-F238E27FC236}">
                <a16:creationId xmlns:a16="http://schemas.microsoft.com/office/drawing/2014/main" id="{3552B055-39EB-4B24-A693-A96C7FD44E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3429000"/>
          <a:ext cx="4343400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5" imgW="1536700" imgH="457200" progId="Equation.DSMT4">
                  <p:embed/>
                </p:oleObj>
              </mc:Choice>
              <mc:Fallback>
                <p:oleObj name="Equation" r:id="rId5" imgW="1536700" imgH="457200" progId="Equation.DSMT4">
                  <p:embed/>
                  <p:pic>
                    <p:nvPicPr>
                      <p:cNvPr id="115717" name="Object 5">
                        <a:extLst>
                          <a:ext uri="{FF2B5EF4-FFF2-40B4-BE49-F238E27FC236}">
                            <a16:creationId xmlns:a16="http://schemas.microsoft.com/office/drawing/2014/main" id="{3552B055-39EB-4B24-A693-A96C7FD44E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429000"/>
                        <a:ext cx="4343400" cy="113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10">
            <a:extLst>
              <a:ext uri="{FF2B5EF4-FFF2-40B4-BE49-F238E27FC236}">
                <a16:creationId xmlns:a16="http://schemas.microsoft.com/office/drawing/2014/main" id="{CA239F47-0981-4E82-ABE8-882E7C057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87501"/>
            <a:ext cx="184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5732" name="Group 20">
            <a:extLst>
              <a:ext uri="{FF2B5EF4-FFF2-40B4-BE49-F238E27FC236}">
                <a16:creationId xmlns:a16="http://schemas.microsoft.com/office/drawing/2014/main" id="{86BD937D-FD40-47DC-B171-FF1512019CC1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770064"/>
            <a:ext cx="4038600" cy="1595437"/>
            <a:chOff x="240" y="1040"/>
            <a:chExt cx="2544" cy="1077"/>
          </a:xfrm>
        </p:grpSpPr>
        <p:graphicFrame>
          <p:nvGraphicFramePr>
            <p:cNvPr id="12301" name="Object 7">
              <a:extLst>
                <a:ext uri="{FF2B5EF4-FFF2-40B4-BE49-F238E27FC236}">
                  <a16:creationId xmlns:a16="http://schemas.microsoft.com/office/drawing/2014/main" id="{56D2FB13-6FD8-4F4B-91DE-0619FF4AFE3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0" y="1344"/>
            <a:ext cx="2544" cy="7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1" name="Equation" r:id="rId7" imgW="1587500" imgH="457200" progId="Equation.DSMT4">
                    <p:embed/>
                  </p:oleObj>
                </mc:Choice>
                <mc:Fallback>
                  <p:oleObj name="Equation" r:id="rId7" imgW="1587500" imgH="457200" progId="Equation.DSMT4">
                    <p:embed/>
                    <p:pic>
                      <p:nvPicPr>
                        <p:cNvPr id="12301" name="Object 7">
                          <a:extLst>
                            <a:ext uri="{FF2B5EF4-FFF2-40B4-BE49-F238E27FC236}">
                              <a16:creationId xmlns:a16="http://schemas.microsoft.com/office/drawing/2014/main" id="{56D2FB13-6FD8-4F4B-91DE-0619FF4AFE3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1344"/>
                          <a:ext cx="2544" cy="7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2" name="Rectangle 11">
              <a:extLst>
                <a:ext uri="{FF2B5EF4-FFF2-40B4-BE49-F238E27FC236}">
                  <a16:creationId xmlns:a16="http://schemas.microsoft.com/office/drawing/2014/main" id="{5747A000-8C6B-4668-821D-E1497E87A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040"/>
              <a:ext cx="552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0" u="sng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r>
                <a:rPr lang="en-US" altLang="en-US" sz="2400" b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</p:grpSp>
      <p:sp>
        <p:nvSpPr>
          <p:cNvPr id="12295" name="Rectangle 14">
            <a:extLst>
              <a:ext uri="{FF2B5EF4-FFF2-40B4-BE49-F238E27FC236}">
                <a16:creationId xmlns:a16="http://schemas.microsoft.com/office/drawing/2014/main" id="{F3633E3E-9A51-40F8-BC79-578B6410F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986213"/>
            <a:ext cx="2317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3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727" name="Rectangle 15">
            <a:extLst>
              <a:ext uri="{FF2B5EF4-FFF2-40B4-BE49-F238E27FC236}">
                <a16:creationId xmlns:a16="http://schemas.microsoft.com/office/drawing/2014/main" id="{87755D37-3CC7-452D-9984-4243B4802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730750"/>
            <a:ext cx="7239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hệ đã cho có nghiệm duy nhất là  </a:t>
            </a:r>
            <a:r>
              <a:rPr lang="en-US" altLang="en-US" sz="32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(2; 1)</a:t>
            </a:r>
          </a:p>
        </p:txBody>
      </p:sp>
      <p:grpSp>
        <p:nvGrpSpPr>
          <p:cNvPr id="115731" name="Group 19">
            <a:extLst>
              <a:ext uri="{FF2B5EF4-FFF2-40B4-BE49-F238E27FC236}">
                <a16:creationId xmlns:a16="http://schemas.microsoft.com/office/drawing/2014/main" id="{C5F9E8F6-3971-42BD-AC6F-AA5DF28AC02E}"/>
              </a:ext>
            </a:extLst>
          </p:cNvPr>
          <p:cNvGrpSpPr>
            <a:grpSpLocks/>
          </p:cNvGrpSpPr>
          <p:nvPr/>
        </p:nvGrpSpPr>
        <p:grpSpPr bwMode="auto">
          <a:xfrm>
            <a:off x="1981201" y="750888"/>
            <a:ext cx="7458075" cy="995362"/>
            <a:chOff x="288" y="432"/>
            <a:chExt cx="4698" cy="672"/>
          </a:xfrm>
        </p:grpSpPr>
        <p:graphicFrame>
          <p:nvGraphicFramePr>
            <p:cNvPr id="12298" name="Object 9">
              <a:extLst>
                <a:ext uri="{FF2B5EF4-FFF2-40B4-BE49-F238E27FC236}">
                  <a16:creationId xmlns:a16="http://schemas.microsoft.com/office/drawing/2014/main" id="{158A137B-5810-4A9B-AAC7-24CA78AC047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64" y="432"/>
            <a:ext cx="1722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2" name="Equation" r:id="rId9" imgW="1016000" imgH="457200" progId="Equation.DSMT4">
                    <p:embed/>
                  </p:oleObj>
                </mc:Choice>
                <mc:Fallback>
                  <p:oleObj name="Equation" r:id="rId9" imgW="1016000" imgH="457200" progId="Equation.DSMT4">
                    <p:embed/>
                    <p:pic>
                      <p:nvPicPr>
                        <p:cNvPr id="12298" name="Object 9">
                          <a:extLst>
                            <a:ext uri="{FF2B5EF4-FFF2-40B4-BE49-F238E27FC236}">
                              <a16:creationId xmlns:a16="http://schemas.microsoft.com/office/drawing/2014/main" id="{158A137B-5810-4A9B-AAC7-24CA78AC047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432"/>
                          <a:ext cx="1722" cy="6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99" name="Rectangle 17">
              <a:extLst>
                <a:ext uri="{FF2B5EF4-FFF2-40B4-BE49-F238E27FC236}">
                  <a16:creationId xmlns:a16="http://schemas.microsoft.com/office/drawing/2014/main" id="{4A18F833-B6F8-4505-A84A-47674A1AA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563"/>
              <a:ext cx="2245" cy="3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80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 hệ phương trình:</a:t>
              </a:r>
            </a:p>
          </p:txBody>
        </p:sp>
        <p:sp>
          <p:nvSpPr>
            <p:cNvPr id="12300" name="Text Box 18">
              <a:extLst>
                <a:ext uri="{FF2B5EF4-FFF2-40B4-BE49-F238E27FC236}">
                  <a16:creationId xmlns:a16="http://schemas.microsoft.com/office/drawing/2014/main" id="{8E35CCC2-A8C0-466D-A54E-83CE84CA5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576"/>
              <a:ext cx="2016" cy="3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i="1" u="sng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Ví dụ 2</a:t>
              </a:r>
              <a:r>
                <a:rPr lang="en-US" altLang="en-US" sz="2800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3">
            <a:extLst>
              <a:ext uri="{FF2B5EF4-FFF2-40B4-BE49-F238E27FC236}">
                <a16:creationId xmlns:a16="http://schemas.microsoft.com/office/drawing/2014/main" id="{FFA9C6CC-348C-4E4F-B4BE-CB193DBD85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868363"/>
          <a:ext cx="3200400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3" name="Equation" r:id="rId3" imgW="1295400" imgH="457200" progId="Equation.DSMT4">
                  <p:embed/>
                </p:oleObj>
              </mc:Choice>
              <mc:Fallback>
                <p:oleObj name="Equation" r:id="rId3" imgW="1295400" imgH="457200" progId="Equation.DSMT4">
                  <p:embed/>
                  <p:pic>
                    <p:nvPicPr>
                      <p:cNvPr id="13314" name="Object 3">
                        <a:extLst>
                          <a:ext uri="{FF2B5EF4-FFF2-40B4-BE49-F238E27FC236}">
                            <a16:creationId xmlns:a16="http://schemas.microsoft.com/office/drawing/2014/main" id="{FFA9C6CC-348C-4E4F-B4BE-CB193DBD85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868363"/>
                        <a:ext cx="3200400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40" name="Rectangle 8">
            <a:extLst>
              <a:ext uri="{FF2B5EF4-FFF2-40B4-BE49-F238E27FC236}">
                <a16:creationId xmlns:a16="http://schemas.microsoft.com/office/drawing/2014/main" id="{15E0D576-86DC-461E-9C54-D137093A6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344738"/>
            <a:ext cx="876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3316" name="Rectangle 9">
            <a:extLst>
              <a:ext uri="{FF2B5EF4-FFF2-40B4-BE49-F238E27FC236}">
                <a16:creationId xmlns:a16="http://schemas.microsoft.com/office/drawing/2014/main" id="{48E5165D-106D-4365-8955-52981345C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986213"/>
            <a:ext cx="2317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842" name="Rectangle 10">
            <a:extLst>
              <a:ext uri="{FF2B5EF4-FFF2-40B4-BE49-F238E27FC236}">
                <a16:creationId xmlns:a16="http://schemas.microsoft.com/office/drawing/2014/main" id="{3FAA6131-A41B-4BBE-A07A-810564484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456320"/>
            <a:ext cx="6858000" cy="620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Vậy hệ đã cho có nghiệm duy nhất là  </a:t>
            </a:r>
            <a:r>
              <a:rPr lang="en-US" altLang="en-US" sz="3431">
                <a:latin typeface="Times New Roman" panose="02020603050405020304" pitchFamily="18" charset="0"/>
                <a:cs typeface="Times New Roman" panose="02020603050405020304" pitchFamily="18" charset="0"/>
              </a:rPr>
              <a:t>(2; 1)</a:t>
            </a:r>
          </a:p>
        </p:txBody>
      </p:sp>
      <p:sp>
        <p:nvSpPr>
          <p:cNvPr id="13318" name="Rectangle 11">
            <a:extLst>
              <a:ext uri="{FF2B5EF4-FFF2-40B4-BE49-F238E27FC236}">
                <a16:creationId xmlns:a16="http://schemas.microsoft.com/office/drawing/2014/main" id="{D52FB3E5-74CB-4C94-B134-EAF4104DF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1" y="1076325"/>
            <a:ext cx="328771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hệ phương trình:</a:t>
            </a:r>
          </a:p>
        </p:txBody>
      </p:sp>
      <p:sp>
        <p:nvSpPr>
          <p:cNvPr id="13319" name="Text Box 12">
            <a:extLst>
              <a:ext uri="{FF2B5EF4-FFF2-40B4-BE49-F238E27FC236}">
                <a16:creationId xmlns:a16="http://schemas.microsoft.com/office/drawing/2014/main" id="{7045EA05-1FA6-46CC-A0E8-9E403FCE4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082675"/>
            <a:ext cx="1524000" cy="5222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2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320" name="Text Box 17">
            <a:extLst>
              <a:ext uri="{FF2B5EF4-FFF2-40B4-BE49-F238E27FC236}">
                <a16:creationId xmlns:a16="http://schemas.microsoft.com/office/drawing/2014/main" id="{EA674F11-8C49-4AE1-B0D0-57066D663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41326"/>
            <a:ext cx="7162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u="sng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Có thể trình bày cách giải như sau:</a:t>
            </a:r>
          </a:p>
        </p:txBody>
      </p:sp>
      <p:sp>
        <p:nvSpPr>
          <p:cNvPr id="120850" name="Text Box 18">
            <a:extLst>
              <a:ext uri="{FF2B5EF4-FFF2-40B4-BE49-F238E27FC236}">
                <a16:creationId xmlns:a16="http://schemas.microsoft.com/office/drawing/2014/main" id="{CE9AE09F-30C5-4F3A-96D2-2CCC31CFE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74676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</a:t>
            </a:r>
            <a:r>
              <a:rPr lang="en-US" altLang="en-US" sz="30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en-US" sz="3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en-US" sz="3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y = 2x-3   thế vào </a:t>
            </a:r>
            <a:r>
              <a:rPr lang="en-US" altLang="en-US" sz="3000" b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(2)</a:t>
            </a:r>
            <a:r>
              <a:rPr lang="en-US" altLang="en-US" sz="3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ta có.</a:t>
            </a:r>
          </a:p>
        </p:txBody>
      </p:sp>
      <p:sp>
        <p:nvSpPr>
          <p:cNvPr id="120851" name="Text Box 19">
            <a:extLst>
              <a:ext uri="{FF2B5EF4-FFF2-40B4-BE49-F238E27FC236}">
                <a16:creationId xmlns:a16="http://schemas.microsoft.com/office/drawing/2014/main" id="{14DEE962-5887-4B1F-98A8-D5B00A200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001964"/>
            <a:ext cx="26670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+ 2(2x-3) = 4</a:t>
            </a:r>
          </a:p>
        </p:txBody>
      </p:sp>
      <p:sp>
        <p:nvSpPr>
          <p:cNvPr id="120852" name="Text Box 20">
            <a:extLst>
              <a:ext uri="{FF2B5EF4-FFF2-40B4-BE49-F238E27FC236}">
                <a16:creationId xmlns:a16="http://schemas.microsoft.com/office/drawing/2014/main" id="{4831BA7B-CCA6-49A2-8FAF-0D9E10ED4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960689"/>
            <a:ext cx="26670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en-US" sz="3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5</a:t>
            </a:r>
            <a:r>
              <a:rPr lang="en-US" altLang="en-US" sz="3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- 6 = 4</a:t>
            </a:r>
          </a:p>
        </p:txBody>
      </p:sp>
      <p:sp>
        <p:nvSpPr>
          <p:cNvPr id="120853" name="Text Box 21">
            <a:extLst>
              <a:ext uri="{FF2B5EF4-FFF2-40B4-BE49-F238E27FC236}">
                <a16:creationId xmlns:a16="http://schemas.microsoft.com/office/drawing/2014/main" id="{2BD60A14-6ED0-413B-B786-788DFCC92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7675" y="2974975"/>
            <a:ext cx="26670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en-US" sz="3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x = 2</a:t>
            </a:r>
            <a:endParaRPr lang="en-US" altLang="en-US" sz="30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854" name="Text Box 22">
            <a:extLst>
              <a:ext uri="{FF2B5EF4-FFF2-40B4-BE49-F238E27FC236}">
                <a16:creationId xmlns:a16="http://schemas.microsoft.com/office/drawing/2014/main" id="{A48BE94B-D265-483C-B4F6-D96B63E35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56039"/>
            <a:ext cx="75438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Thế x = 2  vào y =  2x-3  =&gt;  y = 4 -3 = 1</a:t>
            </a:r>
            <a:endParaRPr lang="en-US" altLang="en-US" sz="30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20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20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0" grpId="0"/>
      <p:bldP spid="120842" grpId="0"/>
      <p:bldP spid="120850" grpId="0"/>
      <p:bldP spid="120851" grpId="0"/>
      <p:bldP spid="120852" grpId="0"/>
      <p:bldP spid="120853" grpId="0"/>
      <p:bldP spid="1208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D2426278-9B37-4554-8A83-E6F50DA2D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38657"/>
            <a:ext cx="800100" cy="1148263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431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31">
                <a:latin typeface="Times New Roman" panose="02020603050405020304" pitchFamily="18" charset="0"/>
                <a:cs typeface="Times New Roman" panose="02020603050405020304" pitchFamily="18" charset="0"/>
              </a:rPr>
              <a:t>?1</a:t>
            </a:r>
            <a:r>
              <a:rPr lang="en-US" altLang="en-US" sz="3431" b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17770" name="Object 10">
            <a:extLst>
              <a:ext uri="{FF2B5EF4-FFF2-40B4-BE49-F238E27FC236}">
                <a16:creationId xmlns:a16="http://schemas.microsoft.com/office/drawing/2014/main" id="{E6E8CF97-E4ED-487C-BC84-8975D5022A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4600" y="371476"/>
          <a:ext cx="2286000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" name="Equation" r:id="rId3" imgW="800100" imgH="457200" progId="Equation.DSMT4">
                  <p:embed/>
                </p:oleObj>
              </mc:Choice>
              <mc:Fallback>
                <p:oleObj name="Equation" r:id="rId3" imgW="800100" imgH="457200" progId="Equation.DSMT4">
                  <p:embed/>
                  <p:pic>
                    <p:nvPicPr>
                      <p:cNvPr id="117770" name="Object 10">
                        <a:extLst>
                          <a:ext uri="{FF2B5EF4-FFF2-40B4-BE49-F238E27FC236}">
                            <a16:creationId xmlns:a16="http://schemas.microsoft.com/office/drawing/2014/main" id="{E6E8CF97-E4ED-487C-BC84-8975D5022A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71476"/>
                        <a:ext cx="2286000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9" name="Object 9">
            <a:extLst>
              <a:ext uri="{FF2B5EF4-FFF2-40B4-BE49-F238E27FC236}">
                <a16:creationId xmlns:a16="http://schemas.microsoft.com/office/drawing/2014/main" id="{297D84F8-D5A2-4FD0-8B55-CD4009F9FE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2138363"/>
          <a:ext cx="3429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5" imgW="1422400" imgH="457200" progId="Equation.DSMT4">
                  <p:embed/>
                </p:oleObj>
              </mc:Choice>
              <mc:Fallback>
                <p:oleObj name="Equation" r:id="rId5" imgW="1422400" imgH="457200" progId="Equation.DSMT4">
                  <p:embed/>
                  <p:pic>
                    <p:nvPicPr>
                      <p:cNvPr id="117769" name="Object 9">
                        <a:extLst>
                          <a:ext uri="{FF2B5EF4-FFF2-40B4-BE49-F238E27FC236}">
                            <a16:creationId xmlns:a16="http://schemas.microsoft.com/office/drawing/2014/main" id="{297D84F8-D5A2-4FD0-8B55-CD4009F9FE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138363"/>
                        <a:ext cx="3429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8" name="Object 8">
            <a:extLst>
              <a:ext uri="{FF2B5EF4-FFF2-40B4-BE49-F238E27FC236}">
                <a16:creationId xmlns:a16="http://schemas.microsoft.com/office/drawing/2014/main" id="{4D01F39D-316C-44C0-988D-37479870FA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2138363"/>
          <a:ext cx="2667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7" imgW="1130300" imgH="457200" progId="Equation.DSMT4">
                  <p:embed/>
                </p:oleObj>
              </mc:Choice>
              <mc:Fallback>
                <p:oleObj name="Equation" r:id="rId7" imgW="1130300" imgH="457200" progId="Equation.DSMT4">
                  <p:embed/>
                  <p:pic>
                    <p:nvPicPr>
                      <p:cNvPr id="117768" name="Object 8">
                        <a:extLst>
                          <a:ext uri="{FF2B5EF4-FFF2-40B4-BE49-F238E27FC236}">
                            <a16:creationId xmlns:a16="http://schemas.microsoft.com/office/drawing/2014/main" id="{4D01F39D-316C-44C0-988D-37479870FA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138363"/>
                        <a:ext cx="2667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7" name="Object 7">
            <a:extLst>
              <a:ext uri="{FF2B5EF4-FFF2-40B4-BE49-F238E27FC236}">
                <a16:creationId xmlns:a16="http://schemas.microsoft.com/office/drawing/2014/main" id="{B7E39147-FE77-4FDF-90EC-C71B1AAC01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85975" y="3348038"/>
          <a:ext cx="2794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9" imgW="977900" imgH="457200" progId="Equation.DSMT4">
                  <p:embed/>
                </p:oleObj>
              </mc:Choice>
              <mc:Fallback>
                <p:oleObj name="Equation" r:id="rId9" imgW="977900" imgH="457200" progId="Equation.DSMT4">
                  <p:embed/>
                  <p:pic>
                    <p:nvPicPr>
                      <p:cNvPr id="117767" name="Object 7">
                        <a:extLst>
                          <a:ext uri="{FF2B5EF4-FFF2-40B4-BE49-F238E27FC236}">
                            <a16:creationId xmlns:a16="http://schemas.microsoft.com/office/drawing/2014/main" id="{B7E39147-FE77-4FDF-90EC-C71B1AAC01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3348038"/>
                        <a:ext cx="2794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14">
            <a:extLst>
              <a:ext uri="{FF2B5EF4-FFF2-40B4-BE49-F238E27FC236}">
                <a16:creationId xmlns:a16="http://schemas.microsoft.com/office/drawing/2014/main" id="{BFCF8A95-AB56-47EB-B83E-3751B4834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754438"/>
            <a:ext cx="2317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777" name="Rectangle 17">
            <a:extLst>
              <a:ext uri="{FF2B5EF4-FFF2-40B4-BE49-F238E27FC236}">
                <a16:creationId xmlns:a16="http://schemas.microsoft.com/office/drawing/2014/main" id="{E4398658-C738-46F9-AB9D-9335C986C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537076"/>
            <a:ext cx="7162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hệ đã cho có nghiệm duy nhất là (7;5)</a:t>
            </a:r>
          </a:p>
        </p:txBody>
      </p:sp>
      <p:sp>
        <p:nvSpPr>
          <p:cNvPr id="117778" name="Rectangle 18">
            <a:extLst>
              <a:ext uri="{FF2B5EF4-FFF2-40B4-BE49-F238E27FC236}">
                <a16:creationId xmlns:a16="http://schemas.microsoft.com/office/drawing/2014/main" id="{08EAE4CC-FF44-415E-B15E-E8A81E0BA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93714"/>
            <a:ext cx="35639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hệ phương trình:</a:t>
            </a:r>
          </a:p>
        </p:txBody>
      </p:sp>
      <p:graphicFrame>
        <p:nvGraphicFramePr>
          <p:cNvPr id="117779" name="Object 19">
            <a:extLst>
              <a:ext uri="{FF2B5EF4-FFF2-40B4-BE49-F238E27FC236}">
                <a16:creationId xmlns:a16="http://schemas.microsoft.com/office/drawing/2014/main" id="{4DE3701C-CF27-42DF-81A2-9AF9E86F50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2066925"/>
          <a:ext cx="20574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11" imgW="800100" imgH="457200" progId="Equation.DSMT4">
                  <p:embed/>
                </p:oleObj>
              </mc:Choice>
              <mc:Fallback>
                <p:oleObj name="Equation" r:id="rId11" imgW="800100" imgH="457200" progId="Equation.DSMT4">
                  <p:embed/>
                  <p:pic>
                    <p:nvPicPr>
                      <p:cNvPr id="117779" name="Object 19">
                        <a:extLst>
                          <a:ext uri="{FF2B5EF4-FFF2-40B4-BE49-F238E27FC236}">
                            <a16:creationId xmlns:a16="http://schemas.microsoft.com/office/drawing/2014/main" id="{4DE3701C-CF27-42DF-81A2-9AF9E86F50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066925"/>
                        <a:ext cx="205740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80" name="Object 20">
            <a:extLst>
              <a:ext uri="{FF2B5EF4-FFF2-40B4-BE49-F238E27FC236}">
                <a16:creationId xmlns:a16="http://schemas.microsoft.com/office/drawing/2014/main" id="{979E9DF4-F9F4-46CF-A7CC-5A60EE0A96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78376" y="3276600"/>
          <a:ext cx="18129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12" imgW="634725" imgH="457002" progId="Equation.DSMT4">
                  <p:embed/>
                </p:oleObj>
              </mc:Choice>
              <mc:Fallback>
                <p:oleObj name="Equation" r:id="rId12" imgW="634725" imgH="457002" progId="Equation.DSMT4">
                  <p:embed/>
                  <p:pic>
                    <p:nvPicPr>
                      <p:cNvPr id="117780" name="Object 20">
                        <a:extLst>
                          <a:ext uri="{FF2B5EF4-FFF2-40B4-BE49-F238E27FC236}">
                            <a16:creationId xmlns:a16="http://schemas.microsoft.com/office/drawing/2014/main" id="{979E9DF4-F9F4-46CF-A7CC-5A60EE0A96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6" y="3276600"/>
                        <a:ext cx="181292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81" name="Text Box 21">
            <a:extLst>
              <a:ext uri="{FF2B5EF4-FFF2-40B4-BE49-F238E27FC236}">
                <a16:creationId xmlns:a16="http://schemas.microsoft.com/office/drawing/2014/main" id="{6E305C3C-6D02-4BA4-8A16-99CAB663E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219701"/>
            <a:ext cx="457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altLang="en-US" sz="28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-trang 14)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7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7" grpId="0"/>
      <p:bldP spid="117778" grpId="0"/>
      <p:bldP spid="1177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>
            <a:extLst>
              <a:ext uri="{FF2B5EF4-FFF2-40B4-BE49-F238E27FC236}">
                <a16:creationId xmlns:a16="http://schemas.microsoft.com/office/drawing/2014/main" id="{CE7EAEBD-6D86-43FF-9645-A50FEB0D0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636589"/>
            <a:ext cx="5638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u="sng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en-US" altLang="en-US" sz="28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Giải hệ phương trình:</a:t>
            </a:r>
            <a:endParaRPr lang="en-US" altLang="en-US" sz="280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5363" name="Object 4">
            <a:extLst>
              <a:ext uri="{FF2B5EF4-FFF2-40B4-BE49-F238E27FC236}">
                <a16:creationId xmlns:a16="http://schemas.microsoft.com/office/drawing/2014/main" id="{F4E7401D-6BBC-4177-9779-6A1E7F6F94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53200" y="512763"/>
          <a:ext cx="35052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" name="Equation" r:id="rId3" imgW="1511300" imgH="457200" progId="Equation.DSMT4">
                  <p:embed/>
                </p:oleObj>
              </mc:Choice>
              <mc:Fallback>
                <p:oleObj name="Equation" r:id="rId3" imgW="1511300" imgH="457200" progId="Equation.DSMT4">
                  <p:embed/>
                  <p:pic>
                    <p:nvPicPr>
                      <p:cNvPr id="15363" name="Object 4">
                        <a:extLst>
                          <a:ext uri="{FF2B5EF4-FFF2-40B4-BE49-F238E27FC236}">
                            <a16:creationId xmlns:a16="http://schemas.microsoft.com/office/drawing/2014/main" id="{F4E7401D-6BBC-4177-9779-6A1E7F6F94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12763"/>
                        <a:ext cx="3505200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16" name="Text Box 8">
            <a:extLst>
              <a:ext uri="{FF2B5EF4-FFF2-40B4-BE49-F238E27FC236}">
                <a16:creationId xmlns:a16="http://schemas.microsoft.com/office/drawing/2014/main" id="{C361BD20-F3EC-425E-84CA-E8E6C1D43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920875"/>
            <a:ext cx="8077200" cy="114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431" b="0">
                <a:solidFill>
                  <a:srgbClr val="008000"/>
                </a:solidFill>
                <a:latin typeface="Times New Roman" panose="02020603050405020304" pitchFamily="18" charset="0"/>
              </a:rPr>
              <a:t>Từ  </a:t>
            </a:r>
            <a:r>
              <a:rPr lang="en-US" altLang="en-US" sz="3431" b="0">
                <a:latin typeface="Times New Roman" panose="02020603050405020304" pitchFamily="18" charset="0"/>
              </a:rPr>
              <a:t>(2)</a:t>
            </a:r>
            <a:r>
              <a:rPr lang="en-US" altLang="en-US" sz="3431" b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431" b="0">
                <a:solidFill>
                  <a:srgbClr val="008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 </a:t>
            </a:r>
            <a:r>
              <a:rPr lang="en-US" altLang="en-US" sz="3431" b="0">
                <a:latin typeface="Times New Roman" panose="02020603050405020304" pitchFamily="18" charset="0"/>
                <a:sym typeface="Symbol" panose="05050102010706020507" pitchFamily="18" charset="2"/>
              </a:rPr>
              <a:t>y = 2x+3</a:t>
            </a:r>
            <a:r>
              <a:rPr lang="en-US" altLang="en-US" sz="3431" b="0">
                <a:solidFill>
                  <a:srgbClr val="008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, thế y vào phương trình </a:t>
            </a:r>
            <a:r>
              <a:rPr lang="en-US" altLang="en-US" sz="3431" b="0">
                <a:latin typeface="Times New Roman" panose="02020603050405020304" pitchFamily="18" charset="0"/>
                <a:sym typeface="Symbol" panose="05050102010706020507" pitchFamily="18" charset="2"/>
              </a:rPr>
              <a:t>(1)</a:t>
            </a:r>
          </a:p>
        </p:txBody>
      </p:sp>
      <p:sp>
        <p:nvSpPr>
          <p:cNvPr id="119817" name="Text Box 9">
            <a:extLst>
              <a:ext uri="{FF2B5EF4-FFF2-40B4-BE49-F238E27FC236}">
                <a16:creationId xmlns:a16="http://schemas.microsoft.com/office/drawing/2014/main" id="{56EBFEAC-27F7-42CC-A572-6EA1201E9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489200"/>
            <a:ext cx="2971800" cy="114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431" b="0">
                <a:latin typeface="Times New Roman" panose="02020603050405020304" pitchFamily="18" charset="0"/>
              </a:rPr>
              <a:t>4x -2(2x+3) = - 6</a:t>
            </a:r>
            <a:endParaRPr lang="en-US" altLang="en-US" sz="3431" b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9818" name="Text Box 10">
            <a:extLst>
              <a:ext uri="{FF2B5EF4-FFF2-40B4-BE49-F238E27FC236}">
                <a16:creationId xmlns:a16="http://schemas.microsoft.com/office/drawing/2014/main" id="{8BD18E52-09F7-431E-973D-9680BC94E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987675"/>
            <a:ext cx="7848600" cy="114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431" b="0">
                <a:solidFill>
                  <a:srgbClr val="008000"/>
                </a:solidFill>
                <a:latin typeface="Times New Roman" panose="02020603050405020304" pitchFamily="18" charset="0"/>
              </a:rPr>
              <a:t>Phương trình  </a:t>
            </a:r>
            <a:r>
              <a:rPr lang="en-US" altLang="en-US" sz="3431" b="0">
                <a:latin typeface="Times New Roman" panose="02020603050405020304" pitchFamily="18" charset="0"/>
              </a:rPr>
              <a:t>0x = 0</a:t>
            </a:r>
            <a:r>
              <a:rPr lang="en-US" altLang="en-US" sz="3431" b="0">
                <a:solidFill>
                  <a:srgbClr val="008000"/>
                </a:solidFill>
                <a:latin typeface="Times New Roman" panose="02020603050405020304" pitchFamily="18" charset="0"/>
              </a:rPr>
              <a:t>  nghiệm đúng với mọi </a:t>
            </a:r>
            <a:r>
              <a:rPr lang="en-US" altLang="en-US" sz="3431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119819" name="Text Box 11">
            <a:extLst>
              <a:ext uri="{FF2B5EF4-FFF2-40B4-BE49-F238E27FC236}">
                <a16:creationId xmlns:a16="http://schemas.microsoft.com/office/drawing/2014/main" id="{02D8C1B9-6378-4E47-BB27-97DEF17EF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525839"/>
            <a:ext cx="4724400" cy="194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431" b="0">
                <a:solidFill>
                  <a:srgbClr val="008000"/>
                </a:solidFill>
                <a:latin typeface="Times New Roman" panose="02020603050405020304" pitchFamily="18" charset="0"/>
              </a:rPr>
              <a:t>Vậy hệ </a:t>
            </a:r>
            <a:r>
              <a:rPr lang="en-US" altLang="en-US" sz="3431" b="0">
                <a:latin typeface="Times New Roman" panose="02020603050405020304" pitchFamily="18" charset="0"/>
              </a:rPr>
              <a:t>(III)</a:t>
            </a:r>
            <a:r>
              <a:rPr lang="en-US" altLang="en-US" sz="3431" b="0">
                <a:solidFill>
                  <a:srgbClr val="008000"/>
                </a:solidFill>
                <a:latin typeface="Times New Roman" panose="02020603050405020304" pitchFamily="18" charset="0"/>
              </a:rPr>
              <a:t> có vô số nghiệm 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431" b="0">
                <a:solidFill>
                  <a:srgbClr val="008000"/>
                </a:solidFill>
                <a:latin typeface="Times New Roman" panose="02020603050405020304" pitchFamily="18" charset="0"/>
              </a:rPr>
              <a:t> và tập nghiệm là: </a:t>
            </a:r>
          </a:p>
        </p:txBody>
      </p:sp>
      <p:graphicFrame>
        <p:nvGraphicFramePr>
          <p:cNvPr id="119820" name="Object 12">
            <a:extLst>
              <a:ext uri="{FF2B5EF4-FFF2-40B4-BE49-F238E27FC236}">
                <a16:creationId xmlns:a16="http://schemas.microsoft.com/office/drawing/2014/main" id="{76529408-B494-497A-B82A-43C70DA00A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4022726"/>
          <a:ext cx="19812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5" imgW="723586" imgH="457002" progId="Equation.DSMT4">
                  <p:embed/>
                </p:oleObj>
              </mc:Choice>
              <mc:Fallback>
                <p:oleObj name="Equation" r:id="rId5" imgW="723586" imgH="457002" progId="Equation.DSMT4">
                  <p:embed/>
                  <p:pic>
                    <p:nvPicPr>
                      <p:cNvPr id="119820" name="Object 12">
                        <a:extLst>
                          <a:ext uri="{FF2B5EF4-FFF2-40B4-BE49-F238E27FC236}">
                            <a16:creationId xmlns:a16="http://schemas.microsoft.com/office/drawing/2014/main" id="{76529408-B494-497A-B82A-43C70DA00A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022726"/>
                        <a:ext cx="198120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22" name="Rectangle 14">
            <a:extLst>
              <a:ext uri="{FF2B5EF4-FFF2-40B4-BE49-F238E27FC236}">
                <a16:creationId xmlns:a16="http://schemas.microsoft.com/office/drawing/2014/main" id="{97DACF90-C9D4-4DD2-960E-B4DB1C696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113339"/>
            <a:ext cx="800100" cy="585787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00" b="0">
                <a:latin typeface="Times New Roman" panose="02020603050405020304" pitchFamily="18" charset="0"/>
              </a:rPr>
              <a:t> </a:t>
            </a:r>
            <a:r>
              <a:rPr lang="en-US" altLang="en-US" sz="3200">
                <a:latin typeface="Times New Roman" panose="02020603050405020304" pitchFamily="18" charset="0"/>
              </a:rPr>
              <a:t>?2</a:t>
            </a:r>
            <a:r>
              <a:rPr lang="en-US" altLang="en-US" sz="3200" b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9826" name="Rectangle 18">
            <a:extLst>
              <a:ext uri="{FF2B5EF4-FFF2-40B4-BE49-F238E27FC236}">
                <a16:creationId xmlns:a16="http://schemas.microsoft.com/office/drawing/2014/main" id="{A784208A-11A5-438F-A8DF-6029C6A7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1" y="2489201"/>
            <a:ext cx="46513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0">
                <a:solidFill>
                  <a:srgbClr val="008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  </a:t>
            </a:r>
            <a:r>
              <a:rPr lang="en-US" altLang="en-US" sz="2800" b="0">
                <a:latin typeface="Times New Roman" panose="02020603050405020304" pitchFamily="18" charset="0"/>
                <a:sym typeface="Symbol" panose="05050102010706020507" pitchFamily="18" charset="2"/>
              </a:rPr>
              <a:t>4x - 4x = -6 + 6    0x = 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11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6" grpId="0"/>
      <p:bldP spid="119817" grpId="0"/>
      <p:bldP spid="119818" grpId="0"/>
      <p:bldP spid="119819" grpId="0"/>
      <p:bldP spid="119822" grpId="0" animBg="1"/>
      <p:bldP spid="1198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789" name="Object 5">
            <a:extLst>
              <a:ext uri="{FF2B5EF4-FFF2-40B4-BE49-F238E27FC236}">
                <a16:creationId xmlns:a16="http://schemas.microsoft.com/office/drawing/2014/main" id="{B9B3D33E-C309-42A6-A6BF-6C7AEE5C2C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3927475"/>
          <a:ext cx="2514600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5" name="Picture" r:id="rId3" imgW="1213104" imgH="1676400" progId="Word.Picture.8">
                  <p:embed/>
                </p:oleObj>
              </mc:Choice>
              <mc:Fallback>
                <p:oleObj name="Picture" r:id="rId3" imgW="1213104" imgH="1676400" progId="Word.Picture.8">
                  <p:embed/>
                  <p:pic>
                    <p:nvPicPr>
                      <p:cNvPr id="118789" name="Object 5">
                        <a:extLst>
                          <a:ext uri="{FF2B5EF4-FFF2-40B4-BE49-F238E27FC236}">
                            <a16:creationId xmlns:a16="http://schemas.microsoft.com/office/drawing/2014/main" id="{B9B3D33E-C309-42A6-A6BF-6C7AEE5C2C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927475"/>
                        <a:ext cx="2514600" cy="248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Rectangle 8">
            <a:extLst>
              <a:ext uri="{FF2B5EF4-FFF2-40B4-BE49-F238E27FC236}">
                <a16:creationId xmlns:a16="http://schemas.microsoft.com/office/drawing/2014/main" id="{4873D7E2-276A-4764-8D2D-E620CC9DC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38657"/>
            <a:ext cx="800100" cy="1148263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431" b="0">
                <a:latin typeface="Times New Roman" panose="02020603050405020304" pitchFamily="18" charset="0"/>
              </a:rPr>
              <a:t> </a:t>
            </a:r>
            <a:r>
              <a:rPr lang="en-US" altLang="en-US" sz="3431">
                <a:latin typeface="Times New Roman" panose="02020603050405020304" pitchFamily="18" charset="0"/>
              </a:rPr>
              <a:t>?2</a:t>
            </a:r>
            <a:r>
              <a:rPr lang="en-US" altLang="en-US" sz="3431" b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8796" name="Rectangle 12">
            <a:extLst>
              <a:ext uri="{FF2B5EF4-FFF2-40B4-BE49-F238E27FC236}">
                <a16:creationId xmlns:a16="http://schemas.microsoft.com/office/drawing/2014/main" id="{AFAF95E7-B75C-4ED5-96AB-23008C67D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77839"/>
            <a:ext cx="76200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>
                <a:solidFill>
                  <a:srgbClr val="CC0000"/>
                </a:solidFill>
                <a:latin typeface="Times New Roman" panose="02020603050405020304" pitchFamily="18" charset="0"/>
              </a:rPr>
              <a:t>Hai đường thẳng  </a:t>
            </a:r>
            <a:r>
              <a:rPr lang="en-US" altLang="en-US" sz="2800" b="0">
                <a:latin typeface="Times New Roman" panose="02020603050405020304" pitchFamily="18" charset="0"/>
              </a:rPr>
              <a:t>4x – 3y = -6</a:t>
            </a:r>
            <a:r>
              <a:rPr lang="en-US" altLang="en-US" sz="2800" b="0">
                <a:solidFill>
                  <a:srgbClr val="CC0000"/>
                </a:solidFill>
                <a:latin typeface="Times New Roman" panose="02020603050405020304" pitchFamily="18" charset="0"/>
              </a:rPr>
              <a:t> và </a:t>
            </a:r>
            <a:r>
              <a:rPr lang="en-US" altLang="en-US" sz="2800" b="0">
                <a:latin typeface="Times New Roman" panose="02020603050405020304" pitchFamily="18" charset="0"/>
              </a:rPr>
              <a:t>-2x + y = 3</a:t>
            </a:r>
            <a:r>
              <a:rPr lang="en-US" altLang="en-US" sz="2800" b="0">
                <a:solidFill>
                  <a:srgbClr val="CC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>
                <a:solidFill>
                  <a:srgbClr val="CC0000"/>
                </a:solidFill>
                <a:latin typeface="Times New Roman" panose="02020603050405020304" pitchFamily="18" charset="0"/>
              </a:rPr>
              <a:t>trùng nhau nên hệ đã cho có vô số nghiệm.</a:t>
            </a:r>
            <a:r>
              <a:rPr lang="en-US" altLang="en-US" sz="2800">
                <a:solidFill>
                  <a:srgbClr val="CC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18797" name="Object 13">
            <a:extLst>
              <a:ext uri="{FF2B5EF4-FFF2-40B4-BE49-F238E27FC236}">
                <a16:creationId xmlns:a16="http://schemas.microsoft.com/office/drawing/2014/main" id="{C44EDB09-35A3-4BEF-810F-2EAECAFC0B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001963"/>
          <a:ext cx="29845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5" imgW="1308100" imgH="457200" progId="Equation.DSMT4">
                  <p:embed/>
                </p:oleObj>
              </mc:Choice>
              <mc:Fallback>
                <p:oleObj name="Equation" r:id="rId5" imgW="1308100" imgH="457200" progId="Equation.DSMT4">
                  <p:embed/>
                  <p:pic>
                    <p:nvPicPr>
                      <p:cNvPr id="118797" name="Object 13">
                        <a:extLst>
                          <a:ext uri="{FF2B5EF4-FFF2-40B4-BE49-F238E27FC236}">
                            <a16:creationId xmlns:a16="http://schemas.microsoft.com/office/drawing/2014/main" id="{C44EDB09-35A3-4BEF-810F-2EAECAFC0B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001963"/>
                        <a:ext cx="2984500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8803" name="Group 19">
            <a:extLst>
              <a:ext uri="{FF2B5EF4-FFF2-40B4-BE49-F238E27FC236}">
                <a16:creationId xmlns:a16="http://schemas.microsoft.com/office/drawing/2014/main" id="{E99CD8D4-DEE4-48B0-AC4E-2A84A4C22ADB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149475"/>
            <a:ext cx="7696200" cy="857250"/>
            <a:chOff x="432" y="1296"/>
            <a:chExt cx="4848" cy="579"/>
          </a:xfrm>
        </p:grpSpPr>
        <p:graphicFrame>
          <p:nvGraphicFramePr>
            <p:cNvPr id="16392" name="Object 14">
              <a:extLst>
                <a:ext uri="{FF2B5EF4-FFF2-40B4-BE49-F238E27FC236}">
                  <a16:creationId xmlns:a16="http://schemas.microsoft.com/office/drawing/2014/main" id="{AC19CB07-4252-4F61-BC06-B2E21689520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2" y="1296"/>
            <a:ext cx="2016" cy="5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7" name="Equation" r:id="rId7" imgW="1511300" imgH="457200" progId="Equation.DSMT4">
                    <p:embed/>
                  </p:oleObj>
                </mc:Choice>
                <mc:Fallback>
                  <p:oleObj name="Equation" r:id="rId7" imgW="1511300" imgH="457200" progId="Equation.DSMT4">
                    <p:embed/>
                    <p:pic>
                      <p:nvPicPr>
                        <p:cNvPr id="16392" name="Object 14">
                          <a:extLst>
                            <a:ext uri="{FF2B5EF4-FFF2-40B4-BE49-F238E27FC236}">
                              <a16:creationId xmlns:a16="http://schemas.microsoft.com/office/drawing/2014/main" id="{AC19CB07-4252-4F61-BC06-B2E21689520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296"/>
                          <a:ext cx="2016" cy="5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93" name="Text Box 15">
              <a:extLst>
                <a:ext uri="{FF2B5EF4-FFF2-40B4-BE49-F238E27FC236}">
                  <a16:creationId xmlns:a16="http://schemas.microsoft.com/office/drawing/2014/main" id="{1FFA1EEC-B7EC-4EE2-996E-0BB6AC78FF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392"/>
              <a:ext cx="2736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560253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1120506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680759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2241012" algn="l" rtl="0" fontAlgn="base">
                <a:spcBef>
                  <a:spcPct val="0"/>
                </a:spcBef>
                <a:spcAft>
                  <a:spcPct val="0"/>
                </a:spcAft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801264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3361517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921770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4482023" algn="l" defTabSz="1120506" rtl="0" eaLnBrk="1" latinLnBrk="0" hangingPunct="1">
                <a:defRPr sz="3431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>
                  <a:latin typeface="Times New Roman" panose="02020603050405020304" pitchFamily="18" charset="0"/>
                </a:rPr>
                <a:t>Chia hai vế của (1) cho -2  ta có: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18801" name="Rectangle 17">
            <a:extLst>
              <a:ext uri="{FF2B5EF4-FFF2-40B4-BE49-F238E27FC236}">
                <a16:creationId xmlns:a16="http://schemas.microsoft.com/office/drawing/2014/main" id="{5F32069E-1E59-4BEE-87AF-2EDD54DAB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041651"/>
            <a:ext cx="4267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560253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20506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80759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241012" algn="l" rtl="0" fontAlgn="base">
              <a:spcBef>
                <a:spcPct val="0"/>
              </a:spcBef>
              <a:spcAft>
                <a:spcPct val="0"/>
              </a:spcAft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801264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3361517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921770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4482023" algn="l" defTabSz="1120506" rtl="0" eaLnBrk="1" latinLnBrk="0" hangingPunct="1">
              <a:defRPr sz="3431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>
                <a:latin typeface="Times New Roman" panose="02020603050405020304" pitchFamily="18" charset="0"/>
              </a:rPr>
              <a:t>* Hai đường thẳng trùng nhau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>
                <a:latin typeface="Times New Roman" panose="02020603050405020304" pitchFamily="18" charset="0"/>
              </a:rPr>
              <a:t>nên hệ đã cho có vô số nghiệm.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6" grpId="0"/>
      <p:bldP spid="118801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694</Words>
  <Application>Microsoft Office PowerPoint</Application>
  <PresentationFormat>Màn hình rộng</PresentationFormat>
  <Paragraphs>77</Paragraphs>
  <Slides>12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12</vt:i4>
      </vt:variant>
    </vt:vector>
  </HeadingPairs>
  <TitlesOfParts>
    <vt:vector size="13" baseType="lpstr">
      <vt:lpstr>Facet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164A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TRINHLILAC</dc:creator>
  <cp:lastModifiedBy>NGOCTRINH</cp:lastModifiedBy>
  <cp:revision>37</cp:revision>
  <cp:lastPrinted>1601-01-01T00:00:00Z</cp:lastPrinted>
  <dcterms:created xsi:type="dcterms:W3CDTF">2007-12-19T13:53:17Z</dcterms:created>
  <dcterms:modified xsi:type="dcterms:W3CDTF">2021-11-17T11:38:42Z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