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68" r:id="rId2"/>
    <p:sldId id="266" r:id="rId3"/>
    <p:sldId id="258" r:id="rId4"/>
    <p:sldId id="257" r:id="rId5"/>
    <p:sldId id="256" r:id="rId6"/>
    <p:sldId id="260" r:id="rId7"/>
    <p:sldId id="261" r:id="rId8"/>
    <p:sldId id="259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8EFD67"/>
    <a:srgbClr val="8AFD61"/>
    <a:srgbClr val="077912"/>
    <a:srgbClr val="147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4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5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3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05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28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15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4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9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3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1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1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5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5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7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B3F85-DFB1-455F-B4EB-CCC4F8B7CE5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HP\Desktop\zalo.lnk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P\Desktop\zalo.l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HP\Desktop\zalo.lnk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P\Desktop\zalo.l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8455" y="1207168"/>
            <a:ext cx="10116134" cy="2262781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4: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song </a:t>
            </a:r>
            <a:r>
              <a:rPr lang="en-US" dirty="0" err="1" smtClean="0"/>
              <a:t>song</a:t>
            </a:r>
            <a:r>
              <a:rPr lang="en-US" dirty="0" smtClean="0"/>
              <a:t>,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144" y="1199960"/>
            <a:ext cx="8915400" cy="2319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+ k (d1)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(2m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2)x + 5 (d2)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3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1/tr53.sgk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2/tr53.sgk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  <a:blipFill>
                <a:blip r:embed="rId2"/>
                <a:stretch>
                  <a:fillRect l="-1609" t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5" y="349786"/>
            <a:ext cx="5486400" cy="62835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1994" y="18044"/>
            <a:ext cx="1632770" cy="1285050"/>
          </a:xfrm>
          <a:prstGeom prst="rect">
            <a:avLst/>
          </a:prstGeom>
        </p:spPr>
      </p:pic>
      <p:sp>
        <p:nvSpPr>
          <p:cNvPr id="4" name="5-Point Star 3">
            <a:hlinkClick r:id="rId5" action="ppaction://hlinkfile"/>
          </p:cNvPr>
          <p:cNvSpPr/>
          <p:nvPr/>
        </p:nvSpPr>
        <p:spPr>
          <a:xfrm>
            <a:off x="928255" y="6226575"/>
            <a:ext cx="327735" cy="309889"/>
          </a:xfrm>
          <a:prstGeom prst="star5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2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2778" y="1313568"/>
                <a:ext cx="6107004" cy="513967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 b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b’.</a:t>
                </a: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≠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2778" y="1313568"/>
                <a:ext cx="6107004" cy="5139676"/>
              </a:xfrm>
              <a:blipFill>
                <a:blip r:embed="rId2"/>
                <a:stretch>
                  <a:fillRect l="-1497" t="-948" r="-499" b="-2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88" y="785260"/>
            <a:ext cx="4948912" cy="566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69" y="624323"/>
            <a:ext cx="8911687" cy="128089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51902" y="1385454"/>
                <a:ext cx="10132245" cy="32558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Điền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chỗ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trống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…..........…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</a:t>
                </a:r>
              </a:p>
              <a:p>
                <a:pPr marL="0" indent="0">
                  <a:buNone/>
                </a:pPr>
                <a:r>
                  <a:rPr 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……………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14:m>
                  <m:oMath xmlns:m="http://schemas.openxmlformats.org/officeDocument/2006/math">
                    <m: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0;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ax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= 0.</a:t>
                </a:r>
                <a:endParaRPr lang="en-US" sz="3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1902" y="1385454"/>
                <a:ext cx="10132245" cy="3255819"/>
              </a:xfrm>
              <a:blipFill>
                <a:blip r:embed="rId2"/>
                <a:stretch>
                  <a:fillRect l="-1504" t="-1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421112" y="2543833"/>
            <a:ext cx="1612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906730" y="3168598"/>
            <a:ext cx="173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11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rId2" action="ppaction://hlinkfile"/>
          </p:cNvPr>
          <p:cNvSpPr/>
          <p:nvPr/>
        </p:nvSpPr>
        <p:spPr>
          <a:xfrm>
            <a:off x="540327" y="6165273"/>
            <a:ext cx="443345" cy="277091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902" y="817413"/>
            <a:ext cx="10132245" cy="4199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+ 3      (d1)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– 2      (d2)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-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+ 3     (d3)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313" y="1422902"/>
            <a:ext cx="5169715" cy="5139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 + 3      (d1)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– 2      (d2)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-3x + 3     (d3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b="1" dirty="0" smtClean="0">
              <a:solidFill>
                <a:srgbClr val="0779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		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(d1) // (d2)</a:t>
            </a:r>
          </a:p>
          <a:p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(d1)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(d3)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(d2)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(d3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325" y="183531"/>
            <a:ext cx="5486400" cy="628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5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2824087"/>
            <a:ext cx="9602787" cy="22627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SONG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ĐƯỜNG THẲNG CẮT NHAU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086868"/>
            <a:ext cx="8915399" cy="1126283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52,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1/tr53.sgk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2/tr53.sgk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  <a:blipFill>
                <a:blip r:embed="rId2"/>
                <a:stretch>
                  <a:fillRect l="-1609" t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5" y="349786"/>
            <a:ext cx="5486400" cy="62835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1994" y="18044"/>
            <a:ext cx="1632770" cy="1285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255990" y="1183789"/>
                <a:ext cx="6107004" cy="51396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 b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b’.</a:t>
                </a: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≠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990" y="1183789"/>
                <a:ext cx="6107004" cy="5139676"/>
              </a:xfrm>
              <a:prstGeom prst="rect">
                <a:avLst/>
              </a:prstGeom>
              <a:blipFill>
                <a:blip r:embed="rId5"/>
                <a:stretch>
                  <a:fillRect l="-1497" t="-949" b="-5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5-Point Star 3">
            <a:hlinkClick r:id="rId6" action="ppaction://hlinkfile"/>
          </p:cNvPr>
          <p:cNvSpPr/>
          <p:nvPr/>
        </p:nvSpPr>
        <p:spPr>
          <a:xfrm>
            <a:off x="928255" y="6226575"/>
            <a:ext cx="327735" cy="309889"/>
          </a:xfrm>
          <a:prstGeom prst="star5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49197" y="1156079"/>
                <a:ext cx="9865464" cy="51396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(d2)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 song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a’,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a ≠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*(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a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 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9197" y="1156079"/>
                <a:ext cx="9865464" cy="5139676"/>
              </a:xfrm>
              <a:blipFill>
                <a:blip r:embed="rId3"/>
                <a:stretch>
                  <a:fillRect l="-1298" t="-1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2367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QUÁT</a:t>
            </a:r>
            <a:endParaRPr lang="en-US" sz="2800" b="1" u="sng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062892"/>
              </p:ext>
            </p:extLst>
          </p:nvPr>
        </p:nvGraphicFramePr>
        <p:xfrm>
          <a:off x="7183998" y="2882267"/>
          <a:ext cx="659949" cy="46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Equation" r:id="rId4" imgW="215640" imgH="152280" progId="Equation.DSMT4">
                  <p:embed/>
                </p:oleObj>
              </mc:Choice>
              <mc:Fallback>
                <p:oleObj name="Equation" r:id="rId4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83998" y="2882267"/>
                        <a:ext cx="659949" cy="465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937360"/>
              </p:ext>
            </p:extLst>
          </p:nvPr>
        </p:nvGraphicFramePr>
        <p:xfrm>
          <a:off x="7183998" y="4038115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Equation" r:id="rId6" imgW="647893" imgH="457089" progId="Equation.DSMT4">
                  <p:embed/>
                </p:oleObj>
              </mc:Choice>
              <mc:Fallback>
                <p:oleObj name="Equation" r:id="rId6" imgW="647893" imgH="4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83998" y="4038115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484294"/>
              </p:ext>
            </p:extLst>
          </p:nvPr>
        </p:nvGraphicFramePr>
        <p:xfrm>
          <a:off x="7183998" y="3464514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8" imgW="647893" imgH="457089" progId="Equation.DSMT4">
                  <p:embed/>
                </p:oleObj>
              </mc:Choice>
              <mc:Fallback>
                <p:oleObj name="Equation" r:id="rId8" imgW="647893" imgH="4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83998" y="3464514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530354"/>
              </p:ext>
            </p:extLst>
          </p:nvPr>
        </p:nvGraphicFramePr>
        <p:xfrm>
          <a:off x="9013336" y="4596490"/>
          <a:ext cx="574010" cy="40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10" imgW="638124" imgH="447779" progId="Equation.DSMT4">
                  <p:embed/>
                </p:oleObj>
              </mc:Choice>
              <mc:Fallback>
                <p:oleObj name="Equation" r:id="rId10" imgW="638124" imgH="44777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13336" y="4596490"/>
                        <a:ext cx="574010" cy="402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2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203" y="124536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0,5x + 2 (d1);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0,5x – 1 (d2);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1,5x + 2 (d3).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858982" y="6040582"/>
            <a:ext cx="277091" cy="27709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2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0399" y="118378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2mx + 5 (d1)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(m + 3)x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(d2)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8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500</TotalTime>
  <Words>791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Century Gothic</vt:lpstr>
      <vt:lpstr>Times New Roman</vt:lpstr>
      <vt:lpstr>Wingdings 3</vt:lpstr>
      <vt:lpstr>Wisp</vt:lpstr>
      <vt:lpstr>Equation</vt:lpstr>
      <vt:lpstr>Bài 4: Đường thẳng song song, đường thẳng cắt nhau</vt:lpstr>
      <vt:lpstr>Khởi động</vt:lpstr>
      <vt:lpstr>PowerPoint Presentation</vt:lpstr>
      <vt:lpstr>PowerPoint Presentation</vt:lpstr>
      <vt:lpstr>ĐƯỜNG THẲNG SONG SONG VÀ ĐƯỜNG THẲNG CẮT NHAU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Microsoft account</cp:lastModifiedBy>
  <cp:revision>57</cp:revision>
  <dcterms:created xsi:type="dcterms:W3CDTF">2023-11-12T13:51:48Z</dcterms:created>
  <dcterms:modified xsi:type="dcterms:W3CDTF">2024-03-11T14:59:37Z</dcterms:modified>
</cp:coreProperties>
</file>