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4035" r:id="rId2"/>
  </p:sldMasterIdLst>
  <p:notesMasterIdLst>
    <p:notesMasterId r:id="rId28"/>
  </p:notesMasterIdLst>
  <p:sldIdLst>
    <p:sldId id="317" r:id="rId3"/>
    <p:sldId id="285" r:id="rId4"/>
    <p:sldId id="319" r:id="rId5"/>
    <p:sldId id="324" r:id="rId6"/>
    <p:sldId id="318" r:id="rId7"/>
    <p:sldId id="293" r:id="rId8"/>
    <p:sldId id="296" r:id="rId9"/>
    <p:sldId id="322" r:id="rId10"/>
    <p:sldId id="328" r:id="rId11"/>
    <p:sldId id="289" r:id="rId12"/>
    <p:sldId id="325" r:id="rId13"/>
    <p:sldId id="327" r:id="rId14"/>
    <p:sldId id="298" r:id="rId15"/>
    <p:sldId id="313" r:id="rId16"/>
    <p:sldId id="338" r:id="rId17"/>
    <p:sldId id="339" r:id="rId18"/>
    <p:sldId id="340" r:id="rId19"/>
    <p:sldId id="303" r:id="rId20"/>
    <p:sldId id="329" r:id="rId21"/>
    <p:sldId id="330" r:id="rId22"/>
    <p:sldId id="332" r:id="rId23"/>
    <p:sldId id="334" r:id="rId24"/>
    <p:sldId id="335" r:id="rId25"/>
    <p:sldId id="341" r:id="rId26"/>
    <p:sldId id="342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43"/>
  </p:normalViewPr>
  <p:slideViewPr>
    <p:cSldViewPr>
      <p:cViewPr varScale="1">
        <p:scale>
          <a:sx n="92" d="100"/>
          <a:sy n="92" d="100"/>
        </p:scale>
        <p:origin x="65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10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12" Type="http://schemas.openxmlformats.org/officeDocument/2006/relationships/image" Target="../media/image149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11" Type="http://schemas.openxmlformats.org/officeDocument/2006/relationships/image" Target="../media/image148.wmf"/><Relationship Id="rId5" Type="http://schemas.openxmlformats.org/officeDocument/2006/relationships/image" Target="../media/image142.wmf"/><Relationship Id="rId10" Type="http://schemas.openxmlformats.org/officeDocument/2006/relationships/image" Target="../media/image147.wmf"/><Relationship Id="rId4" Type="http://schemas.openxmlformats.org/officeDocument/2006/relationships/image" Target="../media/image141.wmf"/><Relationship Id="rId9" Type="http://schemas.openxmlformats.org/officeDocument/2006/relationships/image" Target="../media/image1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0" Type="http://schemas.openxmlformats.org/officeDocument/2006/relationships/image" Target="../media/image157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Relationship Id="rId9" Type="http://schemas.openxmlformats.org/officeDocument/2006/relationships/image" Target="../media/image16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70.wmf"/><Relationship Id="rId7" Type="http://schemas.openxmlformats.org/officeDocument/2006/relationships/image" Target="../media/image173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2.wmf"/><Relationship Id="rId5" Type="http://schemas.openxmlformats.org/officeDocument/2006/relationships/image" Target="../media/image93.wmf"/><Relationship Id="rId4" Type="http://schemas.openxmlformats.org/officeDocument/2006/relationships/image" Target="../media/image17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2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63.wmf"/><Relationship Id="rId10" Type="http://schemas.openxmlformats.org/officeDocument/2006/relationships/image" Target="../media/image78.wmf"/><Relationship Id="rId4" Type="http://schemas.openxmlformats.org/officeDocument/2006/relationships/image" Target="../media/image73.wmf"/><Relationship Id="rId9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.VnArial" pitchFamily="34" charset="0"/>
              </a:defRPr>
            </a:lvl1pPr>
          </a:lstStyle>
          <a:p>
            <a:pPr>
              <a:defRPr/>
            </a:pPr>
            <a:fld id="{3AB2A756-8D5D-4E44-89B1-631CC92A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90"/>
            <a:ext cx="6517482" cy="188191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0412E-95A5-4942-8F93-782220558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831546"/>
            <a:ext cx="7773339" cy="51185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C82E6-DED3-49CA-B750-59DC9DFDE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2570434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C05D4-F137-463E-9B9D-A5722C44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63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665560"/>
            <a:ext cx="546100" cy="43934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2339579"/>
            <a:ext cx="554037" cy="43934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54442"/>
            <a:ext cx="6977064" cy="204743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279598"/>
            <a:ext cx="7773339" cy="106579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B502C-8B93-4E5F-82BB-F5722C9E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604042"/>
            <a:ext cx="7773339" cy="188387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BC62F-6BAA-40DA-B89E-02805AF71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7773339" cy="12038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207517"/>
            <a:ext cx="2477513" cy="2135884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EFEED-282D-4AFE-A14A-C9656165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458079"/>
            <a:ext cx="7773339" cy="12029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3585811"/>
            <a:ext cx="2472307" cy="75758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70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10"/>
            <a:ext cx="2478790" cy="75759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AC19EA-3BED-4245-B325-1DD0DDF5D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1775321"/>
            <a:ext cx="7773339" cy="25680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15266-6AB8-4C0E-81F6-9F2B46A3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57202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457202"/>
            <a:ext cx="5744043" cy="38861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0837B-84FA-497E-9F23-4490C4B43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C563-9F7D-4E95-84B0-CEA4AC73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C8DE-C116-42A0-A769-A4358DBC2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B801-1A32-4E5F-85E5-8C876CA03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1F564D-0521-4E95-915C-C6FF3C558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E15E9-3468-4B88-A5D9-D268148A2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3B72-570D-4D23-B1DF-5C6957F32B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41B20-F325-4C5E-BBE4-D3CB632CB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48420-1784-4921-BCD4-312BE0652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5F5A4-8B4D-4B92-BAC8-F515BAB67E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E46D9-A5C0-41B2-80AD-843A08B96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06969-EFC3-40A6-B5DA-9E1501F782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6BBAA-532A-471B-81CD-04A84F3F10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07AC9-BB57-42C3-93BD-DBDCEFF1AE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4"/>
            <a:ext cx="7763814" cy="2052614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4"/>
            <a:ext cx="7763814" cy="102613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7132C0-DDDE-4899-B5D5-4C16E3062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6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381FD-2FB8-4BE1-BA50-943A0E66B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CB5623-6BAE-4D71-B32C-15DF03392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1197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8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2288260"/>
            <a:ext cx="3829051" cy="2055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D47C9-2DCD-4A69-AADE-33890887B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8FC7E-3A80-4EF9-BD8D-BA01D6901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98130-2771-4766-AAA5-7D3D582C7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1974639"/>
            <a:ext cx="2951767" cy="236876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CA28A6-311D-43ED-B4E9-FCAF439B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57200"/>
            <a:ext cx="4129618" cy="1517441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457201"/>
            <a:ext cx="3005851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40"/>
            <a:ext cx="4129604" cy="2368760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70C67B-4BF1-422A-ADD4-DD4825F2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64344"/>
            <a:ext cx="7772400" cy="1196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75223"/>
            <a:ext cx="7772400" cy="2568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412457"/>
            <a:ext cx="5003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4" y="4412457"/>
            <a:ext cx="573087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A1C1043-B9E3-47FD-815B-5017AF74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3989" r:id="rId18"/>
    <p:sldLayoutId id="2147484047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759A0D8-2CCA-4DC8-9E18-0FDC45B122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68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8.bin"/><Relationship Id="rId31" Type="http://schemas.openxmlformats.org/officeDocument/2006/relationships/slide" Target="slide11.xml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6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6.wmf"/><Relationship Id="rId26" Type="http://schemas.openxmlformats.org/officeDocument/2006/relationships/oleObject" Target="../embeddings/oleObject75.bin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3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1.bin"/><Relationship Id="rId25" Type="http://schemas.openxmlformats.org/officeDocument/2006/relationships/slide" Target="slide13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28" Type="http://schemas.openxmlformats.org/officeDocument/2006/relationships/oleObject" Target="../embeddings/oleObject76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72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image" Target="../media/image8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5.bin"/><Relationship Id="rId3" Type="http://schemas.openxmlformats.org/officeDocument/2006/relationships/oleObject" Target="../embeddings/oleObject93.bin"/><Relationship Id="rId21" Type="http://schemas.openxmlformats.org/officeDocument/2006/relationships/image" Target="../media/image106.wmf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2.wmf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97.bin"/><Relationship Id="rId24" Type="http://schemas.openxmlformats.org/officeDocument/2006/relationships/oleObject" Target="../embeddings/oleObject104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23" Type="http://schemas.openxmlformats.org/officeDocument/2006/relationships/image" Target="../media/image107.wmf"/><Relationship Id="rId10" Type="http://schemas.openxmlformats.org/officeDocument/2006/relationships/image" Target="../media/image101.wmf"/><Relationship Id="rId19" Type="http://schemas.openxmlformats.org/officeDocument/2006/relationships/image" Target="../media/image105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3.wmf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10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16.wmf"/><Relationship Id="rId20" Type="http://schemas.openxmlformats.org/officeDocument/2006/relationships/image" Target="../media/image11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5.wmf"/><Relationship Id="rId22" Type="http://schemas.openxmlformats.org/officeDocument/2006/relationships/image" Target="../media/image11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27.wmf"/><Relationship Id="rId3" Type="http://schemas.openxmlformats.org/officeDocument/2006/relationships/oleObject" Target="../embeddings/oleObject116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3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45.wmf"/><Relationship Id="rId26" Type="http://schemas.openxmlformats.org/officeDocument/2006/relationships/image" Target="../media/image149.wmf"/><Relationship Id="rId3" Type="http://schemas.openxmlformats.org/officeDocument/2006/relationships/oleObject" Target="../embeddings/oleObject134.bin"/><Relationship Id="rId21" Type="http://schemas.openxmlformats.org/officeDocument/2006/relationships/oleObject" Target="../embeddings/oleObject143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5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44.wmf"/><Relationship Id="rId20" Type="http://schemas.openxmlformats.org/officeDocument/2006/relationships/image" Target="../media/image14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38.bin"/><Relationship Id="rId24" Type="http://schemas.openxmlformats.org/officeDocument/2006/relationships/image" Target="../media/image148.wmf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23" Type="http://schemas.openxmlformats.org/officeDocument/2006/relationships/oleObject" Target="../embeddings/oleObject144.bin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43.wmf"/><Relationship Id="rId22" Type="http://schemas.openxmlformats.org/officeDocument/2006/relationships/image" Target="../media/image1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51.bin"/><Relationship Id="rId18" Type="http://schemas.openxmlformats.org/officeDocument/2006/relationships/image" Target="../media/image155.wmf"/><Relationship Id="rId3" Type="http://schemas.openxmlformats.org/officeDocument/2006/relationships/oleObject" Target="../embeddings/oleObject146.bin"/><Relationship Id="rId21" Type="http://schemas.openxmlformats.org/officeDocument/2006/relationships/image" Target="../media/image158.png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52.wmf"/><Relationship Id="rId17" Type="http://schemas.openxmlformats.org/officeDocument/2006/relationships/oleObject" Target="../embeddings/oleObject153.bin"/><Relationship Id="rId25" Type="http://schemas.openxmlformats.org/officeDocument/2006/relationships/image" Target="../media/image158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54.wmf"/><Relationship Id="rId20" Type="http://schemas.openxmlformats.org/officeDocument/2006/relationships/image" Target="../media/image15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50.bin"/><Relationship Id="rId24" Type="http://schemas.openxmlformats.org/officeDocument/2006/relationships/oleObject" Target="../embeddings/oleObject156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2.bin"/><Relationship Id="rId23" Type="http://schemas.openxmlformats.org/officeDocument/2006/relationships/image" Target="../media/image157.wmf"/><Relationship Id="rId10" Type="http://schemas.openxmlformats.org/officeDocument/2006/relationships/image" Target="../media/image151.wmf"/><Relationship Id="rId19" Type="http://schemas.openxmlformats.org/officeDocument/2006/relationships/oleObject" Target="../embeddings/oleObject154.bin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53.wmf"/><Relationship Id="rId22" Type="http://schemas.openxmlformats.org/officeDocument/2006/relationships/oleObject" Target="../embeddings/oleObject15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66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65.wmf"/><Relationship Id="rId20" Type="http://schemas.openxmlformats.org/officeDocument/2006/relationships/image" Target="../media/image167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62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6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170.bin"/><Relationship Id="rId18" Type="http://schemas.openxmlformats.org/officeDocument/2006/relationships/image" Target="../media/image17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1.bin"/><Relationship Id="rId10" Type="http://schemas.openxmlformats.org/officeDocument/2006/relationships/image" Target="../media/image171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7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13.jpeg"/><Relationship Id="rId7" Type="http://schemas.openxmlformats.org/officeDocument/2006/relationships/image" Target="../media/image480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11" Type="http://schemas.openxmlformats.org/officeDocument/2006/relationships/image" Target="../media/image43.wmf"/><Relationship Id="rId5" Type="http://schemas.openxmlformats.org/officeDocument/2006/relationships/image" Target="../media/image41.png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7.wmf"/><Relationship Id="rId4" Type="http://schemas.openxmlformats.org/officeDocument/2006/relationships/image" Target="../media/image48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Nền Động Đẹp Cho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r="533"/>
          <a:stretch/>
        </p:blipFill>
        <p:spPr bwMode="auto">
          <a:xfrm>
            <a:off x="0" y="-42863"/>
            <a:ext cx="9144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2343150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3" y="2695574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42950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hedieuhanh.com/wp-content/uploads/2019/12/tong-hop-anh-dong-powerpoint-de-thuong-1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" y="2495550"/>
            <a:ext cx="1295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8057" y="209550"/>
            <a:ext cx="7097857" cy="135421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BIẾN ĐỔI ĐƠN GIẢN </a:t>
            </a:r>
          </a:p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BIỂU THỨC CHỨA CĂN BẬC HAI</a:t>
            </a:r>
            <a:endParaRPr lang="en-US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5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89152"/>
              </p:ext>
            </p:extLst>
          </p:nvPr>
        </p:nvGraphicFramePr>
        <p:xfrm>
          <a:off x="685800" y="971550"/>
          <a:ext cx="2667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71550"/>
                        <a:ext cx="2667000" cy="434975"/>
                      </a:xfrm>
                      <a:prstGeom prst="rect">
                        <a:avLst/>
                      </a:prstGeom>
                      <a:gradFill>
                        <a:gsLst>
                          <a:gs pos="84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4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88288"/>
              </p:ext>
            </p:extLst>
          </p:nvPr>
        </p:nvGraphicFramePr>
        <p:xfrm>
          <a:off x="3886200" y="895350"/>
          <a:ext cx="2667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895350"/>
                        <a:ext cx="26670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89532"/>
              </p:ext>
            </p:extLst>
          </p:nvPr>
        </p:nvGraphicFramePr>
        <p:xfrm>
          <a:off x="3886200" y="1276350"/>
          <a:ext cx="2590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" name="Equation" r:id="rId7" imgW="0" imgH="0" progId="Equation.DSMT4">
                  <p:embed/>
                </p:oleObj>
              </mc:Choice>
              <mc:Fallback>
                <p:oleObj name="Equation" r:id="rId7" imgW="0" imgH="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76350"/>
                        <a:ext cx="25908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598911"/>
              </p:ext>
            </p:extLst>
          </p:nvPr>
        </p:nvGraphicFramePr>
        <p:xfrm>
          <a:off x="3886200" y="1657350"/>
          <a:ext cx="3200400" cy="47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8" name="Equation" r:id="rId9" imgW="0" imgH="0" progId="Equation.DSMT4">
                  <p:embed/>
                </p:oleObj>
              </mc:Choice>
              <mc:Fallback>
                <p:oleObj name="Equation" r:id="rId9" imgW="0" imgH="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57350"/>
                        <a:ext cx="3200400" cy="475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26599"/>
              </p:ext>
            </p:extLst>
          </p:nvPr>
        </p:nvGraphicFramePr>
        <p:xfrm>
          <a:off x="769257" y="2419350"/>
          <a:ext cx="281214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9" name="Equation" r:id="rId11" imgW="1282680" imgH="241200" progId="Equation.DSMT4">
                  <p:embed/>
                </p:oleObj>
              </mc:Choice>
              <mc:Fallback>
                <p:oleObj name="Equation" r:id="rId11" imgW="128268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7" y="2419350"/>
                        <a:ext cx="2812143" cy="392113"/>
                      </a:xfrm>
                      <a:prstGeom prst="rect">
                        <a:avLst/>
                      </a:prstGeom>
                      <a:gradFill>
                        <a:gsLst>
                          <a:gs pos="84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4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61694"/>
              </p:ext>
            </p:extLst>
          </p:nvPr>
        </p:nvGraphicFramePr>
        <p:xfrm>
          <a:off x="4191000" y="2343150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name="Equation" r:id="rId13" imgW="1295280" imgH="228600" progId="Equation.DSMT4">
                  <p:embed/>
                </p:oleObj>
              </mc:Choice>
              <mc:Fallback>
                <p:oleObj name="Equation" r:id="rId13" imgW="12952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43150"/>
                        <a:ext cx="2438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16536"/>
              </p:ext>
            </p:extLst>
          </p:nvPr>
        </p:nvGraphicFramePr>
        <p:xfrm>
          <a:off x="4191000" y="2876550"/>
          <a:ext cx="20526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Equation" r:id="rId15" imgW="1143000" imgH="241200" progId="Equation.DSMT4">
                  <p:embed/>
                </p:oleObj>
              </mc:Choice>
              <mc:Fallback>
                <p:oleObj name="Equation" r:id="rId15" imgW="114300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76550"/>
                        <a:ext cx="20526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09266"/>
              </p:ext>
            </p:extLst>
          </p:nvPr>
        </p:nvGraphicFramePr>
        <p:xfrm>
          <a:off x="5221288" y="3579813"/>
          <a:ext cx="225425" cy="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" name="Equation" r:id="rId17" imgW="812520" imgH="228600" progId="Equation.DSMT4">
                  <p:embed/>
                </p:oleObj>
              </mc:Choice>
              <mc:Fallback>
                <p:oleObj name="Equation" r:id="rId17" imgW="8125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579813"/>
                        <a:ext cx="225425" cy="4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769257" y="2857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BT </a:t>
            </a:r>
            <a:r>
              <a:rPr lang="en-US" sz="2400" b="1" u="sng" dirty="0">
                <a:solidFill>
                  <a:srgbClr val="CC3300"/>
                </a:solidFill>
              </a:rPr>
              <a:t>5</a:t>
            </a:r>
            <a:r>
              <a:rPr lang="en-US" sz="2400" b="1" dirty="0" smtClean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Rút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gọn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biểu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thức</a:t>
            </a:r>
            <a:r>
              <a:rPr lang="en-US" u="sng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8089"/>
              </p:ext>
            </p:extLst>
          </p:nvPr>
        </p:nvGraphicFramePr>
        <p:xfrm>
          <a:off x="769257" y="3409951"/>
          <a:ext cx="327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Equation" r:id="rId19" imgW="1511280" imgH="241200" progId="Equation.DSMT4">
                  <p:embed/>
                </p:oleObj>
              </mc:Choice>
              <mc:Fallback>
                <p:oleObj name="Equation" r:id="rId19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7" y="3409951"/>
                        <a:ext cx="3276600" cy="457200"/>
                      </a:xfrm>
                      <a:prstGeom prst="rect">
                        <a:avLst/>
                      </a:prstGeom>
                      <a:gradFill>
                        <a:gsLst>
                          <a:gs pos="84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4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55973"/>
              </p:ext>
            </p:extLst>
          </p:nvPr>
        </p:nvGraphicFramePr>
        <p:xfrm>
          <a:off x="4038600" y="3409950"/>
          <a:ext cx="30543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4" name="Equation" r:id="rId21" imgW="1371600" imgH="241200" progId="Equation.DSMT4">
                  <p:embed/>
                </p:oleObj>
              </mc:Choice>
              <mc:Fallback>
                <p:oleObj name="Equation" r:id="rId21" imgW="137160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09950"/>
                        <a:ext cx="30543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10711"/>
              </p:ext>
            </p:extLst>
          </p:nvPr>
        </p:nvGraphicFramePr>
        <p:xfrm>
          <a:off x="6629400" y="2343150"/>
          <a:ext cx="22463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5" name="Equation" r:id="rId23" imgW="1193760" imgH="228600" progId="Equation.DSMT4">
                  <p:embed/>
                </p:oleObj>
              </mc:Choice>
              <mc:Fallback>
                <p:oleObj name="Equation" r:id="rId23" imgW="11937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43150"/>
                        <a:ext cx="22463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46633"/>
              </p:ext>
            </p:extLst>
          </p:nvPr>
        </p:nvGraphicFramePr>
        <p:xfrm>
          <a:off x="4094163" y="4095750"/>
          <a:ext cx="29416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" name="Equation" r:id="rId25" imgW="1320480" imgH="241200" progId="Equation.DSMT4">
                  <p:embed/>
                </p:oleObj>
              </mc:Choice>
              <mc:Fallback>
                <p:oleObj name="Equation" r:id="rId25" imgW="13204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095750"/>
                        <a:ext cx="294163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364077"/>
              </p:ext>
            </p:extLst>
          </p:nvPr>
        </p:nvGraphicFramePr>
        <p:xfrm>
          <a:off x="7086600" y="4095750"/>
          <a:ext cx="1130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" name="Equation" r:id="rId27" imgW="507960" imgH="241200" progId="Equation.DSMT4">
                  <p:embed/>
                </p:oleObj>
              </mc:Choice>
              <mc:Fallback>
                <p:oleObj name="Equation" r:id="rId27" imgW="5079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95750"/>
                        <a:ext cx="11303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906515"/>
              </p:ext>
            </p:extLst>
          </p:nvPr>
        </p:nvGraphicFramePr>
        <p:xfrm>
          <a:off x="6696075" y="2809875"/>
          <a:ext cx="1460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" name="Equation" r:id="rId29" imgW="812520" imgH="228600" progId="Equation.DSMT4">
                  <p:embed/>
                </p:oleObj>
              </mc:Choice>
              <mc:Fallback>
                <p:oleObj name="Equation" r:id="rId29" imgW="81252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809875"/>
                        <a:ext cx="14605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hlinkClick r:id="rId31" action="ppaction://hlinksldjump"/>
          </p:cNvPr>
          <p:cNvSpPr/>
          <p:nvPr/>
        </p:nvSpPr>
        <p:spPr>
          <a:xfrm>
            <a:off x="1066800" y="440055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20899"/>
              </p:ext>
            </p:extLst>
          </p:nvPr>
        </p:nvGraphicFramePr>
        <p:xfrm>
          <a:off x="609600" y="895350"/>
          <a:ext cx="1847850" cy="38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0"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95350"/>
                        <a:ext cx="1847850" cy="387648"/>
                      </a:xfrm>
                      <a:prstGeom prst="rect">
                        <a:avLst/>
                      </a:prstGeom>
                      <a:gradFill>
                        <a:gsLst>
                          <a:gs pos="84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4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09625"/>
              </p:ext>
            </p:extLst>
          </p:nvPr>
        </p:nvGraphicFramePr>
        <p:xfrm>
          <a:off x="3741057" y="837048"/>
          <a:ext cx="2286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1" name="Equation" r:id="rId5" imgW="952200" imgH="228600" progId="Equation.DSMT4">
                  <p:embed/>
                </p:oleObj>
              </mc:Choice>
              <mc:Fallback>
                <p:oleObj name="Equation" r:id="rId5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057" y="837048"/>
                        <a:ext cx="22860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37928"/>
              </p:ext>
            </p:extLst>
          </p:nvPr>
        </p:nvGraphicFramePr>
        <p:xfrm>
          <a:off x="685800" y="2343150"/>
          <a:ext cx="29797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2" name="Equation" r:id="rId7" imgW="1358640" imgH="241200" progId="Equation.DSMT4">
                  <p:embed/>
                </p:oleObj>
              </mc:Choice>
              <mc:Fallback>
                <p:oleObj name="Equation" r:id="rId7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43150"/>
                        <a:ext cx="2979737" cy="392113"/>
                      </a:xfrm>
                      <a:prstGeom prst="rect">
                        <a:avLst/>
                      </a:prstGeom>
                      <a:gradFill>
                        <a:gsLst>
                          <a:gs pos="84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4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70358"/>
              </p:ext>
            </p:extLst>
          </p:nvPr>
        </p:nvGraphicFramePr>
        <p:xfrm>
          <a:off x="6019800" y="2724150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3" name="Equation" r:id="rId9" imgW="761760" imgH="228600" progId="Equation.DSMT4">
                  <p:embed/>
                </p:oleObj>
              </mc:Choice>
              <mc:Fallback>
                <p:oleObj name="Equation" r:id="rId9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24150"/>
                        <a:ext cx="1435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2822"/>
              </p:ext>
            </p:extLst>
          </p:nvPr>
        </p:nvGraphicFramePr>
        <p:xfrm>
          <a:off x="5221288" y="3579813"/>
          <a:ext cx="225425" cy="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4" name="Equation" r:id="rId11" imgW="812520" imgH="228600" progId="Equation.DSMT4">
                  <p:embed/>
                </p:oleObj>
              </mc:Choice>
              <mc:Fallback>
                <p:oleObj name="Equation" r:id="rId11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579813"/>
                        <a:ext cx="225425" cy="4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769257" y="2857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BT </a:t>
            </a:r>
            <a:r>
              <a:rPr lang="en-US" sz="2400" b="1" u="sng" dirty="0">
                <a:solidFill>
                  <a:srgbClr val="CC3300"/>
                </a:solidFill>
              </a:rPr>
              <a:t>6</a:t>
            </a:r>
            <a:r>
              <a:rPr lang="en-US" sz="2400" b="1" dirty="0" smtClean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Rút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gọn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biểu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thức</a:t>
            </a:r>
            <a:r>
              <a:rPr lang="en-US" u="sng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33451"/>
              </p:ext>
            </p:extLst>
          </p:nvPr>
        </p:nvGraphicFramePr>
        <p:xfrm>
          <a:off x="609600" y="3486150"/>
          <a:ext cx="34242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5" name="Equation" r:id="rId13" imgW="1574640" imgH="241200" progId="Equation.DSMT4">
                  <p:embed/>
                </p:oleObj>
              </mc:Choice>
              <mc:Fallback>
                <p:oleObj name="Equation" r:id="rId13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86150"/>
                        <a:ext cx="3424238" cy="468313"/>
                      </a:xfrm>
                      <a:prstGeom prst="rect">
                        <a:avLst/>
                      </a:prstGeom>
                      <a:gradFill>
                        <a:gsLst>
                          <a:gs pos="84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4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03057"/>
              </p:ext>
            </p:extLst>
          </p:nvPr>
        </p:nvGraphicFramePr>
        <p:xfrm>
          <a:off x="4079875" y="3409950"/>
          <a:ext cx="29702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6" name="Equation" r:id="rId15" imgW="1333440" imgH="241200" progId="Equation.DSMT4">
                  <p:embed/>
                </p:oleObj>
              </mc:Choice>
              <mc:Fallback>
                <p:oleObj name="Equation" r:id="rId15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409950"/>
                        <a:ext cx="29702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1014"/>
              </p:ext>
            </p:extLst>
          </p:nvPr>
        </p:nvGraphicFramePr>
        <p:xfrm>
          <a:off x="4391025" y="4095750"/>
          <a:ext cx="23479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7" name="Equation" r:id="rId17" imgW="1054080" imgH="241200" progId="Equation.DSMT4">
                  <p:embed/>
                </p:oleObj>
              </mc:Choice>
              <mc:Fallback>
                <p:oleObj name="Equation" r:id="rId17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095750"/>
                        <a:ext cx="23479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48045"/>
              </p:ext>
            </p:extLst>
          </p:nvPr>
        </p:nvGraphicFramePr>
        <p:xfrm>
          <a:off x="6959600" y="4095750"/>
          <a:ext cx="13858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8" name="Equation" r:id="rId19" imgW="622080" imgH="241200" progId="Equation.DSMT4">
                  <p:embed/>
                </p:oleObj>
              </mc:Choice>
              <mc:Fallback>
                <p:oleObj name="Equation" r:id="rId19" imgW="62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095750"/>
                        <a:ext cx="138588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3001"/>
              </p:ext>
            </p:extLst>
          </p:nvPr>
        </p:nvGraphicFramePr>
        <p:xfrm>
          <a:off x="3733800" y="1235947"/>
          <a:ext cx="20113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69" name="Equation" r:id="rId21" imgW="838080" imgH="228600" progId="Equation.DSMT4">
                  <p:embed/>
                </p:oleObj>
              </mc:Choice>
              <mc:Fallback>
                <p:oleObj name="Equation" r:id="rId21" imgW="8380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35947"/>
                        <a:ext cx="20113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27107"/>
              </p:ext>
            </p:extLst>
          </p:nvPr>
        </p:nvGraphicFramePr>
        <p:xfrm>
          <a:off x="3733800" y="1657350"/>
          <a:ext cx="10350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" name="Equation" r:id="rId23" imgW="431640" imgH="228600" progId="Equation.DSMT4">
                  <p:embed/>
                </p:oleObj>
              </mc:Choice>
              <mc:Fallback>
                <p:oleObj name="Equation" r:id="rId23" imgW="431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57350"/>
                        <a:ext cx="10350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hlinkClick r:id="rId25" action="ppaction://hlinksldjump"/>
          </p:cNvPr>
          <p:cNvSpPr/>
          <p:nvPr/>
        </p:nvSpPr>
        <p:spPr>
          <a:xfrm>
            <a:off x="8001000" y="4622800"/>
            <a:ext cx="111034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BT7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495108"/>
              </p:ext>
            </p:extLst>
          </p:nvPr>
        </p:nvGraphicFramePr>
        <p:xfrm>
          <a:off x="3879963" y="2266950"/>
          <a:ext cx="2008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1" name="Equation" r:id="rId26" imgW="1066680" imgH="228600" progId="Equation.DSMT4">
                  <p:embed/>
                </p:oleObj>
              </mc:Choice>
              <mc:Fallback>
                <p:oleObj name="Equation" r:id="rId26" imgW="106668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963" y="2266950"/>
                        <a:ext cx="20081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72573"/>
              </p:ext>
            </p:extLst>
          </p:nvPr>
        </p:nvGraphicFramePr>
        <p:xfrm>
          <a:off x="6019800" y="2266950"/>
          <a:ext cx="19129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2" name="Equation" r:id="rId28" imgW="1015920" imgH="228600" progId="Equation.DSMT4">
                  <p:embed/>
                </p:oleObj>
              </mc:Choice>
              <mc:Fallback>
                <p:oleObj name="Equation" r:id="rId28" imgW="10159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66950"/>
                        <a:ext cx="19129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5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066800" y="4381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BT7: </a:t>
            </a:r>
            <a:r>
              <a:rPr lang="en-US" sz="2400" b="1" dirty="0">
                <a:solidFill>
                  <a:srgbClr val="CC3300"/>
                </a:solidFill>
              </a:rPr>
              <a:t>So </a:t>
            </a:r>
            <a:r>
              <a:rPr lang="en-US" sz="2400" b="1" dirty="0" err="1">
                <a:solidFill>
                  <a:srgbClr val="CC3300"/>
                </a:solidFill>
              </a:rPr>
              <a:t>sánh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32517"/>
              </p:ext>
            </p:extLst>
          </p:nvPr>
        </p:nvGraphicFramePr>
        <p:xfrm>
          <a:off x="3248819" y="361950"/>
          <a:ext cx="1731962" cy="5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819" y="361950"/>
                        <a:ext cx="1731962" cy="517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058886" y="115418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21831"/>
              </p:ext>
            </p:extLst>
          </p:nvPr>
        </p:nvGraphicFramePr>
        <p:xfrm>
          <a:off x="1206500" y="1962150"/>
          <a:ext cx="4597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Equation" r:id="rId5" imgW="1638000" imgH="266400" progId="Equation.DSMT4">
                  <p:embed/>
                </p:oleObj>
              </mc:Choice>
              <mc:Fallback>
                <p:oleObj name="Equation" r:id="rId5" imgW="1638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962150"/>
                        <a:ext cx="4597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59006"/>
              </p:ext>
            </p:extLst>
          </p:nvPr>
        </p:nvGraphicFramePr>
        <p:xfrm>
          <a:off x="2433638" y="3257550"/>
          <a:ext cx="2365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7" imgW="965160" imgH="241200" progId="Equation.DSMT4">
                  <p:embed/>
                </p:oleObj>
              </mc:Choice>
              <mc:Fallback>
                <p:oleObj name="Equation" r:id="rId7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3638" y="3257550"/>
                        <a:ext cx="23653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28063"/>
              </p:ext>
            </p:extLst>
          </p:nvPr>
        </p:nvGraphicFramePr>
        <p:xfrm>
          <a:off x="2835275" y="3941763"/>
          <a:ext cx="1985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941763"/>
                        <a:ext cx="1985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40214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432103"/>
              </p:ext>
            </p:extLst>
          </p:nvPr>
        </p:nvGraphicFramePr>
        <p:xfrm>
          <a:off x="2506663" y="2647950"/>
          <a:ext cx="26352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11" imgW="1218960" imgH="253800" progId="Equation.DSMT4">
                  <p:embed/>
                </p:oleObj>
              </mc:Choice>
              <mc:Fallback>
                <p:oleObj name="Equation" r:id="rId11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647950"/>
                        <a:ext cx="26352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3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4277"/>
              </p:ext>
            </p:extLst>
          </p:nvPr>
        </p:nvGraphicFramePr>
        <p:xfrm>
          <a:off x="2362200" y="1123950"/>
          <a:ext cx="421340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Equation" r:id="rId3" imgW="2438280" imgH="444240" progId="Equation.DSMT4">
                  <p:embed/>
                </p:oleObj>
              </mc:Choice>
              <mc:Fallback>
                <p:oleObj name="Equation" r:id="rId3" imgW="243828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23950"/>
                        <a:ext cx="4213404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3470564" y="19621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51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22510"/>
              </p:ext>
            </p:extLst>
          </p:nvPr>
        </p:nvGraphicFramePr>
        <p:xfrm>
          <a:off x="1828800" y="2571750"/>
          <a:ext cx="450532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5" imgW="2361960" imgH="1180800" progId="Equation.DSMT4">
                  <p:embed/>
                </p:oleObj>
              </mc:Choice>
              <mc:Fallback>
                <p:oleObj name="Equation" r:id="rId5" imgW="2361960" imgH="1180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71750"/>
                        <a:ext cx="4505326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514350"/>
            <a:ext cx="573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BT8. </a:t>
            </a:r>
            <a:r>
              <a:rPr lang="en-US" sz="2800" b="1" dirty="0" err="1" smtClean="0">
                <a:solidFill>
                  <a:srgbClr val="FF0000"/>
                </a:solidFill>
              </a:rPr>
              <a:t>Đưa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thừa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căn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-9525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51435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584185"/>
              </p:ext>
            </p:extLst>
          </p:nvPr>
        </p:nvGraphicFramePr>
        <p:xfrm>
          <a:off x="685800" y="1978025"/>
          <a:ext cx="51847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3" imgW="1993680" imgH="469800" progId="Equation.DSMT4">
                  <p:embed/>
                </p:oleObj>
              </mc:Choice>
              <mc:Fallback>
                <p:oleObj name="Equation" r:id="rId3" imgW="1993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78025"/>
                        <a:ext cx="5184775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41199"/>
              </p:ext>
            </p:extLst>
          </p:nvPr>
        </p:nvGraphicFramePr>
        <p:xfrm>
          <a:off x="747713" y="3201987"/>
          <a:ext cx="572928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5" imgW="2590560" imgH="507960" progId="Equation.DSMT4">
                  <p:embed/>
                </p:oleObj>
              </mc:Choice>
              <mc:Fallback>
                <p:oleObj name="Equation" r:id="rId5" imgW="2590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201987"/>
                        <a:ext cx="5729287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969469"/>
              </p:ext>
            </p:extLst>
          </p:nvPr>
        </p:nvGraphicFramePr>
        <p:xfrm>
          <a:off x="723900" y="971550"/>
          <a:ext cx="57531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Equation" r:id="rId7" imgW="3085920" imgH="444240" progId="Equation.DSMT4">
                  <p:embed/>
                </p:oleObj>
              </mc:Choice>
              <mc:Fallback>
                <p:oleObj name="Equation" r:id="rId7" imgW="3085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971550"/>
                        <a:ext cx="57531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3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233567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850" y="1484938"/>
            <a:ext cx="762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TỔNG QUÁT:</a:t>
            </a:r>
            <a:endParaRPr lang="en-US" sz="2800" b="1" dirty="0"/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92444"/>
              </p:ext>
            </p:extLst>
          </p:nvPr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42395"/>
              </p:ext>
            </p:extLst>
          </p:nvPr>
        </p:nvGraphicFramePr>
        <p:xfrm>
          <a:off x="3505200" y="2065866"/>
          <a:ext cx="2971800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5" imgW="1790640" imgH="457200" progId="Equation.DSMT4">
                  <p:embed/>
                </p:oleObj>
              </mc:Choice>
              <mc:Fallback>
                <p:oleObj name="Equation" r:id="rId5" imgW="1790640" imgH="4572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2065866"/>
                        <a:ext cx="2971800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2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-9525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533400" cy="533400"/>
          </a:xfrm>
          <a:solidFill>
            <a:schemeClr val="tx1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FF00"/>
                </a:solidFill>
              </a:rPr>
              <a:t>?1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1724025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400" b="1" u="sng" smtClean="0">
                <a:solidFill>
                  <a:srgbClr val="000066"/>
                </a:solidFill>
              </a:rPr>
              <a:t>Giải</a:t>
            </a:r>
            <a:r>
              <a:rPr lang="en-US" sz="2400" smtClean="0"/>
              <a:t>: </a:t>
            </a:r>
            <a:endParaRPr lang="en-US" sz="2400"/>
          </a:p>
        </p:txBody>
      </p:sp>
      <p:graphicFrame>
        <p:nvGraphicFramePr>
          <p:cNvPr id="7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685086"/>
              </p:ext>
            </p:extLst>
          </p:nvPr>
        </p:nvGraphicFramePr>
        <p:xfrm>
          <a:off x="1431925" y="577417"/>
          <a:ext cx="75311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3" imgW="3708360" imgH="685800" progId="Equation.DSMT4">
                  <p:embed/>
                </p:oleObj>
              </mc:Choice>
              <mc:Fallback>
                <p:oleObj name="Equation" r:id="rId3" imgW="37083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77417"/>
                        <a:ext cx="7531100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19858788"/>
              </p:ext>
            </p:extLst>
          </p:nvPr>
        </p:nvGraphicFramePr>
        <p:xfrm>
          <a:off x="1066800" y="4019550"/>
          <a:ext cx="60960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5" imgW="3187440" imgH="469800" progId="Equation.DSMT4">
                  <p:embed/>
                </p:oleObj>
              </mc:Choice>
              <mc:Fallback>
                <p:oleObj name="Equation" r:id="rId5" imgW="3187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19550"/>
                        <a:ext cx="60960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07341"/>
              </p:ext>
            </p:extLst>
          </p:nvPr>
        </p:nvGraphicFramePr>
        <p:xfrm>
          <a:off x="1143000" y="3095625"/>
          <a:ext cx="435768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7" imgW="2197080" imgH="444240" progId="Equation.DSMT4">
                  <p:embed/>
                </p:oleObj>
              </mc:Choice>
              <mc:Fallback>
                <p:oleObj name="Equation" r:id="rId7" imgW="2197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95625"/>
                        <a:ext cx="435768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24886"/>
              </p:ext>
            </p:extLst>
          </p:nvPr>
        </p:nvGraphicFramePr>
        <p:xfrm>
          <a:off x="1143000" y="2182813"/>
          <a:ext cx="40544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9" imgW="2044440" imgH="469800" progId="Equation.DSMT4">
                  <p:embed/>
                </p:oleObj>
              </mc:Choice>
              <mc:Fallback>
                <p:oleObj name="Equation" r:id="rId9" imgW="2044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82813"/>
                        <a:ext cx="40544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31925" y="490105"/>
            <a:ext cx="4968875" cy="48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Khử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căn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1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1000" y="-9525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1" dirty="0" smtClean="0"/>
              <a:t>4. </a:t>
            </a:r>
            <a:r>
              <a:rPr lang="en-US" sz="2400" b="1" u="sng" dirty="0" err="1"/>
              <a:t>Trục</a:t>
            </a:r>
            <a:r>
              <a:rPr lang="en-US" sz="2400" b="1" u="sng" dirty="0"/>
              <a:t> </a:t>
            </a:r>
            <a:r>
              <a:rPr lang="en-US" sz="2400" b="1" u="sng" dirty="0" err="1"/>
              <a:t>căn</a:t>
            </a:r>
            <a:r>
              <a:rPr lang="en-US" sz="2400" b="1" u="sng" dirty="0"/>
              <a:t> </a:t>
            </a:r>
            <a:r>
              <a:rPr lang="en-US" sz="2400" b="1" u="sng" dirty="0" err="1"/>
              <a:t>thức</a:t>
            </a:r>
            <a:r>
              <a:rPr lang="en-US" sz="2400" b="1" u="sng" dirty="0"/>
              <a:t> ở </a:t>
            </a:r>
            <a:r>
              <a:rPr lang="en-US" sz="2400" b="1" u="sng" dirty="0" err="1"/>
              <a:t>mẫu</a:t>
            </a:r>
            <a:r>
              <a:rPr lang="en-US" sz="2400" b="1" dirty="0"/>
              <a:t>: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4857"/>
              </p:ext>
            </p:extLst>
          </p:nvPr>
        </p:nvGraphicFramePr>
        <p:xfrm>
          <a:off x="762000" y="285750"/>
          <a:ext cx="70802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Equation" r:id="rId3" imgW="3492360" imgH="660240" progId="Equation.DSMT4">
                  <p:embed/>
                </p:oleObj>
              </mc:Choice>
              <mc:Fallback>
                <p:oleObj name="Equation" r:id="rId3" imgW="34923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5750"/>
                        <a:ext cx="70802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57791"/>
              </p:ext>
            </p:extLst>
          </p:nvPr>
        </p:nvGraphicFramePr>
        <p:xfrm>
          <a:off x="886041" y="1504950"/>
          <a:ext cx="10048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Equation" r:id="rId5" imgW="495000" imgH="660240" progId="Equation.DSMT4">
                  <p:embed/>
                </p:oleObj>
              </mc:Choice>
              <mc:Fallback>
                <p:oleObj name="Equation" r:id="rId5" imgW="495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41" y="1504950"/>
                        <a:ext cx="100488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2657"/>
              </p:ext>
            </p:extLst>
          </p:nvPr>
        </p:nvGraphicFramePr>
        <p:xfrm>
          <a:off x="762000" y="3105150"/>
          <a:ext cx="1371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7" imgW="634680" imgH="419040" progId="Equation.DSMT4">
                  <p:embed/>
                </p:oleObj>
              </mc:Choice>
              <mc:Fallback>
                <p:oleObj name="Equation" r:id="rId7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05150"/>
                        <a:ext cx="1371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5045"/>
              </p:ext>
            </p:extLst>
          </p:nvPr>
        </p:nvGraphicFramePr>
        <p:xfrm>
          <a:off x="762000" y="4248150"/>
          <a:ext cx="16208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9" imgW="761760" imgH="419040" progId="Equation.DSMT4">
                  <p:embed/>
                </p:oleObj>
              </mc:Choice>
              <mc:Fallback>
                <p:oleObj name="Equation" r:id="rId9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48150"/>
                        <a:ext cx="16208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024791"/>
              </p:ext>
            </p:extLst>
          </p:nvPr>
        </p:nvGraphicFramePr>
        <p:xfrm>
          <a:off x="1981200" y="1962150"/>
          <a:ext cx="15700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11" imgW="774360" imgH="444240" progId="Equation.DSMT4">
                  <p:embed/>
                </p:oleObj>
              </mc:Choice>
              <mc:Fallback>
                <p:oleObj name="Equation" r:id="rId11" imgW="774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62150"/>
                        <a:ext cx="15700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992006"/>
              </p:ext>
            </p:extLst>
          </p:nvPr>
        </p:nvGraphicFramePr>
        <p:xfrm>
          <a:off x="2895600" y="2398713"/>
          <a:ext cx="5381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13" imgW="228600" imgH="228600" progId="Equation.DSMT4">
                  <p:embed/>
                </p:oleObj>
              </mc:Choice>
              <mc:Fallback>
                <p:oleObj name="Equation" r:id="rId13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98713"/>
                        <a:ext cx="5381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187617"/>
              </p:ext>
            </p:extLst>
          </p:nvPr>
        </p:nvGraphicFramePr>
        <p:xfrm>
          <a:off x="2819400" y="1885950"/>
          <a:ext cx="4619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Equation" r:id="rId15" imgW="228600" imgH="228600" progId="Equation.DSMT4">
                  <p:embed/>
                </p:oleObj>
              </mc:Choice>
              <mc:Fallback>
                <p:oleObj name="Equation" r:id="rId15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85950"/>
                        <a:ext cx="4619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01243"/>
              </p:ext>
            </p:extLst>
          </p:nvPr>
        </p:nvGraphicFramePr>
        <p:xfrm>
          <a:off x="3581400" y="1885950"/>
          <a:ext cx="18288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1" name="Equation" r:id="rId16" imgW="850680" imgH="431640" progId="Equation.DSMT4">
                  <p:embed/>
                </p:oleObj>
              </mc:Choice>
              <mc:Fallback>
                <p:oleObj name="Equation" r:id="rId16" imgW="850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1828800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01129"/>
              </p:ext>
            </p:extLst>
          </p:nvPr>
        </p:nvGraphicFramePr>
        <p:xfrm>
          <a:off x="2133600" y="3105150"/>
          <a:ext cx="266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2" name="Equation" r:id="rId18" imgW="1231560" imgH="444240" progId="Equation.DSMT4">
                  <p:embed/>
                </p:oleObj>
              </mc:Choice>
              <mc:Fallback>
                <p:oleObj name="Equation" r:id="rId18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05150"/>
                        <a:ext cx="2667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9456"/>
              </p:ext>
            </p:extLst>
          </p:nvPr>
        </p:nvGraphicFramePr>
        <p:xfrm>
          <a:off x="3352800" y="3028950"/>
          <a:ext cx="1219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3" name="Equation" r:id="rId20" imgW="520560" imgH="241200" progId="Equation.DSMT4">
                  <p:embed/>
                </p:oleObj>
              </mc:Choice>
              <mc:Fallback>
                <p:oleObj name="Equation" r:id="rId20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28950"/>
                        <a:ext cx="1219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51186"/>
              </p:ext>
            </p:extLst>
          </p:nvPr>
        </p:nvGraphicFramePr>
        <p:xfrm>
          <a:off x="4754563" y="3009900"/>
          <a:ext cx="33702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22" imgW="1562040" imgH="431640" progId="Equation.DSMT4">
                  <p:embed/>
                </p:oleObj>
              </mc:Choice>
              <mc:Fallback>
                <p:oleObj name="Equation" r:id="rId22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009900"/>
                        <a:ext cx="33702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15004"/>
              </p:ext>
            </p:extLst>
          </p:nvPr>
        </p:nvGraphicFramePr>
        <p:xfrm>
          <a:off x="3581400" y="3514725"/>
          <a:ext cx="1143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24" imgW="520560" imgH="241200" progId="Equation.DSMT4">
                  <p:embed/>
                </p:oleObj>
              </mc:Choice>
              <mc:Fallback>
                <p:oleObj name="Equation" r:id="rId24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14725"/>
                        <a:ext cx="11430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501910"/>
              </p:ext>
            </p:extLst>
          </p:nvPr>
        </p:nvGraphicFramePr>
        <p:xfrm>
          <a:off x="2362200" y="4171950"/>
          <a:ext cx="66294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Equation" r:id="rId26" imgW="3187440" imgH="469800" progId="Equation.DSMT4">
                  <p:embed/>
                </p:oleObj>
              </mc:Choice>
              <mc:Fallback>
                <p:oleObj name="Equation" r:id="rId26" imgW="3187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71950"/>
                        <a:ext cx="66294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16731" y="342106"/>
            <a:ext cx="5067300" cy="34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VD 2: </a:t>
            </a:r>
            <a:r>
              <a:rPr lang="en-US" sz="2800" dirty="0" err="1" smtClean="0"/>
              <a:t>Trục</a:t>
            </a:r>
            <a:r>
              <a:rPr lang="en-US" sz="2800" dirty="0" smtClean="0"/>
              <a:t> </a:t>
            </a:r>
            <a:r>
              <a:rPr lang="en-US" sz="2800" dirty="0" err="1" smtClean="0"/>
              <a:t>căn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mẫu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916782" y="1497012"/>
            <a:ext cx="974147" cy="465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GIẢI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VD:Trục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-1840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88" name="Rectangle 132"/>
          <p:cNvSpPr>
            <a:spLocks noChangeArrowheads="1"/>
          </p:cNvSpPr>
          <p:nvPr/>
        </p:nvSpPr>
        <p:spPr bwMode="auto">
          <a:xfrm>
            <a:off x="0" y="22049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90" name="Rectangle 134"/>
          <p:cNvSpPr>
            <a:spLocks noChangeArrowheads="1"/>
          </p:cNvSpPr>
          <p:nvPr/>
        </p:nvSpPr>
        <p:spPr bwMode="auto">
          <a:xfrm>
            <a:off x="0" y="22049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6" name="Rectangle 15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8" name="Rectangle 152"/>
          <p:cNvSpPr>
            <a:spLocks noChangeArrowheads="1"/>
          </p:cNvSpPr>
          <p:nvPr/>
        </p:nvSpPr>
        <p:spPr bwMode="auto">
          <a:xfrm>
            <a:off x="0" y="22156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35569"/>
              </p:ext>
            </p:extLst>
          </p:nvPr>
        </p:nvGraphicFramePr>
        <p:xfrm>
          <a:off x="3240088" y="1166813"/>
          <a:ext cx="2552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" name="Equation" r:id="rId3" imgW="1015920" imgH="469800" progId="Equation.DSMT4">
                  <p:embed/>
                </p:oleObj>
              </mc:Choice>
              <mc:Fallback>
                <p:oleObj name="Equation" r:id="rId3" imgW="101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0088" y="1166813"/>
                        <a:ext cx="2552700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446811"/>
              </p:ext>
            </p:extLst>
          </p:nvPr>
        </p:nvGraphicFramePr>
        <p:xfrm>
          <a:off x="1403350" y="1108075"/>
          <a:ext cx="5429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" name="Equation" r:id="rId5" imgW="291960" imgH="444240" progId="Equation.DSMT4">
                  <p:embed/>
                </p:oleObj>
              </mc:Choice>
              <mc:Fallback>
                <p:oleObj name="Equation" r:id="rId5" imgW="291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50" y="1108075"/>
                        <a:ext cx="542925" cy="8270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9621"/>
              </p:ext>
            </p:extLst>
          </p:nvPr>
        </p:nvGraphicFramePr>
        <p:xfrm>
          <a:off x="1358106" y="2193648"/>
          <a:ext cx="636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" name="Equation" r:id="rId7" imgW="342720" imgH="419040" progId="Equation.DSMT4">
                  <p:embed/>
                </p:oleObj>
              </mc:Choice>
              <mc:Fallback>
                <p:oleObj name="Equation" r:id="rId7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58106" y="2193648"/>
                        <a:ext cx="636587" cy="7826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872971"/>
              </p:ext>
            </p:extLst>
          </p:nvPr>
        </p:nvGraphicFramePr>
        <p:xfrm>
          <a:off x="2209800" y="2147213"/>
          <a:ext cx="20716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" name="Equation" r:id="rId9" imgW="1117440" imgH="457200" progId="Equation.DSMT4">
                  <p:embed/>
                </p:oleObj>
              </mc:Choice>
              <mc:Fallback>
                <p:oleObj name="Equation" r:id="rId9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9800" y="2147213"/>
                        <a:ext cx="207168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78115"/>
              </p:ext>
            </p:extLst>
          </p:nvPr>
        </p:nvGraphicFramePr>
        <p:xfrm>
          <a:off x="4343400" y="2153167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4" name="Equation" r:id="rId11" imgW="444240" imgH="431640" progId="Equation.DSMT4">
                  <p:embed/>
                </p:oleObj>
              </mc:Choice>
              <mc:Fallback>
                <p:oleObj name="Equation" r:id="rId11" imgW="44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400" y="2153167"/>
                        <a:ext cx="889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92071"/>
              </p:ext>
            </p:extLst>
          </p:nvPr>
        </p:nvGraphicFramePr>
        <p:xfrm>
          <a:off x="2286000" y="1164579"/>
          <a:ext cx="6842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5" name="Equation" r:id="rId13" imgW="368280" imgH="457200" progId="Equation.DSMT4">
                  <p:embed/>
                </p:oleObj>
              </mc:Choice>
              <mc:Fallback>
                <p:oleObj name="Equation" r:id="rId13" imgW="368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6000" y="1164579"/>
                        <a:ext cx="684213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96683"/>
              </p:ext>
            </p:extLst>
          </p:nvPr>
        </p:nvGraphicFramePr>
        <p:xfrm>
          <a:off x="5873750" y="1204913"/>
          <a:ext cx="825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" name="Equation" r:id="rId15" imgW="444240" imgH="431640" progId="Equation.DSMT4">
                  <p:embed/>
                </p:oleObj>
              </mc:Choice>
              <mc:Fallback>
                <p:oleObj name="Equation" r:id="rId15" imgW="444240" imgH="4316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1204913"/>
                        <a:ext cx="8255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710095"/>
              </p:ext>
            </p:extLst>
          </p:nvPr>
        </p:nvGraphicFramePr>
        <p:xfrm>
          <a:off x="1458913" y="3298825"/>
          <a:ext cx="6127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7" name="Equation" r:id="rId17" imgW="330120" imgH="457200" progId="Equation.DSMT4">
                  <p:embed/>
                </p:oleObj>
              </mc:Choice>
              <mc:Fallback>
                <p:oleObj name="Equation" r:id="rId17" imgW="33012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98825"/>
                        <a:ext cx="612775" cy="8540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25701"/>
              </p:ext>
            </p:extLst>
          </p:nvPr>
        </p:nvGraphicFramePr>
        <p:xfrm>
          <a:off x="2220913" y="3333750"/>
          <a:ext cx="12017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8" name="Equation" r:id="rId19" imgW="647640" imgH="457200" progId="Equation.DSMT4">
                  <p:embed/>
                </p:oleObj>
              </mc:Choice>
              <mc:Fallback>
                <p:oleObj name="Equation" r:id="rId19" imgW="64764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333750"/>
                        <a:ext cx="12017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29512"/>
              </p:ext>
            </p:extLst>
          </p:nvPr>
        </p:nvGraphicFramePr>
        <p:xfrm>
          <a:off x="3381375" y="3357563"/>
          <a:ext cx="16017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9" name="Equation" r:id="rId21" imgW="863280" imgH="431640" progId="Equation.DSMT4">
                  <p:embed/>
                </p:oleObj>
              </mc:Choice>
              <mc:Fallback>
                <p:oleObj name="Equation" r:id="rId21" imgW="8632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3357563"/>
                        <a:ext cx="16017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85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185262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BT1:Trục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-18407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88" name="Rectangle 132"/>
          <p:cNvSpPr>
            <a:spLocks noChangeArrowheads="1"/>
          </p:cNvSpPr>
          <p:nvPr/>
        </p:nvSpPr>
        <p:spPr bwMode="auto">
          <a:xfrm>
            <a:off x="0" y="22049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90" name="Rectangle 134"/>
          <p:cNvSpPr>
            <a:spLocks noChangeArrowheads="1"/>
          </p:cNvSpPr>
          <p:nvPr/>
        </p:nvSpPr>
        <p:spPr bwMode="auto">
          <a:xfrm>
            <a:off x="0" y="22049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6" name="Rectangle 15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8" name="Rectangle 152"/>
          <p:cNvSpPr>
            <a:spLocks noChangeArrowheads="1"/>
          </p:cNvSpPr>
          <p:nvPr/>
        </p:nvSpPr>
        <p:spPr bwMode="auto">
          <a:xfrm>
            <a:off x="0" y="22156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52377"/>
              </p:ext>
            </p:extLst>
          </p:nvPr>
        </p:nvGraphicFramePr>
        <p:xfrm>
          <a:off x="2743200" y="742950"/>
          <a:ext cx="2362199" cy="83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9" name="Equation" r:id="rId3" imgW="1143000" imgH="457200" progId="Equation.DSMT4">
                  <p:embed/>
                </p:oleObj>
              </mc:Choice>
              <mc:Fallback>
                <p:oleObj name="Equation" r:id="rId3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742950"/>
                        <a:ext cx="2362199" cy="83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25117"/>
              </p:ext>
            </p:extLst>
          </p:nvPr>
        </p:nvGraphicFramePr>
        <p:xfrm>
          <a:off x="914400" y="819150"/>
          <a:ext cx="6619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0" name="Equation" r:id="rId5" imgW="355320" imgH="444240" progId="Equation.DSMT4">
                  <p:embed/>
                </p:oleObj>
              </mc:Choice>
              <mc:Fallback>
                <p:oleObj name="Equation" r:id="rId5" imgW="355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819150"/>
                        <a:ext cx="661987" cy="8270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83501"/>
              </p:ext>
            </p:extLst>
          </p:nvPr>
        </p:nvGraphicFramePr>
        <p:xfrm>
          <a:off x="1066800" y="1776192"/>
          <a:ext cx="471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1" name="Equation" r:id="rId7" imgW="253800" imgH="419040" progId="Equation.DSMT4">
                  <p:embed/>
                </p:oleObj>
              </mc:Choice>
              <mc:Fallback>
                <p:oleObj name="Equation" r:id="rId7" imgW="253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1776192"/>
                        <a:ext cx="471487" cy="7826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16058"/>
              </p:ext>
            </p:extLst>
          </p:nvPr>
        </p:nvGraphicFramePr>
        <p:xfrm>
          <a:off x="1793875" y="3943350"/>
          <a:ext cx="19288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2" name="Equation" r:id="rId9" imgW="1041120" imgH="457200" progId="Equation.DSMT4">
                  <p:embed/>
                </p:oleObj>
              </mc:Choice>
              <mc:Fallback>
                <p:oleObj name="Equation" r:id="rId9" imgW="1041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3875" y="3943350"/>
                        <a:ext cx="19288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36957"/>
              </p:ext>
            </p:extLst>
          </p:nvPr>
        </p:nvGraphicFramePr>
        <p:xfrm>
          <a:off x="1828800" y="819150"/>
          <a:ext cx="8032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3" name="Equation" r:id="rId11" imgW="431640" imgH="457200" progId="Equation.DSMT4">
                  <p:embed/>
                </p:oleObj>
              </mc:Choice>
              <mc:Fallback>
                <p:oleObj name="Equation" r:id="rId11" imgW="431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8800" y="819150"/>
                        <a:ext cx="803275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44493"/>
              </p:ext>
            </p:extLst>
          </p:nvPr>
        </p:nvGraphicFramePr>
        <p:xfrm>
          <a:off x="1066800" y="2800350"/>
          <a:ext cx="6127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4" name="Equation" r:id="rId13" imgW="330120" imgH="457200" progId="Equation.DSMT4">
                  <p:embed/>
                </p:oleObj>
              </mc:Choice>
              <mc:Fallback>
                <p:oleObj name="Equation" r:id="rId13" imgW="330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00350"/>
                        <a:ext cx="612775" cy="8540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25189"/>
              </p:ext>
            </p:extLst>
          </p:nvPr>
        </p:nvGraphicFramePr>
        <p:xfrm>
          <a:off x="1676400" y="2816200"/>
          <a:ext cx="12017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5" name="Equation" r:id="rId15" imgW="647640" imgH="457200" progId="Equation.DSMT4">
                  <p:embed/>
                </p:oleObj>
              </mc:Choice>
              <mc:Fallback>
                <p:oleObj name="Equation" r:id="rId15" imgW="64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816200"/>
                        <a:ext cx="12017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20395"/>
              </p:ext>
            </p:extLst>
          </p:nvPr>
        </p:nvGraphicFramePr>
        <p:xfrm>
          <a:off x="2895600" y="2800350"/>
          <a:ext cx="16478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6" name="Equation" r:id="rId17" imgW="888840" imgH="431640" progId="Equation.DSMT4">
                  <p:embed/>
                </p:oleObj>
              </mc:Choice>
              <mc:Fallback>
                <p:oleObj name="Equation" r:id="rId17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00350"/>
                        <a:ext cx="16478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940"/>
              </p:ext>
            </p:extLst>
          </p:nvPr>
        </p:nvGraphicFramePr>
        <p:xfrm>
          <a:off x="1219200" y="4019550"/>
          <a:ext cx="4953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7" name="Equation" r:id="rId19" imgW="266400" imgH="419040" progId="Equation.DSMT4">
                  <p:embed/>
                </p:oleObj>
              </mc:Choice>
              <mc:Fallback>
                <p:oleObj name="Equation" r:id="rId19" imgW="266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19200" y="4019550"/>
                        <a:ext cx="495300" cy="78263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586477"/>
              </p:ext>
            </p:extLst>
          </p:nvPr>
        </p:nvGraphicFramePr>
        <p:xfrm>
          <a:off x="1676400" y="1720176"/>
          <a:ext cx="18589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8" name="Equation" r:id="rId21" imgW="1002960" imgH="457200" progId="Equation.DSMT4">
                  <p:embed/>
                </p:oleObj>
              </mc:Choice>
              <mc:Fallback>
                <p:oleObj name="Equation" r:id="rId21" imgW="1002960" imgH="457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20176"/>
                        <a:ext cx="18589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40957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(x&gt;0)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2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79010"/>
              </p:ext>
            </p:extLst>
          </p:nvPr>
        </p:nvGraphicFramePr>
        <p:xfrm>
          <a:off x="1828800" y="3520506"/>
          <a:ext cx="6096000" cy="113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2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0" y="22192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2192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533400" y="11239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a)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Ví</a:t>
            </a:r>
            <a:r>
              <a:rPr lang="en-US" sz="2400" b="1" u="sng" dirty="0" smtClean="0">
                <a:solidFill>
                  <a:srgbClr val="CC3300"/>
                </a:solidFill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</a:rPr>
              <a:t>dụ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r>
              <a:rPr lang="en-US" sz="2400" b="1" u="sng" dirty="0" smtClean="0">
                <a:solidFill>
                  <a:srgbClr val="CC3300"/>
                </a:solidFill>
              </a:rPr>
              <a:t>1:Tính</a:t>
            </a:r>
            <a:r>
              <a:rPr lang="en-US" u="sng" dirty="0" smtClean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533400" y="165735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a)</a:t>
            </a:r>
            <a:r>
              <a:rPr lang="en-US" dirty="0"/>
              <a:t>  </a:t>
            </a:r>
          </a:p>
        </p:txBody>
      </p:sp>
      <p:graphicFrame>
        <p:nvGraphicFramePr>
          <p:cNvPr id="232470" name="Object 22"/>
          <p:cNvGraphicFramePr>
            <a:graphicFrameLocks noChangeAspect="1"/>
          </p:cNvGraphicFramePr>
          <p:nvPr/>
        </p:nvGraphicFramePr>
        <p:xfrm>
          <a:off x="990600" y="1600200"/>
          <a:ext cx="990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3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990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3251"/>
              </p:ext>
            </p:extLst>
          </p:nvPr>
        </p:nvGraphicFramePr>
        <p:xfrm>
          <a:off x="2408238" y="1592263"/>
          <a:ext cx="12922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4" name="Equation" r:id="rId6" imgW="634680" imgH="253800" progId="Equation.DSMT4">
                  <p:embed/>
                </p:oleObj>
              </mc:Choice>
              <mc:Fallback>
                <p:oleObj name="Equation" r:id="rId6" imgW="63468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1592263"/>
                        <a:ext cx="12922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533400" y="222885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b)</a:t>
            </a:r>
          </a:p>
        </p:txBody>
      </p:sp>
      <p:graphicFrame>
        <p:nvGraphicFramePr>
          <p:cNvPr id="232473" name="Object 25"/>
          <p:cNvGraphicFramePr>
            <a:graphicFrameLocks noChangeAspect="1"/>
          </p:cNvGraphicFramePr>
          <p:nvPr/>
        </p:nvGraphicFramePr>
        <p:xfrm>
          <a:off x="990600" y="2171700"/>
          <a:ext cx="685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5" name="Equation" r:id="rId8" imgW="0" imgH="0" progId="Equation.DSMT4">
                  <p:embed/>
                </p:oleObj>
              </mc:Choice>
              <mc:Fallback>
                <p:oleObj name="Equation" r:id="rId8" imgW="0" imgH="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71700"/>
                        <a:ext cx="685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61181" y="477619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1. </a:t>
            </a:r>
            <a:r>
              <a:rPr lang="en-US" sz="3600" b="1" dirty="0" err="1" smtClean="0">
                <a:solidFill>
                  <a:srgbClr val="00B050"/>
                </a:solidFill>
              </a:rPr>
              <a:t>Đưa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thừa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ra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ngoài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dấu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căn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2000" y="28765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b) 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Tổng</a:t>
            </a:r>
            <a:r>
              <a:rPr lang="en-US" sz="2400" b="1" u="sng" dirty="0" smtClean="0">
                <a:solidFill>
                  <a:srgbClr val="CC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quát</a:t>
            </a:r>
            <a:r>
              <a:rPr lang="en-US" sz="2400" b="1" u="sng" dirty="0" smtClean="0">
                <a:solidFill>
                  <a:srgbClr val="CC3300"/>
                </a:solidFill>
              </a:rPr>
              <a:t>:</a:t>
            </a:r>
            <a:r>
              <a:rPr lang="en-US" u="sng" dirty="0" smtClean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9411"/>
              </p:ext>
            </p:extLst>
          </p:nvPr>
        </p:nvGraphicFramePr>
        <p:xfrm>
          <a:off x="4016375" y="1616075"/>
          <a:ext cx="879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Equation" r:id="rId10" imgW="431640" imgH="215640" progId="Equation.DSMT4">
                  <p:embed/>
                </p:oleObj>
              </mc:Choice>
              <mc:Fallback>
                <p:oleObj name="Equation" r:id="rId10" imgW="431640" imgH="215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1616075"/>
                        <a:ext cx="879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15872"/>
              </p:ext>
            </p:extLst>
          </p:nvPr>
        </p:nvGraphicFramePr>
        <p:xfrm>
          <a:off x="3930650" y="1889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0650" y="18891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14499" y="3638550"/>
                <a:ext cx="2362200" cy="809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3638550"/>
                <a:ext cx="2362200" cy="80958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05299" y="3689300"/>
                <a:ext cx="914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99" y="3689300"/>
                <a:ext cx="914400" cy="7080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 rot="10800000" flipV="1">
            <a:off x="2324099" y="375735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3902260"/>
            <a:ext cx="3629" cy="3565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94219" y="3902259"/>
            <a:ext cx="3629" cy="3565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390226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(B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902260"/>
                <a:ext cx="13716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3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87318"/>
              </p:ext>
            </p:extLst>
          </p:nvPr>
        </p:nvGraphicFramePr>
        <p:xfrm>
          <a:off x="1676400" y="2189163"/>
          <a:ext cx="28194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Equation" r:id="rId19" imgW="1384200" imgH="253800" progId="Equation.DSMT4">
                  <p:embed/>
                </p:oleObj>
              </mc:Choice>
              <mc:Fallback>
                <p:oleObj name="Equation" r:id="rId19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89163"/>
                        <a:ext cx="28194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28911E-6 L 0.04792 0.05431 C 0.05799 0.06696 0.07309 0.07405 0.08872 0.07405 C 0.1066 0.07405 0.12101 0.06696 0.13108 0.05431 L 0.17917 -3.28911E-6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7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1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79810"/>
              </p:ext>
            </p:extLst>
          </p:nvPr>
        </p:nvGraphicFramePr>
        <p:xfrm>
          <a:off x="1600200" y="285750"/>
          <a:ext cx="3429000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9" name="Equation" r:id="rId3" imgW="1638000" imgH="342720" progId="Equation.DSMT4">
                  <p:embed/>
                </p:oleObj>
              </mc:Choice>
              <mc:Fallback>
                <p:oleObj name="Equation" r:id="rId3" imgW="1638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285750"/>
                        <a:ext cx="3429000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02521"/>
              </p:ext>
            </p:extLst>
          </p:nvPr>
        </p:nvGraphicFramePr>
        <p:xfrm>
          <a:off x="4953000" y="209550"/>
          <a:ext cx="2209800" cy="59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0" name="Equation" r:id="rId5" imgW="647640" imgH="228600" progId="Equation.DSMT4">
                  <p:embed/>
                </p:oleObj>
              </mc:Choice>
              <mc:Fallback>
                <p:oleObj name="Equation" r:id="rId5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209550"/>
                        <a:ext cx="2209800" cy="5994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8575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Nhớ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04895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VD: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3908"/>
              </p:ext>
            </p:extLst>
          </p:nvPr>
        </p:nvGraphicFramePr>
        <p:xfrm>
          <a:off x="1905000" y="1445448"/>
          <a:ext cx="19939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Equation" r:id="rId7" imgW="1054080" imgH="241200" progId="Equation.DSMT4">
                  <p:embed/>
                </p:oleObj>
              </mc:Choice>
              <mc:Fallback>
                <p:oleObj name="Equation" r:id="rId7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1445448"/>
                        <a:ext cx="199390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998136"/>
              </p:ext>
            </p:extLst>
          </p:nvPr>
        </p:nvGraphicFramePr>
        <p:xfrm>
          <a:off x="3886200" y="1445449"/>
          <a:ext cx="148748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" name="Equation" r:id="rId9" imgW="787320" imgH="241200" progId="Equation.DSMT4">
                  <p:embed/>
                </p:oleObj>
              </mc:Choice>
              <mc:Fallback>
                <p:oleObj name="Equation" r:id="rId9" imgW="78732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5449"/>
                        <a:ext cx="148748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92303"/>
              </p:ext>
            </p:extLst>
          </p:nvPr>
        </p:nvGraphicFramePr>
        <p:xfrm>
          <a:off x="5454650" y="1514475"/>
          <a:ext cx="17287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Equation" r:id="rId11" imgW="914400" imgH="177480" progId="Equation.DSMT4">
                  <p:embed/>
                </p:oleObj>
              </mc:Choice>
              <mc:Fallback>
                <p:oleObj name="Equation" r:id="rId11" imgW="9144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1514475"/>
                        <a:ext cx="17287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42912"/>
              </p:ext>
            </p:extLst>
          </p:nvPr>
        </p:nvGraphicFramePr>
        <p:xfrm>
          <a:off x="1712913" y="2114550"/>
          <a:ext cx="23780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" name="Equation" r:id="rId13" imgW="1257120" imgH="241200" progId="Equation.DSMT4">
                  <p:embed/>
                </p:oleObj>
              </mc:Choice>
              <mc:Fallback>
                <p:oleObj name="Equation" r:id="rId13" imgW="125712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114550"/>
                        <a:ext cx="23780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244965"/>
              </p:ext>
            </p:extLst>
          </p:nvPr>
        </p:nvGraphicFramePr>
        <p:xfrm>
          <a:off x="4191000" y="2114550"/>
          <a:ext cx="18716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Equation" r:id="rId15" imgW="990360" imgH="241200" progId="Equation.DSMT4">
                  <p:embed/>
                </p:oleObj>
              </mc:Choice>
              <mc:Fallback>
                <p:oleObj name="Equation" r:id="rId15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14550"/>
                        <a:ext cx="18716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74635"/>
              </p:ext>
            </p:extLst>
          </p:nvPr>
        </p:nvGraphicFramePr>
        <p:xfrm>
          <a:off x="6096000" y="2114550"/>
          <a:ext cx="14160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6" name="Equation" r:id="rId17" imgW="749160" imgH="177480" progId="Equation.DSMT4">
                  <p:embed/>
                </p:oleObj>
              </mc:Choice>
              <mc:Fallback>
                <p:oleObj name="Equation" r:id="rId17" imgW="74916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14550"/>
                        <a:ext cx="14160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3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1021443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BT3: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67557"/>
              </p:ext>
            </p:extLst>
          </p:nvPr>
        </p:nvGraphicFramePr>
        <p:xfrm>
          <a:off x="1600200" y="223838"/>
          <a:ext cx="3657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5" name="Equation" r:id="rId3" imgW="1637589" imgH="342751" progId="Equation.DSMT4">
                  <p:embed/>
                </p:oleObj>
              </mc:Choice>
              <mc:Fallback>
                <p:oleObj name="Equation" r:id="rId3" imgW="1637589" imgH="34275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3838"/>
                        <a:ext cx="365760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28964"/>
              </p:ext>
            </p:extLst>
          </p:nvPr>
        </p:nvGraphicFramePr>
        <p:xfrm>
          <a:off x="5214938" y="20955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6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09550"/>
                        <a:ext cx="2209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6968"/>
              </p:ext>
            </p:extLst>
          </p:nvPr>
        </p:nvGraphicFramePr>
        <p:xfrm>
          <a:off x="304800" y="1657350"/>
          <a:ext cx="1371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7" name="Equation" r:id="rId7" imgW="622080" imgH="419040" progId="Equation.DSMT4">
                  <p:embed/>
                </p:oleObj>
              </mc:Choice>
              <mc:Fallback>
                <p:oleObj name="Equation" r:id="rId7" imgW="62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1657350"/>
                        <a:ext cx="13716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67468"/>
              </p:ext>
            </p:extLst>
          </p:nvPr>
        </p:nvGraphicFramePr>
        <p:xfrm>
          <a:off x="1752600" y="1483108"/>
          <a:ext cx="2133599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8" name="Equation" r:id="rId9" imgW="1193760" imgH="469800" progId="Equation.DSMT4">
                  <p:embed/>
                </p:oleObj>
              </mc:Choice>
              <mc:Fallback>
                <p:oleObj name="Equation" r:id="rId9" imgW="1193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1483108"/>
                        <a:ext cx="2133599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95995"/>
              </p:ext>
            </p:extLst>
          </p:nvPr>
        </p:nvGraphicFramePr>
        <p:xfrm>
          <a:off x="4038601" y="1581150"/>
          <a:ext cx="1523999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9" name="Equation" r:id="rId11" imgW="812520" imgH="469800" progId="Equation.DSMT4">
                  <p:embed/>
                </p:oleObj>
              </mc:Choice>
              <mc:Fallback>
                <p:oleObj name="Equation" r:id="rId11" imgW="812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38601" y="1581150"/>
                        <a:ext cx="1523999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89977"/>
              </p:ext>
            </p:extLst>
          </p:nvPr>
        </p:nvGraphicFramePr>
        <p:xfrm>
          <a:off x="5562600" y="1581150"/>
          <a:ext cx="312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0" name="Equation" r:id="rId13" imgW="1511280" imgH="431640" progId="Equation.DSMT4">
                  <p:embed/>
                </p:oleObj>
              </mc:Choice>
              <mc:Fallback>
                <p:oleObj name="Equation" r:id="rId13" imgW="1511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62600" y="1581150"/>
                        <a:ext cx="3124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07117"/>
              </p:ext>
            </p:extLst>
          </p:nvPr>
        </p:nvGraphicFramePr>
        <p:xfrm>
          <a:off x="228600" y="2800350"/>
          <a:ext cx="1282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" name="Equation" r:id="rId15" imgW="736560" imgH="419040" progId="Equation.DSMT4">
                  <p:embed/>
                </p:oleObj>
              </mc:Choice>
              <mc:Fallback>
                <p:oleObj name="Equation" r:id="rId15" imgW="73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8600" y="2800350"/>
                        <a:ext cx="12827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29325"/>
              </p:ext>
            </p:extLst>
          </p:nvPr>
        </p:nvGraphicFramePr>
        <p:xfrm>
          <a:off x="3810001" y="2724150"/>
          <a:ext cx="1981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2" name="Equation" r:id="rId17" imgW="1041120" imgH="469800" progId="Equation.DSMT4">
                  <p:embed/>
                </p:oleObj>
              </mc:Choice>
              <mc:Fallback>
                <p:oleObj name="Equation" r:id="rId17" imgW="1041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10001" y="2724150"/>
                        <a:ext cx="198120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0050"/>
              </p:ext>
            </p:extLst>
          </p:nvPr>
        </p:nvGraphicFramePr>
        <p:xfrm>
          <a:off x="5791200" y="2724150"/>
          <a:ext cx="17526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" name="Equation" r:id="rId19" imgW="977760" imgH="431640" progId="Equation.DSMT4">
                  <p:embed/>
                </p:oleObj>
              </mc:Choice>
              <mc:Fallback>
                <p:oleObj name="Equation" r:id="rId19" imgW="9777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24150"/>
                        <a:ext cx="17526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123370"/>
              </p:ext>
            </p:extLst>
          </p:nvPr>
        </p:nvGraphicFramePr>
        <p:xfrm>
          <a:off x="5562600" y="3562350"/>
          <a:ext cx="16764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Equation" r:id="rId21" imgW="977760" imgH="431640" progId="Equation.DSMT4">
                  <p:embed/>
                </p:oleObj>
              </mc:Choice>
              <mc:Fallback>
                <p:oleObj name="Equation" r:id="rId21" imgW="9777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62350"/>
                        <a:ext cx="16764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42126"/>
              </p:ext>
            </p:extLst>
          </p:nvPr>
        </p:nvGraphicFramePr>
        <p:xfrm>
          <a:off x="7315200" y="3714750"/>
          <a:ext cx="1400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5" name="Equation" r:id="rId23" imgW="685800" imgH="228600" progId="Equation.DSMT4">
                  <p:embed/>
                </p:oleObj>
              </mc:Choice>
              <mc:Fallback>
                <p:oleObj name="Equation" r:id="rId23" imgW="6858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14750"/>
                        <a:ext cx="14001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2476"/>
              </p:ext>
            </p:extLst>
          </p:nvPr>
        </p:nvGraphicFramePr>
        <p:xfrm>
          <a:off x="1447801" y="2724150"/>
          <a:ext cx="2362199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6" name="Equation" r:id="rId25" imgW="1434960" imgH="469800" progId="Equation.DSMT4">
                  <p:embed/>
                </p:oleObj>
              </mc:Choice>
              <mc:Fallback>
                <p:oleObj name="Equation" r:id="rId25" imgW="1434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447801" y="2724150"/>
                        <a:ext cx="2362199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9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1021443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BT3: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25228"/>
              </p:ext>
            </p:extLst>
          </p:nvPr>
        </p:nvGraphicFramePr>
        <p:xfrm>
          <a:off x="1600200" y="223838"/>
          <a:ext cx="3657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5" name="Equation" r:id="rId3" imgW="1637589" imgH="342751" progId="Equation.DSMT4">
                  <p:embed/>
                </p:oleObj>
              </mc:Choice>
              <mc:Fallback>
                <p:oleObj name="Equation" r:id="rId3" imgW="1637589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3838"/>
                        <a:ext cx="365760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478385"/>
              </p:ext>
            </p:extLst>
          </p:nvPr>
        </p:nvGraphicFramePr>
        <p:xfrm>
          <a:off x="5214938" y="209550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6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09550"/>
                        <a:ext cx="2209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62361"/>
              </p:ext>
            </p:extLst>
          </p:nvPr>
        </p:nvGraphicFramePr>
        <p:xfrm>
          <a:off x="334963" y="1657350"/>
          <a:ext cx="13414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7" name="Equation" r:id="rId7" imgW="596880" imgH="419040" progId="Equation.DSMT4">
                  <p:embed/>
                </p:oleObj>
              </mc:Choice>
              <mc:Fallback>
                <p:oleObj name="Equation" r:id="rId7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963" y="1657350"/>
                        <a:ext cx="1341437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88265"/>
              </p:ext>
            </p:extLst>
          </p:nvPr>
        </p:nvGraphicFramePr>
        <p:xfrm>
          <a:off x="3581400" y="1581150"/>
          <a:ext cx="15240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8" name="Equation" r:id="rId9" imgW="812520" imgH="469800" progId="Equation.DSMT4">
                  <p:embed/>
                </p:oleObj>
              </mc:Choice>
              <mc:Fallback>
                <p:oleObj name="Equation" r:id="rId9" imgW="812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1400" y="1581150"/>
                        <a:ext cx="1524000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43343"/>
              </p:ext>
            </p:extLst>
          </p:nvPr>
        </p:nvGraphicFramePr>
        <p:xfrm>
          <a:off x="5334000" y="165735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name="Equation" r:id="rId11" imgW="1523880" imgH="431640" progId="Equation.DSMT4">
                  <p:embed/>
                </p:oleObj>
              </mc:Choice>
              <mc:Fallback>
                <p:oleObj name="Equation" r:id="rId11" imgW="1523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4000" y="1657350"/>
                        <a:ext cx="2286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8725"/>
              </p:ext>
            </p:extLst>
          </p:nvPr>
        </p:nvGraphicFramePr>
        <p:xfrm>
          <a:off x="384175" y="3028950"/>
          <a:ext cx="1225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" name="Equation" r:id="rId13" imgW="596880" imgH="419040" progId="Equation.DSMT4">
                  <p:embed/>
                </p:oleObj>
              </mc:Choice>
              <mc:Fallback>
                <p:oleObj name="Equation" r:id="rId13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4175" y="3028950"/>
                        <a:ext cx="122555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37777"/>
              </p:ext>
            </p:extLst>
          </p:nvPr>
        </p:nvGraphicFramePr>
        <p:xfrm>
          <a:off x="3581400" y="3028950"/>
          <a:ext cx="13541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1" name="Equation" r:id="rId15" imgW="799920" imgH="469800" progId="Equation.DSMT4">
                  <p:embed/>
                </p:oleObj>
              </mc:Choice>
              <mc:Fallback>
                <p:oleObj name="Equation" r:id="rId15" imgW="799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81400" y="3028950"/>
                        <a:ext cx="135413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58815"/>
              </p:ext>
            </p:extLst>
          </p:nvPr>
        </p:nvGraphicFramePr>
        <p:xfrm>
          <a:off x="4953000" y="3028950"/>
          <a:ext cx="15287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Equation" r:id="rId17" imgW="749160" imgH="431640" progId="Equation.DSMT4">
                  <p:embed/>
                </p:oleObj>
              </mc:Choice>
              <mc:Fallback>
                <p:oleObj name="Equation" r:id="rId17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28950"/>
                        <a:ext cx="1528762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476751"/>
              </p:ext>
            </p:extLst>
          </p:nvPr>
        </p:nvGraphicFramePr>
        <p:xfrm>
          <a:off x="7620000" y="1733550"/>
          <a:ext cx="1095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name="Equation" r:id="rId19" imgW="558720" imgH="215640" progId="Equation.DSMT4">
                  <p:embed/>
                </p:oleObj>
              </mc:Choice>
              <mc:Fallback>
                <p:oleObj name="Equation" r:id="rId19" imgW="55872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33550"/>
                        <a:ext cx="1095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" y="4095750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(x&gt;0,x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95750"/>
                <a:ext cx="1905000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5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235"/>
              </p:ext>
            </p:extLst>
          </p:nvPr>
        </p:nvGraphicFramePr>
        <p:xfrm>
          <a:off x="1676400" y="1581150"/>
          <a:ext cx="19018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name="Equation" r:id="rId22" imgW="1193760" imgH="469800" progId="Equation.DSMT4">
                  <p:embed/>
                </p:oleObj>
              </mc:Choice>
              <mc:Fallback>
                <p:oleObj name="Equation" r:id="rId22" imgW="11937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19018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27366"/>
              </p:ext>
            </p:extLst>
          </p:nvPr>
        </p:nvGraphicFramePr>
        <p:xfrm>
          <a:off x="1612900" y="3028950"/>
          <a:ext cx="1955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" name="Equation" r:id="rId24" imgW="1155600" imgH="469800" progId="Equation.DSMT4">
                  <p:embed/>
                </p:oleObj>
              </mc:Choice>
              <mc:Fallback>
                <p:oleObj name="Equation" r:id="rId24" imgW="1155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12900" y="3028950"/>
                        <a:ext cx="1955800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1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28575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BT4:Rút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4909"/>
              </p:ext>
            </p:extLst>
          </p:nvPr>
        </p:nvGraphicFramePr>
        <p:xfrm>
          <a:off x="571500" y="895350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7" name="Equation" r:id="rId3" imgW="1155600" imgH="419040" progId="Equation.DSMT4">
                  <p:embed/>
                </p:oleObj>
              </mc:Choice>
              <mc:Fallback>
                <p:oleObj name="Equation" r:id="rId3" imgW="1155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895350"/>
                        <a:ext cx="1905000" cy="7620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664036"/>
              </p:ext>
            </p:extLst>
          </p:nvPr>
        </p:nvGraphicFramePr>
        <p:xfrm>
          <a:off x="457200" y="2876550"/>
          <a:ext cx="229552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8" name="Equation" r:id="rId5" imgW="1117440" imgH="419040" progId="Equation.DSMT4">
                  <p:embed/>
                </p:oleObj>
              </mc:Choice>
              <mc:Fallback>
                <p:oleObj name="Equation" r:id="rId5" imgW="1117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876550"/>
                        <a:ext cx="2295526" cy="7620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13036"/>
              </p:ext>
            </p:extLst>
          </p:nvPr>
        </p:nvGraphicFramePr>
        <p:xfrm>
          <a:off x="2514600" y="819150"/>
          <a:ext cx="24288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9" name="Equation" r:id="rId7" imgW="1473120" imgH="469800" progId="Equation.DSMT4">
                  <p:embed/>
                </p:oleObj>
              </mc:Choice>
              <mc:Fallback>
                <p:oleObj name="Equation" r:id="rId7" imgW="1473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819150"/>
                        <a:ext cx="2428875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52022"/>
              </p:ext>
            </p:extLst>
          </p:nvPr>
        </p:nvGraphicFramePr>
        <p:xfrm>
          <a:off x="4994275" y="895350"/>
          <a:ext cx="21685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0" name="Equation" r:id="rId9" imgW="1422360" imgH="469800" progId="Equation.DSMT4">
                  <p:embed/>
                </p:oleObj>
              </mc:Choice>
              <mc:Fallback>
                <p:oleObj name="Equation" r:id="rId9" imgW="1422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94275" y="895350"/>
                        <a:ext cx="2168525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64879"/>
              </p:ext>
            </p:extLst>
          </p:nvPr>
        </p:nvGraphicFramePr>
        <p:xfrm>
          <a:off x="5029200" y="1733550"/>
          <a:ext cx="16970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1" name="Equation" r:id="rId11" imgW="1028520" imgH="431640" progId="Equation.DSMT4">
                  <p:embed/>
                </p:oleObj>
              </mc:Choice>
              <mc:Fallback>
                <p:oleObj name="Equation" r:id="rId11" imgW="102852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33550"/>
                        <a:ext cx="16970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5545"/>
              </p:ext>
            </p:extLst>
          </p:nvPr>
        </p:nvGraphicFramePr>
        <p:xfrm>
          <a:off x="6858000" y="1885950"/>
          <a:ext cx="711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2" name="Equation" r:id="rId13" imgW="431640" imgH="215640" progId="Equation.DSMT4">
                  <p:embed/>
                </p:oleObj>
              </mc:Choice>
              <mc:Fallback>
                <p:oleObj name="Equation" r:id="rId13" imgW="43164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885950"/>
                        <a:ext cx="711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21669"/>
              </p:ext>
            </p:extLst>
          </p:nvPr>
        </p:nvGraphicFramePr>
        <p:xfrm>
          <a:off x="2870200" y="2800350"/>
          <a:ext cx="23256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3" name="Equation" r:id="rId15" imgW="1409400" imgH="469800" progId="Equation.DSMT4">
                  <p:embed/>
                </p:oleObj>
              </mc:Choice>
              <mc:Fallback>
                <p:oleObj name="Equation" r:id="rId15" imgW="1409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70200" y="2800350"/>
                        <a:ext cx="2325688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564312"/>
              </p:ext>
            </p:extLst>
          </p:nvPr>
        </p:nvGraphicFramePr>
        <p:xfrm>
          <a:off x="5535613" y="2800350"/>
          <a:ext cx="20335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4" name="Equation" r:id="rId17" imgW="1231560" imgH="469800" progId="Equation.DSMT4">
                  <p:embed/>
                </p:oleObj>
              </mc:Choice>
              <mc:Fallback>
                <p:oleObj name="Equation" r:id="rId17" imgW="1231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35613" y="2800350"/>
                        <a:ext cx="2033587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9665"/>
              </p:ext>
            </p:extLst>
          </p:nvPr>
        </p:nvGraphicFramePr>
        <p:xfrm>
          <a:off x="5387975" y="3824288"/>
          <a:ext cx="1466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5" name="Equation" r:id="rId19" imgW="888840" imgH="431640" progId="Equation.DSMT4">
                  <p:embed/>
                </p:oleObj>
              </mc:Choice>
              <mc:Fallback>
                <p:oleObj name="Equation" r:id="rId19" imgW="88884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3824288"/>
                        <a:ext cx="14668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3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14293"/>
              </p:ext>
            </p:extLst>
          </p:nvPr>
        </p:nvGraphicFramePr>
        <p:xfrm>
          <a:off x="7686328" y="65460"/>
          <a:ext cx="1398740" cy="102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3" imgW="927000" imgH="507960" progId="Equation.DSMT4">
                  <p:embed/>
                </p:oleObj>
              </mc:Choice>
              <mc:Fallback>
                <p:oleObj name="Equation" r:id="rId3" imgW="92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6328" y="65460"/>
                        <a:ext cx="1398740" cy="102191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29109"/>
              </p:ext>
            </p:extLst>
          </p:nvPr>
        </p:nvGraphicFramePr>
        <p:xfrm>
          <a:off x="7692159" y="1222855"/>
          <a:ext cx="1451841" cy="96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5" imgW="1015920" imgH="507960" progId="Equation.DSMT4">
                  <p:embed/>
                </p:oleObj>
              </mc:Choice>
              <mc:Fallback>
                <p:oleObj name="Equation" r:id="rId5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2159" y="1222855"/>
                        <a:ext cx="1451841" cy="96789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345449"/>
              </p:ext>
            </p:extLst>
          </p:nvPr>
        </p:nvGraphicFramePr>
        <p:xfrm>
          <a:off x="137786" y="57150"/>
          <a:ext cx="1538614" cy="112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Equation" r:id="rId7" imgW="927000" imgH="507960" progId="Equation.DSMT4">
                  <p:embed/>
                </p:oleObj>
              </mc:Choice>
              <mc:Fallback>
                <p:oleObj name="Equation" r:id="rId7" imgW="92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786" y="57150"/>
                        <a:ext cx="1538614" cy="112410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324744"/>
              </p:ext>
            </p:extLst>
          </p:nvPr>
        </p:nvGraphicFramePr>
        <p:xfrm>
          <a:off x="-9525" y="1409851"/>
          <a:ext cx="1685925" cy="112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9" imgW="1015920" imgH="507960" progId="Equation.DSMT4">
                  <p:embed/>
                </p:oleObj>
              </mc:Choice>
              <mc:Fallback>
                <p:oleObj name="Equation" r:id="rId9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9525" y="1409851"/>
                        <a:ext cx="1685925" cy="112395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98966"/>
              </p:ext>
            </p:extLst>
          </p:nvPr>
        </p:nvGraphicFramePr>
        <p:xfrm>
          <a:off x="6172200" y="2343150"/>
          <a:ext cx="2971800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Equation" r:id="rId11" imgW="1790640" imgH="457200" progId="Equation.DSMT4">
                  <p:embed/>
                </p:oleObj>
              </mc:Choice>
              <mc:Fallback>
                <p:oleObj name="Equation" r:id="rId11" imgW="1790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2200" y="2343150"/>
                        <a:ext cx="2971800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68374"/>
              </p:ext>
            </p:extLst>
          </p:nvPr>
        </p:nvGraphicFramePr>
        <p:xfrm>
          <a:off x="0" y="3867150"/>
          <a:ext cx="4764087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Equation" r:id="rId13" imgW="2869920" imgH="457200" progId="Equation.DSMT4">
                  <p:embed/>
                </p:oleObj>
              </mc:Choice>
              <mc:Fallback>
                <p:oleObj name="Equation" r:id="rId13" imgW="286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3867150"/>
                        <a:ext cx="4764087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69609"/>
              </p:ext>
            </p:extLst>
          </p:nvPr>
        </p:nvGraphicFramePr>
        <p:xfrm>
          <a:off x="5913438" y="838201"/>
          <a:ext cx="1706562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8" name="Equation" r:id="rId15" imgW="1028520" imgH="266400" progId="Equation.DSMT4">
                  <p:embed/>
                </p:oleObj>
              </mc:Choice>
              <mc:Fallback>
                <p:oleObj name="Equation" r:id="rId15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13438" y="838201"/>
                        <a:ext cx="1706562" cy="59054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30435"/>
              </p:ext>
            </p:extLst>
          </p:nvPr>
        </p:nvGraphicFramePr>
        <p:xfrm>
          <a:off x="5286375" y="3845983"/>
          <a:ext cx="3857625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Equation" r:id="rId17" imgW="2323800" imgH="457200" progId="Equation.DSMT4">
                  <p:embed/>
                </p:oleObj>
              </mc:Choice>
              <mc:Fallback>
                <p:oleObj name="Equation" r:id="rId17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86375" y="3845983"/>
                        <a:ext cx="3857625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057400" y="971550"/>
            <a:ext cx="36576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 ĐỔI ĐƠN GIẢN BIỂU THÚC CHCỨA CĂN BẬC HAI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60000"/>
                <a:lumOff val="4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6400" y="438150"/>
            <a:ext cx="5867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1581150"/>
            <a:ext cx="84582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6627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BT1 : </a:t>
            </a:r>
            <a:r>
              <a:rPr lang="en-US" sz="2400" b="1" dirty="0" err="1" smtClean="0">
                <a:solidFill>
                  <a:srgbClr val="FF0000"/>
                </a:solidFill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căn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79240"/>
              </p:ext>
            </p:extLst>
          </p:nvPr>
        </p:nvGraphicFramePr>
        <p:xfrm>
          <a:off x="1219200" y="1885950"/>
          <a:ext cx="976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0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885950"/>
                        <a:ext cx="976312" cy="533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49949"/>
              </p:ext>
            </p:extLst>
          </p:nvPr>
        </p:nvGraphicFramePr>
        <p:xfrm>
          <a:off x="1219200" y="1123950"/>
          <a:ext cx="976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1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23950"/>
                        <a:ext cx="976312" cy="533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90971"/>
              </p:ext>
            </p:extLst>
          </p:nvPr>
        </p:nvGraphicFramePr>
        <p:xfrm>
          <a:off x="1204913" y="2876550"/>
          <a:ext cx="9445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2" name="Equation" r:id="rId7" imgW="393480" imgH="228600" progId="Equation.DSMT4">
                  <p:embed/>
                </p:oleObj>
              </mc:Choice>
              <mc:Fallback>
                <p:oleObj name="Equation" r:id="rId7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4913" y="2876550"/>
                        <a:ext cx="944562" cy="533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4241"/>
              </p:ext>
            </p:extLst>
          </p:nvPr>
        </p:nvGraphicFramePr>
        <p:xfrm>
          <a:off x="1158875" y="3686175"/>
          <a:ext cx="10668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3" name="Equation" r:id="rId9" imgW="444240" imgH="253800" progId="Equation.DSMT4">
                  <p:embed/>
                </p:oleObj>
              </mc:Choice>
              <mc:Fallback>
                <p:oleObj name="Equation" r:id="rId9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8875" y="3686175"/>
                        <a:ext cx="1066800" cy="59213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6072"/>
              </p:ext>
            </p:extLst>
          </p:nvPr>
        </p:nvGraphicFramePr>
        <p:xfrm>
          <a:off x="2209800" y="280035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4" name="Equation" r:id="rId11" imgW="444240" imgH="228600" progId="Equation.DSMT4">
                  <p:embed/>
                </p:oleObj>
              </mc:Choice>
              <mc:Fallback>
                <p:oleObj name="Equation" r:id="rId11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00350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95832"/>
              </p:ext>
            </p:extLst>
          </p:nvPr>
        </p:nvGraphicFramePr>
        <p:xfrm>
          <a:off x="2332038" y="1885950"/>
          <a:ext cx="1339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885950"/>
                        <a:ext cx="13398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25830"/>
              </p:ext>
            </p:extLst>
          </p:nvPr>
        </p:nvGraphicFramePr>
        <p:xfrm>
          <a:off x="2362200" y="1123950"/>
          <a:ext cx="10366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6"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123950"/>
                        <a:ext cx="10366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11268"/>
              </p:ext>
            </p:extLst>
          </p:nvPr>
        </p:nvGraphicFramePr>
        <p:xfrm>
          <a:off x="2286000" y="3562350"/>
          <a:ext cx="1768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" name="Equation" r:id="rId17" imgW="736560" imgH="279360" progId="Equation.DSMT4">
                  <p:embed/>
                </p:oleObj>
              </mc:Choice>
              <mc:Fallback>
                <p:oleObj name="Equation" r:id="rId17" imgW="736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86000" y="3562350"/>
                        <a:ext cx="1768475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052802"/>
              </p:ext>
            </p:extLst>
          </p:nvPr>
        </p:nvGraphicFramePr>
        <p:xfrm>
          <a:off x="4235450" y="3562350"/>
          <a:ext cx="15255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" name="Equation" r:id="rId19" imgW="634680" imgH="279360" progId="Equation.DSMT4">
                  <p:embed/>
                </p:oleObj>
              </mc:Choice>
              <mc:Fallback>
                <p:oleObj name="Equation" r:id="rId19" imgW="63468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562350"/>
                        <a:ext cx="15255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0" y="28765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(a&gt;0)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7147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(b&gt;0)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50670"/>
              </p:ext>
            </p:extLst>
          </p:nvPr>
        </p:nvGraphicFramePr>
        <p:xfrm>
          <a:off x="3611563" y="1885950"/>
          <a:ext cx="12176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" name="Equation" r:id="rId21" imgW="507960" imgH="228600" progId="Equation.DSMT4">
                  <p:embed/>
                </p:oleObj>
              </mc:Choice>
              <mc:Fallback>
                <p:oleObj name="Equation" r:id="rId21" imgW="5079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1885950"/>
                        <a:ext cx="12176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6627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BT1 : </a:t>
            </a:r>
            <a:r>
              <a:rPr lang="en-US" sz="2400" b="1" dirty="0" err="1" smtClean="0">
                <a:solidFill>
                  <a:srgbClr val="FF0000"/>
                </a:solidFill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thừa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dấu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căn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61983"/>
              </p:ext>
            </p:extLst>
          </p:nvPr>
        </p:nvGraphicFramePr>
        <p:xfrm>
          <a:off x="1158875" y="1885950"/>
          <a:ext cx="1098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1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75" y="1885950"/>
                        <a:ext cx="1098550" cy="5334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26432"/>
              </p:ext>
            </p:extLst>
          </p:nvPr>
        </p:nvGraphicFramePr>
        <p:xfrm>
          <a:off x="1233488" y="1095375"/>
          <a:ext cx="9461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2" name="Equation" r:id="rId5" imgW="393480" imgH="253800" progId="Equation.DSMT4">
                  <p:embed/>
                </p:oleObj>
              </mc:Choice>
              <mc:Fallback>
                <p:oleObj name="Equation" r:id="rId5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095375"/>
                        <a:ext cx="946150" cy="5921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E2A385"/>
                          </a:gs>
                          <a:gs pos="50000">
                            <a:srgbClr val="B8DBFF"/>
                          </a:gs>
                          <a:gs pos="100000">
                            <a:srgbClr val="DCECFF"/>
                          </a:gs>
                        </a:gsLst>
                        <a:lin ang="5400000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22959"/>
              </p:ext>
            </p:extLst>
          </p:nvPr>
        </p:nvGraphicFramePr>
        <p:xfrm>
          <a:off x="1130300" y="2816225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3" name="Equation" r:id="rId7" imgW="457200" imgH="279360" progId="Equation.DSMT4">
                  <p:embed/>
                </p:oleObj>
              </mc:Choice>
              <mc:Fallback>
                <p:oleObj name="Equation" r:id="rId7" imgW="45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0300" y="2816225"/>
                        <a:ext cx="1095375" cy="6540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91660"/>
              </p:ext>
            </p:extLst>
          </p:nvPr>
        </p:nvGraphicFramePr>
        <p:xfrm>
          <a:off x="1068388" y="3686175"/>
          <a:ext cx="124936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4" name="Equation" r:id="rId9" imgW="520560" imgH="253800" progId="Equation.DSMT4">
                  <p:embed/>
                </p:oleObj>
              </mc:Choice>
              <mc:Fallback>
                <p:oleObj name="Equation" r:id="rId9" imgW="520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8388" y="3686175"/>
                        <a:ext cx="1249362" cy="59213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13412"/>
              </p:ext>
            </p:extLst>
          </p:nvPr>
        </p:nvGraphicFramePr>
        <p:xfrm>
          <a:off x="2362200" y="2765147"/>
          <a:ext cx="14033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5" name="Equation" r:id="rId11" imgW="583920" imgH="253800" progId="Equation.DSMT4">
                  <p:embed/>
                </p:oleObj>
              </mc:Choice>
              <mc:Fallback>
                <p:oleObj name="Equation" r:id="rId11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65147"/>
                        <a:ext cx="14033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688693"/>
              </p:ext>
            </p:extLst>
          </p:nvPr>
        </p:nvGraphicFramePr>
        <p:xfrm>
          <a:off x="2241550" y="1885950"/>
          <a:ext cx="15224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6" name="Equation" r:id="rId13" imgW="634680" imgH="228600" progId="Equation.DSMT4">
                  <p:embed/>
                </p:oleObj>
              </mc:Choice>
              <mc:Fallback>
                <p:oleObj name="Equation" r:id="rId13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885950"/>
                        <a:ext cx="15224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19482"/>
              </p:ext>
            </p:extLst>
          </p:nvPr>
        </p:nvGraphicFramePr>
        <p:xfrm>
          <a:off x="2271713" y="1079500"/>
          <a:ext cx="1219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7" name="Equation" r:id="rId15" imgW="507960" imgH="266400" progId="Equation.DSMT4">
                  <p:embed/>
                </p:oleObj>
              </mc:Choice>
              <mc:Fallback>
                <p:oleObj name="Equation" r:id="rId15" imgW="507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1079500"/>
                        <a:ext cx="1219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921184"/>
              </p:ext>
            </p:extLst>
          </p:nvPr>
        </p:nvGraphicFramePr>
        <p:xfrm>
          <a:off x="2590800" y="3699329"/>
          <a:ext cx="15255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8" name="Equation" r:id="rId17" imgW="634680" imgH="279360" progId="Equation.DSMT4">
                  <p:embed/>
                </p:oleObj>
              </mc:Choice>
              <mc:Fallback>
                <p:oleObj name="Equation" r:id="rId17" imgW="634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699329"/>
                        <a:ext cx="15255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0" y="28765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(y&gt;0)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387816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(b&gt;0.a&gt;0)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08995"/>
              </p:ext>
            </p:extLst>
          </p:nvPr>
        </p:nvGraphicFramePr>
        <p:xfrm>
          <a:off x="3733800" y="1885950"/>
          <a:ext cx="14303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9" name="Equation" r:id="rId19" imgW="596880" imgH="215640" progId="Equation.DSMT4">
                  <p:embed/>
                </p:oleObj>
              </mc:Choice>
              <mc:Fallback>
                <p:oleObj name="Equation" r:id="rId19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85950"/>
                        <a:ext cx="14303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17231"/>
              </p:ext>
            </p:extLst>
          </p:nvPr>
        </p:nvGraphicFramePr>
        <p:xfrm>
          <a:off x="3505200" y="1123950"/>
          <a:ext cx="1279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0" name="Equation" r:id="rId21" imgW="533160" imgH="228600" progId="Equation.DSMT4">
                  <p:embed/>
                </p:oleObj>
              </mc:Choice>
              <mc:Fallback>
                <p:oleObj name="Equation" r:id="rId21" imgW="5331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123950"/>
                        <a:ext cx="1279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1200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(a&lt;0)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50177"/>
              </p:ext>
            </p:extLst>
          </p:nvPr>
        </p:nvGraphicFramePr>
        <p:xfrm>
          <a:off x="4306888" y="3697288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1" name="Equation" r:id="rId23" imgW="571320" imgH="228600" progId="Equation.DSMT4">
                  <p:embed/>
                </p:oleObj>
              </mc:Choice>
              <mc:Fallback>
                <p:oleObj name="Equation" r:id="rId23" imgW="5713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697288"/>
                        <a:ext cx="1371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8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805543" y="66675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BT </a:t>
            </a:r>
            <a:r>
              <a:rPr lang="en-US" sz="2400" b="1" u="sng" dirty="0">
                <a:solidFill>
                  <a:srgbClr val="CC3300"/>
                </a:solidFill>
              </a:rPr>
              <a:t>2</a:t>
            </a:r>
            <a:r>
              <a:rPr lang="en-US" sz="2400" b="1" dirty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Rút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gọn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biểu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thức</a:t>
            </a:r>
            <a:r>
              <a:rPr lang="en-US" u="sng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00283"/>
              </p:ext>
            </p:extLst>
          </p:nvPr>
        </p:nvGraphicFramePr>
        <p:xfrm>
          <a:off x="1295400" y="135255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52550"/>
                        <a:ext cx="2362200" cy="4572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561790"/>
              </p:ext>
            </p:extLst>
          </p:nvPr>
        </p:nvGraphicFramePr>
        <p:xfrm>
          <a:off x="3733800" y="1352550"/>
          <a:ext cx="2895600" cy="50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" name="Equation" r:id="rId5" imgW="0" imgH="0" progId="Equation.DSMT4">
                  <p:embed/>
                </p:oleObj>
              </mc:Choice>
              <mc:Fallback>
                <p:oleObj name="Equation" r:id="rId5" imgW="0" imgH="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352550"/>
                        <a:ext cx="2895600" cy="501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44209"/>
              </p:ext>
            </p:extLst>
          </p:nvPr>
        </p:nvGraphicFramePr>
        <p:xfrm>
          <a:off x="3657600" y="3486150"/>
          <a:ext cx="23383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86150"/>
                        <a:ext cx="23383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4287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2643" y="34861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r>
              <a:rPr lang="en-US" sz="2000" b="1" dirty="0" smtClean="0"/>
              <a:t>)    </a:t>
            </a:r>
            <a:endParaRPr lang="en-US" sz="20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8746"/>
              </p:ext>
            </p:extLst>
          </p:nvPr>
        </p:nvGraphicFramePr>
        <p:xfrm>
          <a:off x="1136650" y="3486150"/>
          <a:ext cx="2374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" name="Equation" r:id="rId9" imgW="1091880" imgH="228600" progId="Equation.DSMT4">
                  <p:embed/>
                </p:oleObj>
              </mc:Choice>
              <mc:Fallback>
                <p:oleObj name="Equation" r:id="rId9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6650" y="3486150"/>
                        <a:ext cx="2374900" cy="55721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5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25397"/>
              </p:ext>
            </p:extLst>
          </p:nvPr>
        </p:nvGraphicFramePr>
        <p:xfrm>
          <a:off x="3810000" y="1936750"/>
          <a:ext cx="2514599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" name="Equation" r:id="rId11" imgW="1143000" imgH="228600" progId="Equation.DSMT4">
                  <p:embed/>
                </p:oleObj>
              </mc:Choice>
              <mc:Fallback>
                <p:oleObj name="Equation" r:id="rId11" imgW="11430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36750"/>
                        <a:ext cx="2514599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20789"/>
              </p:ext>
            </p:extLst>
          </p:nvPr>
        </p:nvGraphicFramePr>
        <p:xfrm>
          <a:off x="5991225" y="3486150"/>
          <a:ext cx="19335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" name="Equation" r:id="rId13" imgW="787320" imgH="228600" progId="Equation.DSMT4">
                  <p:embed/>
                </p:oleObj>
              </mc:Choice>
              <mc:Fallback>
                <p:oleObj name="Equation" r:id="rId13" imgW="78732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486150"/>
                        <a:ext cx="19335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03980"/>
              </p:ext>
            </p:extLst>
          </p:nvPr>
        </p:nvGraphicFramePr>
        <p:xfrm>
          <a:off x="3675063" y="2519362"/>
          <a:ext cx="29368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" name="Equation" r:id="rId15" imgW="1333440" imgH="241200" progId="Equation.DSMT4">
                  <p:embed/>
                </p:oleObj>
              </mc:Choice>
              <mc:Fallback>
                <p:oleObj name="Equation" r:id="rId15" imgW="13334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519362"/>
                        <a:ext cx="29368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0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26940"/>
              </p:ext>
            </p:extLst>
          </p:nvPr>
        </p:nvGraphicFramePr>
        <p:xfrm>
          <a:off x="1371600" y="1164154"/>
          <a:ext cx="6096000" cy="996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6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8914" y="169245"/>
            <a:ext cx="670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</a:rPr>
              <a:t>. </a:t>
            </a:r>
            <a:r>
              <a:rPr lang="en-US" sz="3600" b="1" dirty="0" err="1" smtClean="0">
                <a:solidFill>
                  <a:srgbClr val="00B050"/>
                </a:solidFill>
              </a:rPr>
              <a:t>Đưa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thừa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vào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trong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dấu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căn</a:t>
            </a:r>
            <a:endParaRPr lang="en-US" sz="36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70313" y="1319530"/>
                <a:ext cx="17526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313" y="1319530"/>
                <a:ext cx="1752600" cy="7080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1170" y="1243330"/>
                <a:ext cx="914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170" y="1243330"/>
                <a:ext cx="914400" cy="708079"/>
              </a:xfrm>
              <a:prstGeom prst="rect">
                <a:avLst/>
              </a:prstGeom>
              <a:blipFill rotWithShape="1">
                <a:blip r:embed="rId5"/>
                <a:stretch>
                  <a:fillRect r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53769" y="1431677"/>
                <a:ext cx="4572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69" y="1431677"/>
                <a:ext cx="457200" cy="595932"/>
              </a:xfrm>
              <a:prstGeom prst="rect">
                <a:avLst/>
              </a:prstGeom>
              <a:blipFill rotWithShape="1"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1565944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(A&gt;0,B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65944"/>
                <a:ext cx="19050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066800" y="219075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CC3300"/>
                </a:solidFill>
              </a:rPr>
              <a:t>Ví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r>
              <a:rPr lang="en-US" sz="2400" b="1" u="sng" dirty="0" err="1">
                <a:solidFill>
                  <a:srgbClr val="CC3300"/>
                </a:solidFill>
              </a:rPr>
              <a:t>dụ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r>
              <a:rPr lang="en-US" sz="2400" b="1" dirty="0" smtClean="0">
                <a:solidFill>
                  <a:srgbClr val="CC3300"/>
                </a:solidFill>
              </a:rPr>
              <a:t>: </a:t>
            </a:r>
            <a:r>
              <a:rPr lang="en-US" sz="2400" b="1" dirty="0" err="1">
                <a:solidFill>
                  <a:srgbClr val="CC3300"/>
                </a:solidFill>
              </a:rPr>
              <a:t>Đưa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thừa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số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vào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trong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dấu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 err="1">
                <a:solidFill>
                  <a:srgbClr val="CC3300"/>
                </a:solidFill>
              </a:rPr>
              <a:t>căn</a:t>
            </a:r>
            <a:r>
              <a:rPr lang="en-US" sz="2400" b="1" u="sng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82895"/>
              </p:ext>
            </p:extLst>
          </p:nvPr>
        </p:nvGraphicFramePr>
        <p:xfrm>
          <a:off x="533400" y="2876550"/>
          <a:ext cx="232047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8" imgW="0" imgH="0" progId="Equation.DSMT4">
                  <p:embed/>
                </p:oleObj>
              </mc:Choice>
              <mc:Fallback>
                <p:oleObj name="Equation" r:id="rId8" imgW="0" imgH="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76550"/>
                        <a:ext cx="2320470" cy="2000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7943"/>
              </p:ext>
            </p:extLst>
          </p:nvPr>
        </p:nvGraphicFramePr>
        <p:xfrm>
          <a:off x="2282369" y="2800350"/>
          <a:ext cx="2743200" cy="53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10" imgW="0" imgH="0" progId="Equation.DSMT4">
                  <p:embed/>
                </p:oleObj>
              </mc:Choice>
              <mc:Fallback>
                <p:oleObj name="Equation" r:id="rId10" imgW="0" imgH="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369" y="2800350"/>
                        <a:ext cx="2743200" cy="536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7393"/>
              </p:ext>
            </p:extLst>
          </p:nvPr>
        </p:nvGraphicFramePr>
        <p:xfrm>
          <a:off x="2282369" y="3257550"/>
          <a:ext cx="3378200" cy="54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9" name="Equation" r:id="rId12" imgW="0" imgH="0" progId="Equation.DSMT4">
                  <p:embed/>
                </p:oleObj>
              </mc:Choice>
              <mc:Fallback>
                <p:oleObj name="Equation" r:id="rId12" imgW="0" imgH="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369" y="3257550"/>
                        <a:ext cx="3378200" cy="541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11427"/>
              </p:ext>
            </p:extLst>
          </p:nvPr>
        </p:nvGraphicFramePr>
        <p:xfrm>
          <a:off x="2732087" y="3714750"/>
          <a:ext cx="15938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" name="Equation" r:id="rId14" imgW="774360" imgH="253800" progId="Equation.DSMT4">
                  <p:embed/>
                </p:oleObj>
              </mc:Choice>
              <mc:Fallback>
                <p:oleObj name="Equation" r:id="rId1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7" y="3714750"/>
                        <a:ext cx="15938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72674"/>
              </p:ext>
            </p:extLst>
          </p:nvPr>
        </p:nvGraphicFramePr>
        <p:xfrm>
          <a:off x="2863394" y="4324350"/>
          <a:ext cx="300400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1" name="Equation" r:id="rId16" imgW="1562040" imgH="266400" progId="Equation.DSMT4">
                  <p:embed/>
                </p:oleObj>
              </mc:Choice>
              <mc:Fallback>
                <p:oleObj name="Equation" r:id="rId16" imgW="1562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394" y="4324350"/>
                        <a:ext cx="300400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6145"/>
              </p:ext>
            </p:extLst>
          </p:nvPr>
        </p:nvGraphicFramePr>
        <p:xfrm>
          <a:off x="4648200" y="3790950"/>
          <a:ext cx="11763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2" name="Equation" r:id="rId18" imgW="571320" imgH="253800" progId="Equation.DSMT4">
                  <p:embed/>
                </p:oleObj>
              </mc:Choice>
              <mc:Fallback>
                <p:oleObj name="Equation" r:id="rId18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90950"/>
                        <a:ext cx="11763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400" y="379095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90950"/>
                <a:ext cx="1524000" cy="369332"/>
              </a:xfrm>
              <a:prstGeom prst="rect">
                <a:avLst/>
              </a:prstGeom>
              <a:blipFill rotWithShape="1">
                <a:blip r:embed="rId20"/>
                <a:stretch>
                  <a:fillRect l="-360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036 L 0.06909 0.03487 C 0.08368 0.0469 0.10538 0.054 0.12795 0.054 C 0.15382 0.054 0.17448 0.0469 0.18906 0.03487 L 0.25833 -0.0203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7" grpId="0"/>
      <p:bldP spid="2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066800" y="4381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BT3: </a:t>
            </a:r>
            <a:r>
              <a:rPr lang="en-US" sz="2400" b="1" dirty="0">
                <a:solidFill>
                  <a:srgbClr val="CC3300"/>
                </a:solidFill>
              </a:rPr>
              <a:t>So </a:t>
            </a:r>
            <a:r>
              <a:rPr lang="en-US" sz="2400" b="1" dirty="0" err="1">
                <a:solidFill>
                  <a:srgbClr val="CC3300"/>
                </a:solidFill>
              </a:rPr>
              <a:t>sánh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46685"/>
              </p:ext>
            </p:extLst>
          </p:nvPr>
        </p:nvGraphicFramePr>
        <p:xfrm>
          <a:off x="3248819" y="361950"/>
          <a:ext cx="1731962" cy="5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819" y="361950"/>
                        <a:ext cx="1731962" cy="517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058886" y="115418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89384"/>
              </p:ext>
            </p:extLst>
          </p:nvPr>
        </p:nvGraphicFramePr>
        <p:xfrm>
          <a:off x="1223169" y="1962150"/>
          <a:ext cx="45640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5" imgW="1625400" imgH="266400" progId="Equation.DSMT4">
                  <p:embed/>
                </p:oleObj>
              </mc:Choice>
              <mc:Fallback>
                <p:oleObj name="Equation" r:id="rId5" imgW="1625400" imgH="26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9" y="1962150"/>
                        <a:ext cx="456406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57834"/>
              </p:ext>
            </p:extLst>
          </p:nvPr>
        </p:nvGraphicFramePr>
        <p:xfrm>
          <a:off x="2247900" y="2724150"/>
          <a:ext cx="2514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Equation" r:id="rId7" imgW="965160" imgH="241200" progId="Equation.DSMT4">
                  <p:embed/>
                </p:oleObj>
              </mc:Choice>
              <mc:Fallback>
                <p:oleObj name="Equation" r:id="rId7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900" y="2724150"/>
                        <a:ext cx="2514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95962"/>
              </p:ext>
            </p:extLst>
          </p:nvPr>
        </p:nvGraphicFramePr>
        <p:xfrm>
          <a:off x="2819400" y="3503384"/>
          <a:ext cx="2019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Equation" r:id="rId9" imgW="774360" imgH="241200" progId="Equation.DSMT4">
                  <p:embed/>
                </p:oleObj>
              </mc:Choice>
              <mc:Fallback>
                <p:oleObj name="Equation" r:id="rId9" imgW="7743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03384"/>
                        <a:ext cx="2019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350338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/>
      <p:bldP spid="24986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066800" y="43815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BT4: </a:t>
            </a:r>
            <a:r>
              <a:rPr lang="en-US" sz="2400" b="1" dirty="0">
                <a:solidFill>
                  <a:srgbClr val="CC3300"/>
                </a:solidFill>
              </a:rPr>
              <a:t>So </a:t>
            </a:r>
            <a:r>
              <a:rPr lang="en-US" sz="2400" b="1" dirty="0" err="1">
                <a:solidFill>
                  <a:srgbClr val="CC3300"/>
                </a:solidFill>
              </a:rPr>
              <a:t>sánh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p:graphicFrame>
        <p:nvGraphicFramePr>
          <p:cNvPr id="9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002483"/>
              </p:ext>
            </p:extLst>
          </p:nvPr>
        </p:nvGraphicFramePr>
        <p:xfrm>
          <a:off x="3248819" y="361950"/>
          <a:ext cx="1731962" cy="517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819" y="361950"/>
                        <a:ext cx="1731962" cy="517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058886" y="1154181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CC3300"/>
                </a:solidFill>
              </a:rPr>
              <a:t>Giải</a:t>
            </a:r>
            <a:endParaRPr lang="en-US" sz="2800" b="1" u="sng" dirty="0">
              <a:solidFill>
                <a:srgbClr val="CC3300"/>
              </a:solidFill>
            </a:endParaRPr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45769"/>
              </p:ext>
            </p:extLst>
          </p:nvPr>
        </p:nvGraphicFramePr>
        <p:xfrm>
          <a:off x="1223169" y="1962150"/>
          <a:ext cx="45640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" name="Equation" r:id="rId5" imgW="1625400" imgH="266400" progId="Equation.DSMT4">
                  <p:embed/>
                </p:oleObj>
              </mc:Choice>
              <mc:Fallback>
                <p:oleObj name="Equation" r:id="rId5" imgW="1625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9" y="1962150"/>
                        <a:ext cx="456406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19200"/>
              </p:ext>
            </p:extLst>
          </p:nvPr>
        </p:nvGraphicFramePr>
        <p:xfrm>
          <a:off x="2355850" y="3257550"/>
          <a:ext cx="25209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Equation" r:id="rId7" imgW="1028520" imgH="241200" progId="Equation.DSMT4">
                  <p:embed/>
                </p:oleObj>
              </mc:Choice>
              <mc:Fallback>
                <p:oleObj name="Equation" r:id="rId7" imgW="1028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5850" y="3257550"/>
                        <a:ext cx="25209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00652"/>
              </p:ext>
            </p:extLst>
          </p:nvPr>
        </p:nvGraphicFramePr>
        <p:xfrm>
          <a:off x="2835275" y="3941763"/>
          <a:ext cx="1985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941763"/>
                        <a:ext cx="1985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40214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Vậy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93166"/>
              </p:ext>
            </p:extLst>
          </p:nvPr>
        </p:nvGraphicFramePr>
        <p:xfrm>
          <a:off x="2438400" y="2647950"/>
          <a:ext cx="27733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" name="Equation" r:id="rId11" imgW="1282680" imgH="253800" progId="Equation.DSMT4">
                  <p:embed/>
                </p:oleObj>
              </mc:Choice>
              <mc:Fallback>
                <p:oleObj name="Equation" r:id="rId11" imgW="12826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47950"/>
                        <a:ext cx="277336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8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/>
      <p:bldP spid="24986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86014"/>
              </p:ext>
            </p:extLst>
          </p:nvPr>
        </p:nvGraphicFramePr>
        <p:xfrm>
          <a:off x="1335314" y="2800350"/>
          <a:ext cx="6096000" cy="996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6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1284" y="2955726"/>
                <a:ext cx="17526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84" y="2955726"/>
                <a:ext cx="1752600" cy="708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4884" y="2879526"/>
                <a:ext cx="914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84" y="2879526"/>
                <a:ext cx="914400" cy="708079"/>
              </a:xfrm>
              <a:prstGeom prst="rect">
                <a:avLst/>
              </a:prstGeom>
              <a:blipFill rotWithShape="1">
                <a:blip r:embed="rId4"/>
                <a:stretch>
                  <a:fillRect r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483" y="3067873"/>
                <a:ext cx="4572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83" y="3067873"/>
                <a:ext cx="457200" cy="595932"/>
              </a:xfrm>
              <a:prstGeom prst="rect">
                <a:avLst/>
              </a:prstGeom>
              <a:blipFill rotWithShape="1">
                <a:blip r:embed="rId5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31114" y="3202140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(A&gt;0,B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14" y="3202140"/>
                <a:ext cx="19050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12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01370"/>
              </p:ext>
            </p:extLst>
          </p:nvPr>
        </p:nvGraphicFramePr>
        <p:xfrm>
          <a:off x="1371600" y="1488556"/>
          <a:ext cx="6096000" cy="113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2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04800" y="844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CC3300"/>
                </a:solidFill>
              </a:rPr>
              <a:t>b) 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Tổng</a:t>
            </a:r>
            <a:r>
              <a:rPr lang="en-US" sz="2400" b="1" u="sng" dirty="0" smtClean="0">
                <a:solidFill>
                  <a:srgbClr val="CC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CC3300"/>
                </a:solidFill>
              </a:rPr>
              <a:t>quát</a:t>
            </a:r>
            <a:r>
              <a:rPr lang="en-US" sz="2400" b="1" u="sng" dirty="0" smtClean="0">
                <a:solidFill>
                  <a:srgbClr val="CC3300"/>
                </a:solidFill>
              </a:rPr>
              <a:t>:</a:t>
            </a:r>
            <a:r>
              <a:rPr lang="en-US" u="sng" dirty="0" smtClean="0">
                <a:solidFill>
                  <a:srgbClr val="CC3300"/>
                </a:solidFill>
              </a:rPr>
              <a:t> </a:t>
            </a:r>
            <a:endParaRPr lang="en-US" u="sng" dirty="0">
              <a:solidFill>
                <a:srgbClr val="CC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7299" y="1606600"/>
                <a:ext cx="2362200" cy="809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99" y="1606600"/>
                <a:ext cx="2362200" cy="8095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48099" y="1657350"/>
                <a:ext cx="914400" cy="70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rad>
                    </m:oMath>
                  </m:oMathPara>
                </a14:m>
                <a:endPara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99" y="1657350"/>
                <a:ext cx="914400" cy="7080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 rot="10800000" flipV="1">
            <a:off x="1866899" y="1725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05200" y="1870310"/>
            <a:ext cx="3629" cy="3565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37019" y="1870309"/>
            <a:ext cx="3629" cy="3565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1600" y="187031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(B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70310"/>
                <a:ext cx="13716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55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0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28911E-6 L 0.04792 0.05431 C 0.05799 0.06696 0.07309 0.07405 0.08872 0.07405 C 0.1066 0.07405 0.12101 0.06696 0.13108 0.05431 L 0.17917 -3.28911E-6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7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036 L 0.06909 0.03487 C 0.08368 0.0469 0.10538 0.054 0.12795 0.054 C 0.15382 0.054 0.17448 0.0469 0.18906 0.03487 L 0.25833 -0.02036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9" grpId="0"/>
      <p:bldP spid="20" grpId="0"/>
      <p:bldP spid="21" grpId="0"/>
      <p:bldP spid="22" grpId="0"/>
      <p:bldP spid="22" grpId="1"/>
      <p:bldP spid="2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2877</TotalTime>
  <Words>349</Words>
  <Application>Microsoft Office PowerPoint</Application>
  <PresentationFormat>On-screen Show (16:9)</PresentationFormat>
  <Paragraphs>78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.VnArial</vt:lpstr>
      <vt:lpstr>Arial</vt:lpstr>
      <vt:lpstr>Cambria Math</vt:lpstr>
      <vt:lpstr>Century Gothic</vt:lpstr>
      <vt:lpstr>Courier New</vt:lpstr>
      <vt:lpstr>Palatino Linotype</vt:lpstr>
      <vt:lpstr>Times New Roman</vt:lpstr>
      <vt:lpstr>Tw Cen MT</vt:lpstr>
      <vt:lpstr>Droplet</vt:lpstr>
      <vt:lpstr>Executive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3: Giíi thiÖu vÒ m¸y tÝnh</dc:title>
  <dc:creator>Anh Tuan</dc:creator>
  <cp:lastModifiedBy>Windows User</cp:lastModifiedBy>
  <cp:revision>257</cp:revision>
  <dcterms:created xsi:type="dcterms:W3CDTF">2006-10-08T23:11:27Z</dcterms:created>
  <dcterms:modified xsi:type="dcterms:W3CDTF">2022-09-27T23:14:33Z</dcterms:modified>
</cp:coreProperties>
</file>