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media/audio1.wav" ContentType="audio/wav"/>
  <Override PartName="/ppt/tags/tag1.xml" ContentType="application/vnd.openxmlformats-officedocument.presentationml.tags+xml"/>
  <Override PartName="/ppt/media/audio2.wav" ContentType="audio/wav"/>
  <Override PartName="/ppt/media/audio3.wav" ContentType="audio/wav"/>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45"/>
  </p:notesMasterIdLst>
  <p:sldIdLst>
    <p:sldId id="256" r:id="rId2"/>
    <p:sldId id="257" r:id="rId3"/>
    <p:sldId id="258" r:id="rId4"/>
    <p:sldId id="259" r:id="rId5"/>
    <p:sldId id="260" r:id="rId6"/>
    <p:sldId id="270" r:id="rId7"/>
    <p:sldId id="299" r:id="rId8"/>
    <p:sldId id="271" r:id="rId9"/>
    <p:sldId id="273" r:id="rId10"/>
    <p:sldId id="272" r:id="rId11"/>
    <p:sldId id="318" r:id="rId12"/>
    <p:sldId id="274" r:id="rId13"/>
    <p:sldId id="269" r:id="rId14"/>
    <p:sldId id="316" r:id="rId15"/>
    <p:sldId id="275" r:id="rId16"/>
    <p:sldId id="276" r:id="rId17"/>
    <p:sldId id="319" r:id="rId18"/>
    <p:sldId id="277" r:id="rId19"/>
    <p:sldId id="280" r:id="rId20"/>
    <p:sldId id="281" r:id="rId21"/>
    <p:sldId id="282" r:id="rId22"/>
    <p:sldId id="283" r:id="rId23"/>
    <p:sldId id="284" r:id="rId24"/>
    <p:sldId id="303" r:id="rId25"/>
    <p:sldId id="278" r:id="rId26"/>
    <p:sldId id="305" r:id="rId27"/>
    <p:sldId id="306" r:id="rId28"/>
    <p:sldId id="308" r:id="rId29"/>
    <p:sldId id="309" r:id="rId30"/>
    <p:sldId id="310" r:id="rId31"/>
    <p:sldId id="311" r:id="rId32"/>
    <p:sldId id="285" r:id="rId33"/>
    <p:sldId id="286" r:id="rId34"/>
    <p:sldId id="313" r:id="rId35"/>
    <p:sldId id="291" r:id="rId36"/>
    <p:sldId id="314" r:id="rId37"/>
    <p:sldId id="296" r:id="rId38"/>
    <p:sldId id="292" r:id="rId39"/>
    <p:sldId id="293" r:id="rId40"/>
    <p:sldId id="294" r:id="rId41"/>
    <p:sldId id="295" r:id="rId42"/>
    <p:sldId id="288" r:id="rId43"/>
    <p:sldId id="315" r:id="rId44"/>
  </p:sldIdLst>
  <p:sldSz cx="9144000" cy="5143500" type="screen16x9"/>
  <p:notesSz cx="6858000" cy="9144000"/>
  <p:embeddedFontLst>
    <p:embeddedFont>
      <p:font typeface=".VnBlack" panose="020B7200000000000000" pitchFamily="34" charset="0"/>
      <p:regular r:id="rId46"/>
    </p:embeddedFont>
    <p:embeddedFont>
      <p:font typeface=".VnTime" panose="020B7200000000000000" pitchFamily="34" charset="0"/>
      <p:regular r:id="rId47"/>
      <p:bold r:id="rId48"/>
      <p:italic r:id="rId49"/>
      <p:boldItalic r:id="rId50"/>
    </p:embeddedFont>
    <p:embeddedFont>
      <p:font typeface="Calibri" panose="020F0502020204030204" pitchFamily="34" charset="0"/>
      <p:regular r:id="rId51"/>
      <p:bold r:id="rId52"/>
      <p:italic r:id="rId53"/>
      <p:boldItalic r:id="rId54"/>
    </p:embeddedFont>
    <p:embeddedFont>
      <p:font typeface="Garamond" panose="02020404030301010803" pitchFamily="18" charset="0"/>
      <p:regular r:id="rId55"/>
      <p:bold r:id="rId56"/>
      <p:italic r:id="rId57"/>
    </p:embeddedFont>
    <p:embeddedFont>
      <p:font typeface="Times" panose="02020603050405020304" pitchFamily="18" charset="0"/>
      <p:regular r:id="rId58"/>
      <p:bold r:id="rId59"/>
      <p:italic r:id="rId60"/>
      <p:boldItalic r:id="rId61"/>
    </p:embeddedFont>
    <p:embeddedFont>
      <p:font typeface="Verdana" panose="020B0604030504040204" pitchFamily="34" charset="0"/>
      <p:regular r:id="rId62"/>
      <p:bold r:id="rId63"/>
      <p:italic r:id="rId64"/>
      <p:boldItalic r:id="rId6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0099"/>
    <a:srgbClr val="FF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61" autoAdjust="0"/>
    <p:restoredTop sz="94660"/>
  </p:normalViewPr>
  <p:slideViewPr>
    <p:cSldViewPr>
      <p:cViewPr varScale="1">
        <p:scale>
          <a:sx n="95" d="100"/>
          <a:sy n="95" d="100"/>
        </p:scale>
        <p:origin x="708"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font" Target="fonts/font2.fntdata"/><Relationship Id="rId63" Type="http://schemas.openxmlformats.org/officeDocument/2006/relationships/font" Target="fonts/font18.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1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font" Target="fonts/font19.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5.fntdata"/><Relationship Id="rId5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770092-F10C-4CA9-828C-78F1473DF0DA}" type="datetimeFigureOut">
              <a:rPr lang="en-US" smtClean="0"/>
              <a:pPr/>
              <a:t>27/11/2022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B4D29A-D246-4C21-AACB-5037E805FEB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4F8A19-2BC4-43DC-A6A1-3568DA5BD90E}" type="slidenum">
              <a:rPr lang="en-US"/>
              <a:pPr/>
              <a:t>21</a:t>
            </a:fld>
            <a:endParaRPr lang="en-US"/>
          </a:p>
        </p:txBody>
      </p:sp>
      <p:sp>
        <p:nvSpPr>
          <p:cNvPr id="189442" name="Rectangle 2"/>
          <p:cNvSpPr>
            <a:spLocks noGrp="1" noRot="1" noChangeAspect="1" noChangeArrowheads="1" noTextEdit="1"/>
          </p:cNvSpPr>
          <p:nvPr>
            <p:ph type="sldImg"/>
          </p:nvPr>
        </p:nvSpPr>
        <p:spPr>
          <a:xfrm>
            <a:off x="381000" y="685800"/>
            <a:ext cx="6096000" cy="3429000"/>
          </a:xfrm>
          <a:ln/>
        </p:spPr>
      </p:sp>
      <p:sp>
        <p:nvSpPr>
          <p:cNvPr id="189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7246C9-E6A3-4FF3-85D7-4F7C3649CDDA}" type="slidenum">
              <a:rPr lang="en-US" smtClean="0"/>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ChangeArrowheads="1" noTextEdit="1"/>
          </p:cNvSpPr>
          <p:nvPr>
            <p:ph type="sldImg"/>
          </p:nvPr>
        </p:nvSpPr>
        <p:spPr>
          <a:xfrm>
            <a:off x="382588" y="685800"/>
            <a:ext cx="6096000" cy="3429000"/>
          </a:xfrm>
          <a:ln/>
        </p:spPr>
      </p:sp>
      <p:sp>
        <p:nvSpPr>
          <p:cNvPr id="22528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C57246C9-E6A3-4FF3-85D7-4F7C3649CDDA}" type="slidenum">
              <a:rPr lang="en-US" smtClean="0"/>
              <a:pPr/>
              <a:t>39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D70DFAE-58B0-47BA-BD11-53F2931789AF}" type="datetimeFigureOut">
              <a:rPr lang="en-US" smtClean="0"/>
              <a:pPr/>
              <a:t>27/11/2022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458AA-AF95-4E81-A47C-F186660D89D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70DFAE-58B0-47BA-BD11-53F2931789AF}" type="datetimeFigureOut">
              <a:rPr lang="en-US" smtClean="0"/>
              <a:pPr/>
              <a:t>27/11/2022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458AA-AF95-4E81-A47C-F186660D89D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70DFAE-58B0-47BA-BD11-53F2931789AF}" type="datetimeFigureOut">
              <a:rPr lang="en-US" smtClean="0"/>
              <a:pPr/>
              <a:t>27/11/2022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458AA-AF95-4E81-A47C-F186660D89D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Table Placeholder 2"/>
          <p:cNvSpPr>
            <a:spLocks noGrp="1"/>
          </p:cNvSpPr>
          <p:nvPr>
            <p:ph type="tbl" idx="1"/>
          </p:nvPr>
        </p:nvSpPr>
        <p:spPr>
          <a:xfrm>
            <a:off x="457200" y="1200151"/>
            <a:ext cx="8229600" cy="3394472"/>
          </a:xfrm>
        </p:spPr>
        <p:txBody>
          <a:bodyPr/>
          <a:lstStyle/>
          <a:p>
            <a:endParaRPr lang="en-US"/>
          </a:p>
        </p:txBody>
      </p:sp>
      <p:sp>
        <p:nvSpPr>
          <p:cNvPr id="4" name="Date Placeholder 3"/>
          <p:cNvSpPr>
            <a:spLocks noGrp="1"/>
          </p:cNvSpPr>
          <p:nvPr>
            <p:ph type="dt" sz="half" idx="10"/>
          </p:nvPr>
        </p:nvSpPr>
        <p:spPr>
          <a:xfrm>
            <a:off x="457200" y="4683919"/>
            <a:ext cx="2133600" cy="357188"/>
          </a:xfrm>
        </p:spPr>
        <p:txBody>
          <a:bodyPr/>
          <a:lstStyle>
            <a:lvl1pPr>
              <a:defRPr/>
            </a:lvl1pPr>
          </a:lstStyle>
          <a:p>
            <a:endParaRPr lang="en-US"/>
          </a:p>
        </p:txBody>
      </p:sp>
      <p:sp>
        <p:nvSpPr>
          <p:cNvPr id="5" name="Footer Placeholder 4"/>
          <p:cNvSpPr>
            <a:spLocks noGrp="1"/>
          </p:cNvSpPr>
          <p:nvPr>
            <p:ph type="ftr" sz="quarter" idx="11"/>
          </p:nvPr>
        </p:nvSpPr>
        <p:spPr>
          <a:xfrm>
            <a:off x="3124200" y="4683919"/>
            <a:ext cx="2895600" cy="357188"/>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4683919"/>
            <a:ext cx="2133600" cy="357188"/>
          </a:xfrm>
        </p:spPr>
        <p:txBody>
          <a:bodyPr/>
          <a:lstStyle>
            <a:lvl1pPr>
              <a:defRPr/>
            </a:lvl1pPr>
          </a:lstStyle>
          <a:p>
            <a:fld id="{C8F53A38-08CF-426B-AE30-7791CD6E2E5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C17D060-7FEF-47BB-94A5-902779DE19B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70DFAE-58B0-47BA-BD11-53F2931789AF}" type="datetimeFigureOut">
              <a:rPr lang="en-US" smtClean="0"/>
              <a:pPr/>
              <a:t>27/11/2022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458AA-AF95-4E81-A47C-F186660D89D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70DFAE-58B0-47BA-BD11-53F2931789AF}" type="datetimeFigureOut">
              <a:rPr lang="en-US" smtClean="0"/>
              <a:pPr/>
              <a:t>27/11/2022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458AA-AF95-4E81-A47C-F186660D89D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70DFAE-58B0-47BA-BD11-53F2931789AF}" type="datetimeFigureOut">
              <a:rPr lang="en-US" smtClean="0"/>
              <a:pPr/>
              <a:t>27/11/2022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458AA-AF95-4E81-A47C-F186660D89D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70DFAE-58B0-47BA-BD11-53F2931789AF}" type="datetimeFigureOut">
              <a:rPr lang="en-US" smtClean="0"/>
              <a:pPr/>
              <a:t>27/11/2022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D458AA-AF95-4E81-A47C-F186660D89D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70DFAE-58B0-47BA-BD11-53F2931789AF}" type="datetimeFigureOut">
              <a:rPr lang="en-US" smtClean="0"/>
              <a:pPr/>
              <a:t>27/11/2022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D458AA-AF95-4E81-A47C-F186660D89D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70DFAE-58B0-47BA-BD11-53F2931789AF}" type="datetimeFigureOut">
              <a:rPr lang="en-US" smtClean="0"/>
              <a:pPr/>
              <a:t>27/11/2022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D458AA-AF95-4E81-A47C-F186660D89D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0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70DFAE-58B0-47BA-BD11-53F2931789AF}" type="datetimeFigureOut">
              <a:rPr lang="en-US" smtClean="0"/>
              <a:pPr/>
              <a:t>27/11/2022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458AA-AF95-4E81-A47C-F186660D89D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1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70DFAE-58B0-47BA-BD11-53F2931789AF}" type="datetimeFigureOut">
              <a:rPr lang="en-US" smtClean="0"/>
              <a:pPr/>
              <a:t>27/11/2022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458AA-AF95-4E81-A47C-F186660D89D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D70DFAE-58B0-47BA-BD11-53F2931789AF}" type="datetimeFigureOut">
              <a:rPr lang="en-US" smtClean="0"/>
              <a:pPr/>
              <a:t>27/11/2022</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4D458AA-AF95-4E81-A47C-F186660D89D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slide" Target="slide6.xml"/><Relationship Id="rId3" Type="http://schemas.openxmlformats.org/officeDocument/2006/relationships/slideLayout" Target="../slideLayouts/slideLayout1.xml"/><Relationship Id="rId7" Type="http://schemas.openxmlformats.org/officeDocument/2006/relationships/image" Target="../media/image3.gif"/><Relationship Id="rId12" Type="http://schemas.openxmlformats.org/officeDocument/2006/relationships/slide" Target="slide5.xml"/><Relationship Id="rId2" Type="http://schemas.microsoft.com/office/2007/relationships/media" Target="../media/media1.WAV"/><Relationship Id="rId1" Type="http://schemas.openxmlformats.org/officeDocument/2006/relationships/audio" Target="NULL" TargetMode="External"/><Relationship Id="rId6" Type="http://schemas.openxmlformats.org/officeDocument/2006/relationships/image" Target="../media/image2.gif"/><Relationship Id="rId11" Type="http://schemas.openxmlformats.org/officeDocument/2006/relationships/slide" Target="slide4.xml"/><Relationship Id="rId5" Type="http://schemas.openxmlformats.org/officeDocument/2006/relationships/image" Target="../media/image1.png"/><Relationship Id="rId10" Type="http://schemas.openxmlformats.org/officeDocument/2006/relationships/slide" Target="slide3.xml"/><Relationship Id="rId4" Type="http://schemas.openxmlformats.org/officeDocument/2006/relationships/audio" Target="../media/audio1.wav"/><Relationship Id="rId9" Type="http://schemas.openxmlformats.org/officeDocument/2006/relationships/slide" Target="slide2.xml"/><Relationship Id="rId14" Type="http://schemas.openxmlformats.org/officeDocument/2006/relationships/image" Target="../media/image5.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17" Type="http://schemas.openxmlformats.org/officeDocument/2006/relationships/tags" Target="../tags/tag118.xml"/><Relationship Id="rId21" Type="http://schemas.openxmlformats.org/officeDocument/2006/relationships/tags" Target="../tags/tag22.xml"/><Relationship Id="rId42" Type="http://schemas.openxmlformats.org/officeDocument/2006/relationships/tags" Target="../tags/tag43.xml"/><Relationship Id="rId63" Type="http://schemas.openxmlformats.org/officeDocument/2006/relationships/tags" Target="../tags/tag64.xml"/><Relationship Id="rId84" Type="http://schemas.openxmlformats.org/officeDocument/2006/relationships/tags" Target="../tags/tag85.xml"/><Relationship Id="rId138" Type="http://schemas.openxmlformats.org/officeDocument/2006/relationships/tags" Target="../tags/tag139.xml"/><Relationship Id="rId107" Type="http://schemas.openxmlformats.org/officeDocument/2006/relationships/tags" Target="../tags/tag108.xml"/><Relationship Id="rId11" Type="http://schemas.openxmlformats.org/officeDocument/2006/relationships/tags" Target="../tags/tag12.xml"/><Relationship Id="rId32" Type="http://schemas.openxmlformats.org/officeDocument/2006/relationships/tags" Target="../tags/tag33.xml"/><Relationship Id="rId53" Type="http://schemas.openxmlformats.org/officeDocument/2006/relationships/tags" Target="../tags/tag54.xml"/><Relationship Id="rId74" Type="http://schemas.openxmlformats.org/officeDocument/2006/relationships/tags" Target="../tags/tag75.xml"/><Relationship Id="rId128" Type="http://schemas.openxmlformats.org/officeDocument/2006/relationships/tags" Target="../tags/tag129.xml"/><Relationship Id="rId5" Type="http://schemas.openxmlformats.org/officeDocument/2006/relationships/tags" Target="../tags/tag6.xml"/><Relationship Id="rId90" Type="http://schemas.openxmlformats.org/officeDocument/2006/relationships/tags" Target="../tags/tag91.xml"/><Relationship Id="rId95" Type="http://schemas.openxmlformats.org/officeDocument/2006/relationships/tags" Target="../tags/tag96.xml"/><Relationship Id="rId22" Type="http://schemas.openxmlformats.org/officeDocument/2006/relationships/tags" Target="../tags/tag23.xml"/><Relationship Id="rId27" Type="http://schemas.openxmlformats.org/officeDocument/2006/relationships/tags" Target="../tags/tag28.xml"/><Relationship Id="rId43" Type="http://schemas.openxmlformats.org/officeDocument/2006/relationships/tags" Target="../tags/tag44.xml"/><Relationship Id="rId48" Type="http://schemas.openxmlformats.org/officeDocument/2006/relationships/tags" Target="../tags/tag49.xml"/><Relationship Id="rId64" Type="http://schemas.openxmlformats.org/officeDocument/2006/relationships/tags" Target="../tags/tag65.xml"/><Relationship Id="rId69" Type="http://schemas.openxmlformats.org/officeDocument/2006/relationships/tags" Target="../tags/tag70.xml"/><Relationship Id="rId113" Type="http://schemas.openxmlformats.org/officeDocument/2006/relationships/tags" Target="../tags/tag114.xml"/><Relationship Id="rId118" Type="http://schemas.openxmlformats.org/officeDocument/2006/relationships/tags" Target="../tags/tag119.xml"/><Relationship Id="rId134" Type="http://schemas.openxmlformats.org/officeDocument/2006/relationships/tags" Target="../tags/tag135.xml"/><Relationship Id="rId139" Type="http://schemas.openxmlformats.org/officeDocument/2006/relationships/tags" Target="../tags/tag140.xml"/><Relationship Id="rId80" Type="http://schemas.openxmlformats.org/officeDocument/2006/relationships/tags" Target="../tags/tag81.xml"/><Relationship Id="rId85" Type="http://schemas.openxmlformats.org/officeDocument/2006/relationships/tags" Target="../tags/tag86.xml"/><Relationship Id="rId12" Type="http://schemas.openxmlformats.org/officeDocument/2006/relationships/tags" Target="../tags/tag13.xml"/><Relationship Id="rId17" Type="http://schemas.openxmlformats.org/officeDocument/2006/relationships/tags" Target="../tags/tag18.xml"/><Relationship Id="rId33" Type="http://schemas.openxmlformats.org/officeDocument/2006/relationships/tags" Target="../tags/tag34.xml"/><Relationship Id="rId38" Type="http://schemas.openxmlformats.org/officeDocument/2006/relationships/tags" Target="../tags/tag39.xml"/><Relationship Id="rId59" Type="http://schemas.openxmlformats.org/officeDocument/2006/relationships/tags" Target="../tags/tag60.xml"/><Relationship Id="rId103" Type="http://schemas.openxmlformats.org/officeDocument/2006/relationships/tags" Target="../tags/tag104.xml"/><Relationship Id="rId108" Type="http://schemas.openxmlformats.org/officeDocument/2006/relationships/tags" Target="../tags/tag109.xml"/><Relationship Id="rId124" Type="http://schemas.openxmlformats.org/officeDocument/2006/relationships/tags" Target="../tags/tag125.xml"/><Relationship Id="rId129" Type="http://schemas.openxmlformats.org/officeDocument/2006/relationships/tags" Target="../tags/tag130.xml"/><Relationship Id="rId54" Type="http://schemas.openxmlformats.org/officeDocument/2006/relationships/tags" Target="../tags/tag55.xml"/><Relationship Id="rId70" Type="http://schemas.openxmlformats.org/officeDocument/2006/relationships/tags" Target="../tags/tag71.xml"/><Relationship Id="rId75" Type="http://schemas.openxmlformats.org/officeDocument/2006/relationships/tags" Target="../tags/tag76.xml"/><Relationship Id="rId91" Type="http://schemas.openxmlformats.org/officeDocument/2006/relationships/tags" Target="../tags/tag92.xml"/><Relationship Id="rId96" Type="http://schemas.openxmlformats.org/officeDocument/2006/relationships/tags" Target="../tags/tag97.xml"/><Relationship Id="rId140" Type="http://schemas.openxmlformats.org/officeDocument/2006/relationships/tags" Target="../tags/tag141.xml"/><Relationship Id="rId145" Type="http://schemas.openxmlformats.org/officeDocument/2006/relationships/tags" Target="../tags/tag146.xml"/><Relationship Id="rId1" Type="http://schemas.openxmlformats.org/officeDocument/2006/relationships/tags" Target="../tags/tag2.xml"/><Relationship Id="rId6" Type="http://schemas.openxmlformats.org/officeDocument/2006/relationships/tags" Target="../tags/tag7.xml"/><Relationship Id="rId23" Type="http://schemas.openxmlformats.org/officeDocument/2006/relationships/tags" Target="../tags/tag24.xml"/><Relationship Id="rId28" Type="http://schemas.openxmlformats.org/officeDocument/2006/relationships/tags" Target="../tags/tag29.xml"/><Relationship Id="rId49" Type="http://schemas.openxmlformats.org/officeDocument/2006/relationships/tags" Target="../tags/tag50.xml"/><Relationship Id="rId114" Type="http://schemas.openxmlformats.org/officeDocument/2006/relationships/tags" Target="../tags/tag115.xml"/><Relationship Id="rId119" Type="http://schemas.openxmlformats.org/officeDocument/2006/relationships/tags" Target="../tags/tag120.xml"/><Relationship Id="rId44" Type="http://schemas.openxmlformats.org/officeDocument/2006/relationships/tags" Target="../tags/tag45.xml"/><Relationship Id="rId60" Type="http://schemas.openxmlformats.org/officeDocument/2006/relationships/tags" Target="../tags/tag61.xml"/><Relationship Id="rId65" Type="http://schemas.openxmlformats.org/officeDocument/2006/relationships/tags" Target="../tags/tag66.xml"/><Relationship Id="rId81" Type="http://schemas.openxmlformats.org/officeDocument/2006/relationships/tags" Target="../tags/tag82.xml"/><Relationship Id="rId86" Type="http://schemas.openxmlformats.org/officeDocument/2006/relationships/tags" Target="../tags/tag87.xml"/><Relationship Id="rId130" Type="http://schemas.openxmlformats.org/officeDocument/2006/relationships/tags" Target="../tags/tag131.xml"/><Relationship Id="rId135" Type="http://schemas.openxmlformats.org/officeDocument/2006/relationships/tags" Target="../tags/tag136.xml"/><Relationship Id="rId13" Type="http://schemas.openxmlformats.org/officeDocument/2006/relationships/tags" Target="../tags/tag14.xml"/><Relationship Id="rId18" Type="http://schemas.openxmlformats.org/officeDocument/2006/relationships/tags" Target="../tags/tag19.xml"/><Relationship Id="rId39" Type="http://schemas.openxmlformats.org/officeDocument/2006/relationships/tags" Target="../tags/tag40.xml"/><Relationship Id="rId109" Type="http://schemas.openxmlformats.org/officeDocument/2006/relationships/tags" Target="../tags/tag110.xml"/><Relationship Id="rId34" Type="http://schemas.openxmlformats.org/officeDocument/2006/relationships/tags" Target="../tags/tag35.xml"/><Relationship Id="rId50" Type="http://schemas.openxmlformats.org/officeDocument/2006/relationships/tags" Target="../tags/tag51.xml"/><Relationship Id="rId55" Type="http://schemas.openxmlformats.org/officeDocument/2006/relationships/tags" Target="../tags/tag56.xml"/><Relationship Id="rId76" Type="http://schemas.openxmlformats.org/officeDocument/2006/relationships/tags" Target="../tags/tag77.xml"/><Relationship Id="rId97" Type="http://schemas.openxmlformats.org/officeDocument/2006/relationships/tags" Target="../tags/tag98.xml"/><Relationship Id="rId104" Type="http://schemas.openxmlformats.org/officeDocument/2006/relationships/tags" Target="../tags/tag105.xml"/><Relationship Id="rId120" Type="http://schemas.openxmlformats.org/officeDocument/2006/relationships/tags" Target="../tags/tag121.xml"/><Relationship Id="rId125" Type="http://schemas.openxmlformats.org/officeDocument/2006/relationships/tags" Target="../tags/tag126.xml"/><Relationship Id="rId141" Type="http://schemas.openxmlformats.org/officeDocument/2006/relationships/tags" Target="../tags/tag142.xml"/><Relationship Id="rId146" Type="http://schemas.openxmlformats.org/officeDocument/2006/relationships/tags" Target="../tags/tag147.xml"/><Relationship Id="rId7" Type="http://schemas.openxmlformats.org/officeDocument/2006/relationships/tags" Target="../tags/tag8.xml"/><Relationship Id="rId71" Type="http://schemas.openxmlformats.org/officeDocument/2006/relationships/tags" Target="../tags/tag72.xml"/><Relationship Id="rId92" Type="http://schemas.openxmlformats.org/officeDocument/2006/relationships/tags" Target="../tags/tag93.xml"/><Relationship Id="rId2" Type="http://schemas.openxmlformats.org/officeDocument/2006/relationships/tags" Target="../tags/tag3.xml"/><Relationship Id="rId29" Type="http://schemas.openxmlformats.org/officeDocument/2006/relationships/tags" Target="../tags/tag30.xml"/><Relationship Id="rId24" Type="http://schemas.openxmlformats.org/officeDocument/2006/relationships/tags" Target="../tags/tag25.xml"/><Relationship Id="rId40" Type="http://schemas.openxmlformats.org/officeDocument/2006/relationships/tags" Target="../tags/tag41.xml"/><Relationship Id="rId45" Type="http://schemas.openxmlformats.org/officeDocument/2006/relationships/tags" Target="../tags/tag46.xml"/><Relationship Id="rId66" Type="http://schemas.openxmlformats.org/officeDocument/2006/relationships/tags" Target="../tags/tag67.xml"/><Relationship Id="rId87" Type="http://schemas.openxmlformats.org/officeDocument/2006/relationships/tags" Target="../tags/tag88.xml"/><Relationship Id="rId110" Type="http://schemas.openxmlformats.org/officeDocument/2006/relationships/tags" Target="../tags/tag111.xml"/><Relationship Id="rId115" Type="http://schemas.openxmlformats.org/officeDocument/2006/relationships/tags" Target="../tags/tag116.xml"/><Relationship Id="rId131" Type="http://schemas.openxmlformats.org/officeDocument/2006/relationships/tags" Target="../tags/tag132.xml"/><Relationship Id="rId136" Type="http://schemas.openxmlformats.org/officeDocument/2006/relationships/tags" Target="../tags/tag137.xml"/><Relationship Id="rId61" Type="http://schemas.openxmlformats.org/officeDocument/2006/relationships/tags" Target="../tags/tag62.xml"/><Relationship Id="rId82" Type="http://schemas.openxmlformats.org/officeDocument/2006/relationships/tags" Target="../tags/tag83.xml"/><Relationship Id="rId19" Type="http://schemas.openxmlformats.org/officeDocument/2006/relationships/tags" Target="../tags/tag20.xml"/><Relationship Id="rId14" Type="http://schemas.openxmlformats.org/officeDocument/2006/relationships/tags" Target="../tags/tag15.xml"/><Relationship Id="rId30" Type="http://schemas.openxmlformats.org/officeDocument/2006/relationships/tags" Target="../tags/tag31.xml"/><Relationship Id="rId35" Type="http://schemas.openxmlformats.org/officeDocument/2006/relationships/tags" Target="../tags/tag36.xml"/><Relationship Id="rId56" Type="http://schemas.openxmlformats.org/officeDocument/2006/relationships/tags" Target="../tags/tag57.xml"/><Relationship Id="rId77" Type="http://schemas.openxmlformats.org/officeDocument/2006/relationships/tags" Target="../tags/tag78.xml"/><Relationship Id="rId100" Type="http://schemas.openxmlformats.org/officeDocument/2006/relationships/tags" Target="../tags/tag101.xml"/><Relationship Id="rId105" Type="http://schemas.openxmlformats.org/officeDocument/2006/relationships/tags" Target="../tags/tag106.xml"/><Relationship Id="rId126" Type="http://schemas.openxmlformats.org/officeDocument/2006/relationships/tags" Target="../tags/tag127.xml"/><Relationship Id="rId147" Type="http://schemas.openxmlformats.org/officeDocument/2006/relationships/tags" Target="../tags/tag148.xml"/><Relationship Id="rId8" Type="http://schemas.openxmlformats.org/officeDocument/2006/relationships/tags" Target="../tags/tag9.xml"/><Relationship Id="rId51" Type="http://schemas.openxmlformats.org/officeDocument/2006/relationships/tags" Target="../tags/tag52.xml"/><Relationship Id="rId72" Type="http://schemas.openxmlformats.org/officeDocument/2006/relationships/tags" Target="../tags/tag73.xml"/><Relationship Id="rId93" Type="http://schemas.openxmlformats.org/officeDocument/2006/relationships/tags" Target="../tags/tag94.xml"/><Relationship Id="rId98" Type="http://schemas.openxmlformats.org/officeDocument/2006/relationships/tags" Target="../tags/tag99.xml"/><Relationship Id="rId121" Type="http://schemas.openxmlformats.org/officeDocument/2006/relationships/tags" Target="../tags/tag122.xml"/><Relationship Id="rId142" Type="http://schemas.openxmlformats.org/officeDocument/2006/relationships/tags" Target="../tags/tag143.xml"/><Relationship Id="rId3" Type="http://schemas.openxmlformats.org/officeDocument/2006/relationships/tags" Target="../tags/tag4.xml"/><Relationship Id="rId25" Type="http://schemas.openxmlformats.org/officeDocument/2006/relationships/tags" Target="../tags/tag26.xml"/><Relationship Id="rId46" Type="http://schemas.openxmlformats.org/officeDocument/2006/relationships/tags" Target="../tags/tag47.xml"/><Relationship Id="rId67" Type="http://schemas.openxmlformats.org/officeDocument/2006/relationships/tags" Target="../tags/tag68.xml"/><Relationship Id="rId116" Type="http://schemas.openxmlformats.org/officeDocument/2006/relationships/tags" Target="../tags/tag117.xml"/><Relationship Id="rId137" Type="http://schemas.openxmlformats.org/officeDocument/2006/relationships/tags" Target="../tags/tag138.xml"/><Relationship Id="rId20" Type="http://schemas.openxmlformats.org/officeDocument/2006/relationships/tags" Target="../tags/tag21.xml"/><Relationship Id="rId41" Type="http://schemas.openxmlformats.org/officeDocument/2006/relationships/tags" Target="../tags/tag42.xml"/><Relationship Id="rId62" Type="http://schemas.openxmlformats.org/officeDocument/2006/relationships/tags" Target="../tags/tag63.xml"/><Relationship Id="rId83" Type="http://schemas.openxmlformats.org/officeDocument/2006/relationships/tags" Target="../tags/tag84.xml"/><Relationship Id="rId88" Type="http://schemas.openxmlformats.org/officeDocument/2006/relationships/tags" Target="../tags/tag89.xml"/><Relationship Id="rId111" Type="http://schemas.openxmlformats.org/officeDocument/2006/relationships/tags" Target="../tags/tag112.xml"/><Relationship Id="rId132" Type="http://schemas.openxmlformats.org/officeDocument/2006/relationships/tags" Target="../tags/tag133.xml"/><Relationship Id="rId15" Type="http://schemas.openxmlformats.org/officeDocument/2006/relationships/tags" Target="../tags/tag16.xml"/><Relationship Id="rId36" Type="http://schemas.openxmlformats.org/officeDocument/2006/relationships/tags" Target="../tags/tag37.xml"/><Relationship Id="rId57" Type="http://schemas.openxmlformats.org/officeDocument/2006/relationships/tags" Target="../tags/tag58.xml"/><Relationship Id="rId106" Type="http://schemas.openxmlformats.org/officeDocument/2006/relationships/tags" Target="../tags/tag107.xml"/><Relationship Id="rId127" Type="http://schemas.openxmlformats.org/officeDocument/2006/relationships/tags" Target="../tags/tag128.xml"/><Relationship Id="rId10" Type="http://schemas.openxmlformats.org/officeDocument/2006/relationships/tags" Target="../tags/tag11.xml"/><Relationship Id="rId31" Type="http://schemas.openxmlformats.org/officeDocument/2006/relationships/tags" Target="../tags/tag32.xml"/><Relationship Id="rId52" Type="http://schemas.openxmlformats.org/officeDocument/2006/relationships/tags" Target="../tags/tag53.xml"/><Relationship Id="rId73" Type="http://schemas.openxmlformats.org/officeDocument/2006/relationships/tags" Target="../tags/tag74.xml"/><Relationship Id="rId78" Type="http://schemas.openxmlformats.org/officeDocument/2006/relationships/tags" Target="../tags/tag79.xml"/><Relationship Id="rId94" Type="http://schemas.openxmlformats.org/officeDocument/2006/relationships/tags" Target="../tags/tag95.xml"/><Relationship Id="rId99" Type="http://schemas.openxmlformats.org/officeDocument/2006/relationships/tags" Target="../tags/tag100.xml"/><Relationship Id="rId101" Type="http://schemas.openxmlformats.org/officeDocument/2006/relationships/tags" Target="../tags/tag102.xml"/><Relationship Id="rId122" Type="http://schemas.openxmlformats.org/officeDocument/2006/relationships/tags" Target="../tags/tag123.xml"/><Relationship Id="rId143" Type="http://schemas.openxmlformats.org/officeDocument/2006/relationships/tags" Target="../tags/tag144.xml"/><Relationship Id="rId148" Type="http://schemas.openxmlformats.org/officeDocument/2006/relationships/slideLayout" Target="../slideLayouts/slideLayout2.xml"/><Relationship Id="rId4" Type="http://schemas.openxmlformats.org/officeDocument/2006/relationships/tags" Target="../tags/tag5.xml"/><Relationship Id="rId9" Type="http://schemas.openxmlformats.org/officeDocument/2006/relationships/tags" Target="../tags/tag10.xml"/><Relationship Id="rId26" Type="http://schemas.openxmlformats.org/officeDocument/2006/relationships/tags" Target="../tags/tag27.xml"/><Relationship Id="rId47" Type="http://schemas.openxmlformats.org/officeDocument/2006/relationships/tags" Target="../tags/tag48.xml"/><Relationship Id="rId68" Type="http://schemas.openxmlformats.org/officeDocument/2006/relationships/tags" Target="../tags/tag69.xml"/><Relationship Id="rId89" Type="http://schemas.openxmlformats.org/officeDocument/2006/relationships/tags" Target="../tags/tag90.xml"/><Relationship Id="rId112" Type="http://schemas.openxmlformats.org/officeDocument/2006/relationships/tags" Target="../tags/tag113.xml"/><Relationship Id="rId133" Type="http://schemas.openxmlformats.org/officeDocument/2006/relationships/tags" Target="../tags/tag134.xml"/><Relationship Id="rId16" Type="http://schemas.openxmlformats.org/officeDocument/2006/relationships/tags" Target="../tags/tag17.xml"/><Relationship Id="rId37" Type="http://schemas.openxmlformats.org/officeDocument/2006/relationships/tags" Target="../tags/tag38.xml"/><Relationship Id="rId58" Type="http://schemas.openxmlformats.org/officeDocument/2006/relationships/tags" Target="../tags/tag59.xml"/><Relationship Id="rId79" Type="http://schemas.openxmlformats.org/officeDocument/2006/relationships/tags" Target="../tags/tag80.xml"/><Relationship Id="rId102" Type="http://schemas.openxmlformats.org/officeDocument/2006/relationships/tags" Target="../tags/tag103.xml"/><Relationship Id="rId123" Type="http://schemas.openxmlformats.org/officeDocument/2006/relationships/tags" Target="../tags/tag124.xml"/><Relationship Id="rId144" Type="http://schemas.openxmlformats.org/officeDocument/2006/relationships/tags" Target="../tags/tag14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4.png"/><Relationship Id="rId4" Type="http://schemas.openxmlformats.org/officeDocument/2006/relationships/slide" Target="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image" Target="../media/image26.jpeg"/><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4.png"/><Relationship Id="rId4" Type="http://schemas.openxmlformats.org/officeDocument/2006/relationships/slide" Target="sl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1.xml"/><Relationship Id="rId1" Type="http://schemas.openxmlformats.org/officeDocument/2006/relationships/video" Target="NULL" TargetMode="Externa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4.png"/><Relationship Id="rId4" Type="http://schemas.openxmlformats.org/officeDocument/2006/relationships/slide" Target="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4.png"/><Relationship Id="rId4" Type="http://schemas.openxmlformats.org/officeDocument/2006/relationships/slide" Target="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3" descr="NST nguoi"/>
          <p:cNvPicPr>
            <a:picLocks noChangeAspect="1" noChangeArrowheads="1"/>
          </p:cNvPicPr>
          <p:nvPr/>
        </p:nvPicPr>
        <p:blipFill>
          <a:blip r:embed="rId5"/>
          <a:srcRect/>
          <a:stretch>
            <a:fillRect/>
          </a:stretch>
        </p:blipFill>
        <p:spPr bwMode="auto">
          <a:xfrm>
            <a:off x="2895600" y="1047750"/>
            <a:ext cx="3505200" cy="3581400"/>
          </a:xfrm>
          <a:prstGeom prst="rect">
            <a:avLst/>
          </a:prstGeom>
          <a:noFill/>
          <a:ln w="9525">
            <a:noFill/>
            <a:miter lim="800000"/>
            <a:headEnd/>
            <a:tailEnd/>
          </a:ln>
        </p:spPr>
      </p:pic>
      <p:sp>
        <p:nvSpPr>
          <p:cNvPr id="40" name="Rectangle 39"/>
          <p:cNvSpPr/>
          <p:nvPr/>
        </p:nvSpPr>
        <p:spPr>
          <a:xfrm>
            <a:off x="2895600" y="1047751"/>
            <a:ext cx="1752600" cy="1820066"/>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4800" b="1"/>
              <a:t>1</a:t>
            </a:r>
          </a:p>
        </p:txBody>
      </p:sp>
      <p:sp>
        <p:nvSpPr>
          <p:cNvPr id="32" name="Rectangle 31"/>
          <p:cNvSpPr/>
          <p:nvPr/>
        </p:nvSpPr>
        <p:spPr>
          <a:xfrm>
            <a:off x="1558047" y="62186"/>
            <a:ext cx="6053260" cy="76944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400" b="1" dirty="0">
                <a:ln w="11430"/>
                <a:solidFill>
                  <a:srgbClr val="C00000"/>
                </a:solidFill>
                <a:effectLst>
                  <a:outerShdw blurRad="80000" dist="40000" dir="5040000" algn="tl">
                    <a:srgbClr val="000000">
                      <a:alpha val="30000"/>
                    </a:srgbClr>
                  </a:outerShdw>
                </a:effectLst>
              </a:rPr>
              <a:t>MẢNH GHÉP </a:t>
            </a:r>
            <a:r>
              <a:rPr lang="vi-VN" sz="4400" b="1" dirty="0">
                <a:ln w="11430"/>
                <a:solidFill>
                  <a:srgbClr val="FFFF00"/>
                </a:solidFill>
                <a:effectLst>
                  <a:outerShdw blurRad="80000" dist="40000" dir="5040000" algn="tl">
                    <a:srgbClr val="000000">
                      <a:alpha val="30000"/>
                    </a:srgbClr>
                  </a:outerShdw>
                </a:effectLst>
              </a:rPr>
              <a:t>SINH HỌC</a:t>
            </a:r>
            <a:endParaRPr lang="en-US" sz="4400" b="1" dirty="0">
              <a:ln w="11430"/>
              <a:solidFill>
                <a:srgbClr val="FFFF00"/>
              </a:solidFill>
              <a:effectLst>
                <a:outerShdw blurRad="80000" dist="40000" dir="5040000" algn="tl">
                  <a:srgbClr val="000000">
                    <a:alpha val="30000"/>
                  </a:srgbClr>
                </a:outerShdw>
              </a:effectLst>
            </a:endParaRPr>
          </a:p>
        </p:txBody>
      </p:sp>
      <p:pic>
        <p:nvPicPr>
          <p:cNvPr id="35" name="Picture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1994" y="146870"/>
            <a:ext cx="495300" cy="438150"/>
          </a:xfrm>
          <a:prstGeom prst="rect">
            <a:avLst/>
          </a:prstGeom>
        </p:spPr>
      </p:pic>
      <p:pic>
        <p:nvPicPr>
          <p:cNvPr id="36" name="Picture 3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22562" y="1139308"/>
            <a:ext cx="501838" cy="430456"/>
          </a:xfrm>
          <a:prstGeom prst="rect">
            <a:avLst/>
          </a:prstGeom>
        </p:spPr>
      </p:pic>
      <p:pic>
        <p:nvPicPr>
          <p:cNvPr id="37" name="Picture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67500" y="146870"/>
            <a:ext cx="495300" cy="438150"/>
          </a:xfrm>
          <a:prstGeom prst="rect">
            <a:avLst/>
          </a:prstGeom>
        </p:spPr>
      </p:pic>
      <p:pic>
        <p:nvPicPr>
          <p:cNvPr id="38" name="Picture 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08616" y="1145029"/>
            <a:ext cx="495300" cy="430291"/>
          </a:xfrm>
          <a:prstGeom prst="rect">
            <a:avLst/>
          </a:prstGeom>
        </p:spPr>
      </p:pic>
      <p:pic>
        <p:nvPicPr>
          <p:cNvPr id="39" name="Picture 3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00200" y="666752"/>
            <a:ext cx="5791200" cy="276225"/>
          </a:xfrm>
          <a:prstGeom prst="rect">
            <a:avLst/>
          </a:prstGeom>
        </p:spPr>
      </p:pic>
      <p:pic>
        <p:nvPicPr>
          <p:cNvPr id="4" name="VUIDEHOC.WAV">
            <a:hlinkClick r:id="" action="ppaction://media"/>
          </p:cNvPr>
          <p:cNvPicPr>
            <a:picLocks noChangeAspect="1"/>
          </p:cNvPicPr>
          <p:nvPr>
            <a:audioFile r:link="rId1"/>
            <p:extLst>
              <p:ext uri="{DAA4B4D4-6D71-4841-9C94-3DE7FCFB9230}">
                <p14:media xmlns:p14="http://schemas.microsoft.com/office/powerpoint/2010/main" r:embed="rId2">
                  <p14:trim end="5450.1804"/>
                </p14:media>
              </p:ext>
            </p:extLst>
          </p:nvPr>
        </p:nvPicPr>
        <p:blipFill>
          <a:blip r:embed="rId8" cstate="print"/>
          <a:stretch>
            <a:fillRect/>
          </a:stretch>
        </p:blipFill>
        <p:spPr>
          <a:xfrm>
            <a:off x="4279876" y="5467350"/>
            <a:ext cx="609600" cy="609600"/>
          </a:xfrm>
          <a:prstGeom prst="rect">
            <a:avLst/>
          </a:prstGeom>
        </p:spPr>
      </p:pic>
      <p:sp>
        <p:nvSpPr>
          <p:cNvPr id="7" name="Rectangle 6">
            <a:hlinkClick r:id="rId9" action="ppaction://hlinksldjump"/>
          </p:cNvPr>
          <p:cNvSpPr/>
          <p:nvPr/>
        </p:nvSpPr>
        <p:spPr>
          <a:xfrm>
            <a:off x="2895600" y="1047751"/>
            <a:ext cx="1752600" cy="1820066"/>
          </a:xfrm>
          <a:prstGeom prst="rect">
            <a:avLst/>
          </a:prstGeom>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4800" b="1" dirty="0">
                <a:solidFill>
                  <a:srgbClr val="002060"/>
                </a:solidFill>
                <a:latin typeface=".VnBlack" pitchFamily="34" charset="0"/>
              </a:rPr>
              <a:t>1</a:t>
            </a:r>
          </a:p>
        </p:txBody>
      </p:sp>
      <p:sp>
        <p:nvSpPr>
          <p:cNvPr id="41" name="Rectangle 40"/>
          <p:cNvSpPr/>
          <p:nvPr/>
        </p:nvSpPr>
        <p:spPr>
          <a:xfrm>
            <a:off x="4625368" y="1047750"/>
            <a:ext cx="1752600" cy="1828800"/>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4800" b="1"/>
              <a:t>2</a:t>
            </a:r>
          </a:p>
        </p:txBody>
      </p:sp>
      <p:sp>
        <p:nvSpPr>
          <p:cNvPr id="42" name="Rectangle 41">
            <a:hlinkClick r:id="rId10" action="ppaction://hlinksldjump"/>
          </p:cNvPr>
          <p:cNvSpPr/>
          <p:nvPr/>
        </p:nvSpPr>
        <p:spPr>
          <a:xfrm>
            <a:off x="4648200" y="1047750"/>
            <a:ext cx="1752600" cy="1752600"/>
          </a:xfrm>
          <a:prstGeom prst="rect">
            <a:avLst/>
          </a:prstGeom>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4800" b="1" dirty="0">
                <a:solidFill>
                  <a:srgbClr val="002060"/>
                </a:solidFill>
                <a:latin typeface=".VnBlack" pitchFamily="34" charset="0"/>
              </a:rPr>
              <a:t>2</a:t>
            </a:r>
          </a:p>
        </p:txBody>
      </p:sp>
      <p:sp>
        <p:nvSpPr>
          <p:cNvPr id="44" name="Rectangle 43"/>
          <p:cNvSpPr/>
          <p:nvPr/>
        </p:nvSpPr>
        <p:spPr>
          <a:xfrm>
            <a:off x="2910304" y="2853777"/>
            <a:ext cx="1715064" cy="184320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4800" b="1"/>
              <a:t>3</a:t>
            </a:r>
          </a:p>
        </p:txBody>
      </p:sp>
      <p:sp>
        <p:nvSpPr>
          <p:cNvPr id="45" name="Rectangle 44">
            <a:hlinkClick r:id="rId11" action="ppaction://hlinksldjump"/>
          </p:cNvPr>
          <p:cNvSpPr/>
          <p:nvPr/>
        </p:nvSpPr>
        <p:spPr>
          <a:xfrm>
            <a:off x="2895600" y="2800350"/>
            <a:ext cx="1752600" cy="1843204"/>
          </a:xfrm>
          <a:prstGeom prst="rect">
            <a:avLst/>
          </a:prstGeom>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4800" b="1" dirty="0">
                <a:solidFill>
                  <a:srgbClr val="002060"/>
                </a:solidFill>
                <a:latin typeface=".VnBlack" pitchFamily="34" charset="0"/>
              </a:rPr>
              <a:t>3</a:t>
            </a:r>
          </a:p>
        </p:txBody>
      </p:sp>
      <p:sp>
        <p:nvSpPr>
          <p:cNvPr id="46" name="Rectangle 45"/>
          <p:cNvSpPr/>
          <p:nvPr/>
        </p:nvSpPr>
        <p:spPr>
          <a:xfrm>
            <a:off x="4648200" y="2800350"/>
            <a:ext cx="1752600" cy="185157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4800" b="1" dirty="0"/>
              <a:t>4</a:t>
            </a:r>
          </a:p>
        </p:txBody>
      </p:sp>
      <p:sp>
        <p:nvSpPr>
          <p:cNvPr id="47" name="Rectangle 46">
            <a:hlinkClick r:id="rId12" action="ppaction://hlinksldjump"/>
          </p:cNvPr>
          <p:cNvSpPr/>
          <p:nvPr/>
        </p:nvSpPr>
        <p:spPr>
          <a:xfrm>
            <a:off x="4648200" y="2800350"/>
            <a:ext cx="1752600" cy="1851574"/>
          </a:xfrm>
          <a:prstGeom prst="rect">
            <a:avLst/>
          </a:prstGeom>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4800" b="1" dirty="0">
                <a:solidFill>
                  <a:srgbClr val="002060"/>
                </a:solidFill>
                <a:latin typeface=".VnBlack" pitchFamily="34" charset="0"/>
              </a:rPr>
              <a:t>4</a:t>
            </a:r>
          </a:p>
        </p:txBody>
      </p:sp>
      <p:sp>
        <p:nvSpPr>
          <p:cNvPr id="6" name="5-Point Star 5"/>
          <p:cNvSpPr/>
          <p:nvPr/>
        </p:nvSpPr>
        <p:spPr>
          <a:xfrm>
            <a:off x="0" y="4439879"/>
            <a:ext cx="718258" cy="683369"/>
          </a:xfrm>
          <a:prstGeom prst="star5">
            <a:avLst>
              <a:gd name="adj" fmla="val 25914"/>
              <a:gd name="hf" fmla="val 105146"/>
              <a:gd name="vf" fmla="val 110557"/>
            </a:avLst>
          </a:prstGeom>
          <a:solidFill>
            <a:srgbClr val="FFFF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rgbClr val="C00000"/>
                </a:solidFill>
                <a:latin typeface="Times New Roman" pitchFamily="18" charset="0"/>
                <a:cs typeface="Times New Roman" pitchFamily="18" charset="0"/>
              </a:rPr>
              <a:t>MỞ</a:t>
            </a:r>
          </a:p>
        </p:txBody>
      </p:sp>
      <p:pic>
        <p:nvPicPr>
          <p:cNvPr id="43" name="Picture 42">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924800" y="4096115"/>
            <a:ext cx="1009650" cy="904875"/>
          </a:xfrm>
          <a:prstGeom prst="rect">
            <a:avLst/>
          </a:prstGeom>
        </p:spPr>
      </p:pic>
      <p:sp>
        <p:nvSpPr>
          <p:cNvPr id="8" name="Smiley Face 7"/>
          <p:cNvSpPr/>
          <p:nvPr/>
        </p:nvSpPr>
        <p:spPr>
          <a:xfrm>
            <a:off x="7801525" y="446895"/>
            <a:ext cx="615130" cy="615130"/>
          </a:xfrm>
          <a:prstGeom prst="smileyFac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097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689" fill="hold"/>
                                        <p:tgtEl>
                                          <p:spTgt spid="4"/>
                                        </p:tgtEl>
                                      </p:cBhvr>
                                    </p:cmd>
                                  </p:childTnLst>
                                </p:cTn>
                              </p:par>
                              <p:par>
                                <p:cTn id="7" presetID="21" presetClass="emph" presetSubtype="0" repeatCount="indefinite" fill="hold" grpId="0" nodeType="withEffect">
                                  <p:stCondLst>
                                    <p:cond delay="0"/>
                                  </p:stCondLst>
                                  <p:iterate type="lt">
                                    <p:tmPct val="0"/>
                                  </p:iterate>
                                  <p:childTnLst>
                                    <p:animClr clrSpc="hsl" dir="cw">
                                      <p:cBhvr override="childStyle">
                                        <p:cTn id="8" dur="500" fill="hold"/>
                                        <p:tgtEl>
                                          <p:spTgt spid="32"/>
                                        </p:tgtEl>
                                        <p:attrNameLst>
                                          <p:attrName>style.color</p:attrName>
                                        </p:attrNameLst>
                                      </p:cBhvr>
                                      <p:by>
                                        <p:hsl h="7200000" s="0" l="0"/>
                                      </p:by>
                                    </p:animClr>
                                    <p:animClr clrSpc="hsl" dir="cw">
                                      <p:cBhvr>
                                        <p:cTn id="9" dur="500" fill="hold"/>
                                        <p:tgtEl>
                                          <p:spTgt spid="32"/>
                                        </p:tgtEl>
                                        <p:attrNameLst>
                                          <p:attrName>fillcolor</p:attrName>
                                        </p:attrNameLst>
                                      </p:cBhvr>
                                      <p:by>
                                        <p:hsl h="7200000" s="0" l="0"/>
                                      </p:by>
                                    </p:animClr>
                                    <p:animClr clrSpc="hsl" dir="cw">
                                      <p:cBhvr>
                                        <p:cTn id="10" dur="500" fill="hold"/>
                                        <p:tgtEl>
                                          <p:spTgt spid="32"/>
                                        </p:tgtEl>
                                        <p:attrNameLst>
                                          <p:attrName>stroke.color</p:attrName>
                                        </p:attrNameLst>
                                      </p:cBhvr>
                                      <p:by>
                                        <p:hsl h="7200000" s="0" l="0"/>
                                      </p:by>
                                    </p:animClr>
                                    <p:set>
                                      <p:cBhvr>
                                        <p:cTn id="11" dur="500" fill="hold"/>
                                        <p:tgtEl>
                                          <p:spTgt spid="3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4"/>
                </p:tgtEl>
              </p:cMediaNode>
            </p:audio>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9" restart="whenNotActive" fill="hold" evtFilter="cancelBubble" nodeType="interactiveSeq">
                <p:stCondLst>
                  <p:cond evt="onClick" delay="0">
                    <p:tgtEl>
                      <p:spTgt spid="40"/>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40"/>
                                        </p:tgtEl>
                                      </p:cBhvr>
                                    </p:animEffect>
                                    <p:set>
                                      <p:cBhvr>
                                        <p:cTn id="24"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25" restart="whenNotActive" fill="hold" evtFilter="cancelBubble" nodeType="interactiveSeq">
                <p:stCondLst>
                  <p:cond evt="onClick" delay="0">
                    <p:tgtEl>
                      <p:spTgt spid="42"/>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42"/>
                                        </p:tgtEl>
                                      </p:cBhvr>
                                    </p:animEffect>
                                    <p:set>
                                      <p:cBhvr>
                                        <p:cTn id="30"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31" restart="whenNotActive" fill="hold" evtFilter="cancelBubble" nodeType="interactiveSeq">
                <p:stCondLst>
                  <p:cond evt="onClick" delay="0">
                    <p:tgtEl>
                      <p:spTgt spid="41"/>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41"/>
                                        </p:tgtEl>
                                      </p:cBhvr>
                                    </p:animEffect>
                                    <p:set>
                                      <p:cBhvr>
                                        <p:cTn id="36"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37" restart="whenNotActive" fill="hold" evtFilter="cancelBubble" nodeType="interactiveSeq">
                <p:stCondLst>
                  <p:cond evt="onClick" delay="0">
                    <p:tgtEl>
                      <p:spTgt spid="45"/>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45"/>
                                        </p:tgtEl>
                                      </p:cBhvr>
                                    </p:animEffect>
                                    <p:set>
                                      <p:cBhvr>
                                        <p:cTn id="42"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43" restart="whenNotActive" fill="hold" evtFilter="cancelBubble" nodeType="interactiveSeq">
                <p:stCondLst>
                  <p:cond evt="onClick" delay="0">
                    <p:tgtEl>
                      <p:spTgt spid="44"/>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44"/>
                                        </p:tgtEl>
                                      </p:cBhvr>
                                    </p:animEffect>
                                    <p:set>
                                      <p:cBhvr>
                                        <p:cTn id="48"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49" restart="whenNotActive" fill="hold" evtFilter="cancelBubble" nodeType="interactiveSeq">
                <p:stCondLst>
                  <p:cond evt="onClick" delay="0">
                    <p:tgtEl>
                      <p:spTgt spid="47"/>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47"/>
                                        </p:tgtEl>
                                      </p:cBhvr>
                                    </p:animEffect>
                                    <p:set>
                                      <p:cBhvr>
                                        <p:cTn id="54"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55" restart="whenNotActive" fill="hold" evtFilter="cancelBubble" nodeType="interactiveSeq">
                <p:stCondLst>
                  <p:cond evt="onClick" delay="0">
                    <p:tgtEl>
                      <p:spTgt spid="46"/>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46"/>
                                        </p:tgtEl>
                                      </p:cBhvr>
                                    </p:animEffect>
                                    <p:set>
                                      <p:cBhvr>
                                        <p:cTn id="60"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61" restart="whenNotActive" fill="hold" evtFilter="cancelBubble" nodeType="interactiveSeq">
                <p:stCondLst>
                  <p:cond evt="onClick" delay="0">
                    <p:tgtEl>
                      <p:spTgt spid="6"/>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6"/>
                                        </p:tgtEl>
                                      </p:cBhvr>
                                    </p:animEffect>
                                    <p:animScale>
                                      <p:cBhvr>
                                        <p:cTn id="66" dur="250" autoRev="1" fill="hold"/>
                                        <p:tgtEl>
                                          <p:spTgt spid="6"/>
                                        </p:tgtEl>
                                      </p:cBhvr>
                                      <p:by x="105000" y="105000"/>
                                    </p:animScale>
                                  </p:childTnLst>
                                </p:cTn>
                              </p:par>
                              <p:par>
                                <p:cTn id="67" presetID="10" presetClass="exit" presetSubtype="0" fill="hold" grpId="0" nodeType="withEffect">
                                  <p:stCondLst>
                                    <p:cond delay="0"/>
                                  </p:stCondLst>
                                  <p:childTnLst>
                                    <p:animEffect transition="out" filter="fade">
                                      <p:cBhvr>
                                        <p:cTn id="68" dur="500"/>
                                        <p:tgtEl>
                                          <p:spTgt spid="7"/>
                                        </p:tgtEl>
                                      </p:cBhvr>
                                    </p:animEffect>
                                    <p:set>
                                      <p:cBhvr>
                                        <p:cTn id="69" dur="1" fill="hold">
                                          <p:stCondLst>
                                            <p:cond delay="499"/>
                                          </p:stCondLst>
                                        </p:cTn>
                                        <p:tgtEl>
                                          <p:spTgt spid="7"/>
                                        </p:tgtEl>
                                        <p:attrNameLst>
                                          <p:attrName>style.visibility</p:attrName>
                                        </p:attrNameLst>
                                      </p:cBhvr>
                                      <p:to>
                                        <p:strVal val="hidden"/>
                                      </p:to>
                                    </p:set>
                                  </p:childTnLst>
                                </p:cTn>
                              </p:par>
                              <p:par>
                                <p:cTn id="70" presetID="10" presetClass="exit" presetSubtype="0" fill="hold" grpId="0" nodeType="withEffect">
                                  <p:stCondLst>
                                    <p:cond delay="0"/>
                                  </p:stCondLst>
                                  <p:childTnLst>
                                    <p:animEffect transition="out" filter="fade">
                                      <p:cBhvr>
                                        <p:cTn id="71" dur="500"/>
                                        <p:tgtEl>
                                          <p:spTgt spid="40"/>
                                        </p:tgtEl>
                                      </p:cBhvr>
                                    </p:animEffect>
                                    <p:set>
                                      <p:cBhvr>
                                        <p:cTn id="72" dur="1" fill="hold">
                                          <p:stCondLst>
                                            <p:cond delay="499"/>
                                          </p:stCondLst>
                                        </p:cTn>
                                        <p:tgtEl>
                                          <p:spTgt spid="40"/>
                                        </p:tgtEl>
                                        <p:attrNameLst>
                                          <p:attrName>style.visibility</p:attrName>
                                        </p:attrNameLst>
                                      </p:cBhvr>
                                      <p:to>
                                        <p:strVal val="hidden"/>
                                      </p:to>
                                    </p:set>
                                  </p:childTnLst>
                                </p:cTn>
                              </p:par>
                              <p:par>
                                <p:cTn id="73" presetID="10" presetClass="exit" presetSubtype="0" fill="hold" grpId="0" nodeType="withEffect">
                                  <p:stCondLst>
                                    <p:cond delay="0"/>
                                  </p:stCondLst>
                                  <p:childTnLst>
                                    <p:animEffect transition="out" filter="fade">
                                      <p:cBhvr>
                                        <p:cTn id="74" dur="500"/>
                                        <p:tgtEl>
                                          <p:spTgt spid="42"/>
                                        </p:tgtEl>
                                      </p:cBhvr>
                                    </p:animEffect>
                                    <p:set>
                                      <p:cBhvr>
                                        <p:cTn id="75" dur="1" fill="hold">
                                          <p:stCondLst>
                                            <p:cond delay="499"/>
                                          </p:stCondLst>
                                        </p:cTn>
                                        <p:tgtEl>
                                          <p:spTgt spid="42"/>
                                        </p:tgtEl>
                                        <p:attrNameLst>
                                          <p:attrName>style.visibility</p:attrName>
                                        </p:attrNameLst>
                                      </p:cBhvr>
                                      <p:to>
                                        <p:strVal val="hidden"/>
                                      </p:to>
                                    </p:set>
                                  </p:childTnLst>
                                </p:cTn>
                              </p:par>
                              <p:par>
                                <p:cTn id="76" presetID="10" presetClass="exit" presetSubtype="0" fill="hold" grpId="0" nodeType="withEffect">
                                  <p:stCondLst>
                                    <p:cond delay="0"/>
                                  </p:stCondLst>
                                  <p:childTnLst>
                                    <p:animEffect transition="out" filter="fade">
                                      <p:cBhvr>
                                        <p:cTn id="77" dur="500"/>
                                        <p:tgtEl>
                                          <p:spTgt spid="41"/>
                                        </p:tgtEl>
                                      </p:cBhvr>
                                    </p:animEffect>
                                    <p:set>
                                      <p:cBhvr>
                                        <p:cTn id="78" dur="1" fill="hold">
                                          <p:stCondLst>
                                            <p:cond delay="499"/>
                                          </p:stCondLst>
                                        </p:cTn>
                                        <p:tgtEl>
                                          <p:spTgt spid="41"/>
                                        </p:tgtEl>
                                        <p:attrNameLst>
                                          <p:attrName>style.visibility</p:attrName>
                                        </p:attrNameLst>
                                      </p:cBhvr>
                                      <p:to>
                                        <p:strVal val="hidden"/>
                                      </p:to>
                                    </p:set>
                                  </p:childTnLst>
                                </p:cTn>
                              </p:par>
                              <p:par>
                                <p:cTn id="79" presetID="10" presetClass="exit" presetSubtype="0" fill="hold" grpId="0" nodeType="withEffect">
                                  <p:stCondLst>
                                    <p:cond delay="0"/>
                                  </p:stCondLst>
                                  <p:childTnLst>
                                    <p:animEffect transition="out" filter="fade">
                                      <p:cBhvr>
                                        <p:cTn id="80" dur="500"/>
                                        <p:tgtEl>
                                          <p:spTgt spid="45"/>
                                        </p:tgtEl>
                                      </p:cBhvr>
                                    </p:animEffect>
                                    <p:set>
                                      <p:cBhvr>
                                        <p:cTn id="81" dur="1" fill="hold">
                                          <p:stCondLst>
                                            <p:cond delay="499"/>
                                          </p:stCondLst>
                                        </p:cTn>
                                        <p:tgtEl>
                                          <p:spTgt spid="45"/>
                                        </p:tgtEl>
                                        <p:attrNameLst>
                                          <p:attrName>style.visibility</p:attrName>
                                        </p:attrNameLst>
                                      </p:cBhvr>
                                      <p:to>
                                        <p:strVal val="hidden"/>
                                      </p:to>
                                    </p:set>
                                  </p:childTnLst>
                                </p:cTn>
                              </p:par>
                              <p:par>
                                <p:cTn id="82" presetID="10" presetClass="exit" presetSubtype="0" fill="hold" grpId="0" nodeType="withEffect">
                                  <p:stCondLst>
                                    <p:cond delay="0"/>
                                  </p:stCondLst>
                                  <p:childTnLst>
                                    <p:animEffect transition="out" filter="fade">
                                      <p:cBhvr>
                                        <p:cTn id="83" dur="500"/>
                                        <p:tgtEl>
                                          <p:spTgt spid="44"/>
                                        </p:tgtEl>
                                      </p:cBhvr>
                                    </p:animEffect>
                                    <p:set>
                                      <p:cBhvr>
                                        <p:cTn id="84" dur="1" fill="hold">
                                          <p:stCondLst>
                                            <p:cond delay="499"/>
                                          </p:stCondLst>
                                        </p:cTn>
                                        <p:tgtEl>
                                          <p:spTgt spid="44"/>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47"/>
                                        </p:tgtEl>
                                      </p:cBhvr>
                                    </p:animEffect>
                                    <p:set>
                                      <p:cBhvr>
                                        <p:cTn id="87" dur="1" fill="hold">
                                          <p:stCondLst>
                                            <p:cond delay="499"/>
                                          </p:stCondLst>
                                        </p:cTn>
                                        <p:tgtEl>
                                          <p:spTgt spid="47"/>
                                        </p:tgtEl>
                                        <p:attrNameLst>
                                          <p:attrName>style.visibility</p:attrName>
                                        </p:attrNameLst>
                                      </p:cBhvr>
                                      <p:to>
                                        <p:strVal val="hidden"/>
                                      </p:to>
                                    </p:set>
                                  </p:childTnLst>
                                </p:cTn>
                              </p:par>
                              <p:par>
                                <p:cTn id="88" presetID="10" presetClass="exit" presetSubtype="0" fill="hold" grpId="0" nodeType="withEffect">
                                  <p:stCondLst>
                                    <p:cond delay="0"/>
                                  </p:stCondLst>
                                  <p:childTnLst>
                                    <p:animEffect transition="out" filter="fade">
                                      <p:cBhvr>
                                        <p:cTn id="89" dur="500"/>
                                        <p:tgtEl>
                                          <p:spTgt spid="46"/>
                                        </p:tgtEl>
                                      </p:cBhvr>
                                    </p:animEffect>
                                    <p:set>
                                      <p:cBhvr>
                                        <p:cTn id="90"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91" restart="whenNotActive" fill="hold" evtFilter="cancelBubble" nodeType="interactiveSeq">
                <p:stCondLst>
                  <p:cond evt="onClick" delay="0">
                    <p:tgtEl>
                      <p:spTgt spid="8"/>
                    </p:tgtEl>
                  </p:cond>
                </p:stCondLst>
                <p:endSync evt="end" delay="0">
                  <p:rtn val="all"/>
                </p:endSync>
                <p:childTnLst>
                  <p:par>
                    <p:cTn id="92" fill="hold">
                      <p:stCondLst>
                        <p:cond delay="0"/>
                      </p:stCondLst>
                      <p:childTnLst>
                        <p:par>
                          <p:cTn id="93" fill="hold">
                            <p:stCondLst>
                              <p:cond delay="0"/>
                            </p:stCondLst>
                            <p:childTnLst>
                              <p:par>
                                <p:cTn id="94" presetID="26" presetClass="emph" presetSubtype="0" fill="hold" grpId="0" nodeType="clickEffect">
                                  <p:stCondLst>
                                    <p:cond delay="0"/>
                                  </p:stCondLst>
                                  <p:childTnLst>
                                    <p:animEffect transition="out" filter="fade">
                                      <p:cBhvr>
                                        <p:cTn id="95" dur="500" tmFilter="0, 0; .2, .5; .8, .5; 1, 0"/>
                                        <p:tgtEl>
                                          <p:spTgt spid="8"/>
                                        </p:tgtEl>
                                      </p:cBhvr>
                                    </p:animEffect>
                                    <p:animScale>
                                      <p:cBhvr>
                                        <p:cTn id="96" dur="250" autoRev="1" fill="hold"/>
                                        <p:tgtEl>
                                          <p:spTgt spid="8"/>
                                        </p:tgtEl>
                                      </p:cBhvr>
                                      <p:by x="105000" y="105000"/>
                                    </p:animScale>
                                  </p:childTnLst>
                                  <p:subTnLst>
                                    <p:audio>
                                      <p:cMediaNode>
                                        <p:cTn display="0" masterRel="sameClick">
                                          <p:stCondLst>
                                            <p:cond evt="begin" delay="0">
                                              <p:tn val="94"/>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8"/>
                  </p:tgtEl>
                </p:cond>
              </p:nextCondLst>
            </p:seq>
          </p:childTnLst>
        </p:cTn>
      </p:par>
    </p:tnLst>
    <p:bldLst>
      <p:bldP spid="40" grpId="0" animBg="1"/>
      <p:bldP spid="32" grpId="0"/>
      <p:bldP spid="7" grpId="0" animBg="1"/>
      <p:bldP spid="41" grpId="0" animBg="1"/>
      <p:bldP spid="42" grpId="0" animBg="1"/>
      <p:bldP spid="44" grpId="0" animBg="1"/>
      <p:bldP spid="45" grpId="0" animBg="1"/>
      <p:bldP spid="46" grpId="0" animBg="1"/>
      <p:bldP spid="6"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lide Number Placeholder 5"/>
          <p:cNvSpPr>
            <a:spLocks noGrp="1"/>
          </p:cNvSpPr>
          <p:nvPr>
            <p:ph type="sldNum" sz="quarter" idx="12"/>
          </p:nvPr>
        </p:nvSpPr>
        <p:spPr>
          <a:xfrm rot="10966877" flipV="1">
            <a:off x="6997153" y="4265383"/>
            <a:ext cx="2082175" cy="868230"/>
          </a:xfrm>
        </p:spPr>
        <p:txBody>
          <a:bodyPr/>
          <a:lstStyle/>
          <a:p>
            <a:fld id="{07A542E6-D888-4959-87CD-C9F7D5AE82FB}" type="slidenum">
              <a:rPr lang="en-US"/>
              <a:pPr/>
              <a:t>10</a:t>
            </a:fld>
            <a:endParaRPr lang="en-US" dirty="0"/>
          </a:p>
        </p:txBody>
      </p:sp>
      <p:grpSp>
        <p:nvGrpSpPr>
          <p:cNvPr id="2" name="Group 26"/>
          <p:cNvGrpSpPr>
            <a:grpSpLocks/>
          </p:cNvGrpSpPr>
          <p:nvPr/>
        </p:nvGrpSpPr>
        <p:grpSpPr bwMode="auto">
          <a:xfrm>
            <a:off x="5791204" y="773857"/>
            <a:ext cx="2481263" cy="571550"/>
            <a:chOff x="3312" y="1550"/>
            <a:chExt cx="1440" cy="562"/>
          </a:xfrm>
        </p:grpSpPr>
        <p:sp>
          <p:nvSpPr>
            <p:cNvPr id="179227" name="AutoShape 27"/>
            <p:cNvSpPr>
              <a:spLocks noChangeArrowheads="1"/>
            </p:cNvSpPr>
            <p:nvPr/>
          </p:nvSpPr>
          <p:spPr bwMode="auto">
            <a:xfrm>
              <a:off x="3312" y="1824"/>
              <a:ext cx="960" cy="288"/>
            </a:xfrm>
            <a:prstGeom prst="flowChartTerminator">
              <a:avLst/>
            </a:prstGeom>
            <a:noFill/>
            <a:ln w="19050">
              <a:solidFill>
                <a:srgbClr val="0000FF"/>
              </a:solidFill>
              <a:miter lim="800000"/>
              <a:headEnd/>
              <a:tailEnd/>
            </a:ln>
            <a:effectLst/>
          </p:spPr>
          <p:txBody>
            <a:bodyPr wrap="none" anchor="ctr"/>
            <a:lstStyle/>
            <a:p>
              <a:endParaRPr lang="en-US"/>
            </a:p>
          </p:txBody>
        </p:sp>
        <p:sp>
          <p:nvSpPr>
            <p:cNvPr id="179228" name="Line 28"/>
            <p:cNvSpPr>
              <a:spLocks noChangeShapeType="1"/>
            </p:cNvSpPr>
            <p:nvPr/>
          </p:nvSpPr>
          <p:spPr bwMode="auto">
            <a:xfrm>
              <a:off x="3504" y="1824"/>
              <a:ext cx="0" cy="288"/>
            </a:xfrm>
            <a:prstGeom prst="line">
              <a:avLst/>
            </a:prstGeom>
            <a:noFill/>
            <a:ln w="19050">
              <a:solidFill>
                <a:srgbClr val="0000FF"/>
              </a:solidFill>
              <a:round/>
              <a:headEnd/>
              <a:tailEnd/>
            </a:ln>
            <a:effectLst/>
          </p:spPr>
          <p:txBody>
            <a:bodyPr/>
            <a:lstStyle/>
            <a:p>
              <a:endParaRPr lang="en-US"/>
            </a:p>
          </p:txBody>
        </p:sp>
        <p:sp>
          <p:nvSpPr>
            <p:cNvPr id="179229" name="Line 29"/>
            <p:cNvSpPr>
              <a:spLocks noChangeShapeType="1"/>
            </p:cNvSpPr>
            <p:nvPr/>
          </p:nvSpPr>
          <p:spPr bwMode="auto">
            <a:xfrm>
              <a:off x="3696" y="1824"/>
              <a:ext cx="0" cy="288"/>
            </a:xfrm>
            <a:prstGeom prst="line">
              <a:avLst/>
            </a:prstGeom>
            <a:noFill/>
            <a:ln w="19050">
              <a:solidFill>
                <a:srgbClr val="0000FF"/>
              </a:solidFill>
              <a:round/>
              <a:headEnd/>
              <a:tailEnd/>
            </a:ln>
            <a:effectLst/>
          </p:spPr>
          <p:txBody>
            <a:bodyPr/>
            <a:lstStyle/>
            <a:p>
              <a:endParaRPr lang="en-US"/>
            </a:p>
          </p:txBody>
        </p:sp>
        <p:sp>
          <p:nvSpPr>
            <p:cNvPr id="179230" name="Line 30"/>
            <p:cNvSpPr>
              <a:spLocks noChangeShapeType="1"/>
            </p:cNvSpPr>
            <p:nvPr/>
          </p:nvSpPr>
          <p:spPr bwMode="auto">
            <a:xfrm>
              <a:off x="3888" y="1824"/>
              <a:ext cx="0" cy="288"/>
            </a:xfrm>
            <a:prstGeom prst="line">
              <a:avLst/>
            </a:prstGeom>
            <a:noFill/>
            <a:ln w="19050">
              <a:solidFill>
                <a:srgbClr val="0000FF"/>
              </a:solidFill>
              <a:round/>
              <a:headEnd/>
              <a:tailEnd/>
            </a:ln>
            <a:effectLst/>
          </p:spPr>
          <p:txBody>
            <a:bodyPr/>
            <a:lstStyle/>
            <a:p>
              <a:endParaRPr lang="en-US"/>
            </a:p>
          </p:txBody>
        </p:sp>
        <p:sp>
          <p:nvSpPr>
            <p:cNvPr id="179231" name="Line 31"/>
            <p:cNvSpPr>
              <a:spLocks noChangeShapeType="1"/>
            </p:cNvSpPr>
            <p:nvPr/>
          </p:nvSpPr>
          <p:spPr bwMode="auto">
            <a:xfrm>
              <a:off x="4080" y="1824"/>
              <a:ext cx="0" cy="288"/>
            </a:xfrm>
            <a:prstGeom prst="line">
              <a:avLst/>
            </a:prstGeom>
            <a:noFill/>
            <a:ln w="19050">
              <a:solidFill>
                <a:srgbClr val="0000FF"/>
              </a:solidFill>
              <a:round/>
              <a:headEnd/>
              <a:tailEnd/>
            </a:ln>
            <a:effectLst/>
          </p:spPr>
          <p:txBody>
            <a:bodyPr/>
            <a:lstStyle/>
            <a:p>
              <a:endParaRPr lang="en-US"/>
            </a:p>
          </p:txBody>
        </p:sp>
        <p:sp>
          <p:nvSpPr>
            <p:cNvPr id="179232" name="AutoShape 32"/>
            <p:cNvSpPr>
              <a:spLocks noChangeArrowheads="1"/>
            </p:cNvSpPr>
            <p:nvPr/>
          </p:nvSpPr>
          <p:spPr bwMode="auto">
            <a:xfrm>
              <a:off x="4368" y="1824"/>
              <a:ext cx="384" cy="288"/>
            </a:xfrm>
            <a:prstGeom prst="flowChartTerminator">
              <a:avLst/>
            </a:prstGeom>
            <a:noFill/>
            <a:ln w="19050">
              <a:solidFill>
                <a:srgbClr val="0000FF"/>
              </a:solidFill>
              <a:miter lim="800000"/>
              <a:headEnd/>
              <a:tailEnd/>
            </a:ln>
            <a:effectLst/>
          </p:spPr>
          <p:txBody>
            <a:bodyPr wrap="none" anchor="ctr"/>
            <a:lstStyle/>
            <a:p>
              <a:endParaRPr lang="en-US"/>
            </a:p>
          </p:txBody>
        </p:sp>
        <p:sp>
          <p:nvSpPr>
            <p:cNvPr id="179233" name="Line 33"/>
            <p:cNvSpPr>
              <a:spLocks noChangeShapeType="1"/>
            </p:cNvSpPr>
            <p:nvPr/>
          </p:nvSpPr>
          <p:spPr bwMode="auto">
            <a:xfrm>
              <a:off x="4560" y="1824"/>
              <a:ext cx="0" cy="288"/>
            </a:xfrm>
            <a:prstGeom prst="line">
              <a:avLst/>
            </a:prstGeom>
            <a:noFill/>
            <a:ln w="19050">
              <a:solidFill>
                <a:srgbClr val="0000FF"/>
              </a:solidFill>
              <a:round/>
              <a:headEnd/>
              <a:tailEnd/>
            </a:ln>
            <a:effectLst/>
          </p:spPr>
          <p:txBody>
            <a:bodyPr/>
            <a:lstStyle/>
            <a:p>
              <a:endParaRPr lang="en-US"/>
            </a:p>
          </p:txBody>
        </p:sp>
        <p:sp>
          <p:nvSpPr>
            <p:cNvPr id="179234" name="Oval 34"/>
            <p:cNvSpPr>
              <a:spLocks noChangeArrowheads="1"/>
            </p:cNvSpPr>
            <p:nvPr/>
          </p:nvSpPr>
          <p:spPr bwMode="auto">
            <a:xfrm>
              <a:off x="4272" y="1920"/>
              <a:ext cx="96" cy="96"/>
            </a:xfrm>
            <a:prstGeom prst="ellipse">
              <a:avLst/>
            </a:prstGeom>
            <a:noFill/>
            <a:ln w="19050">
              <a:solidFill>
                <a:srgbClr val="0000FF"/>
              </a:solidFill>
              <a:round/>
              <a:headEnd/>
              <a:tailEnd/>
            </a:ln>
            <a:effectLst/>
          </p:spPr>
          <p:txBody>
            <a:bodyPr wrap="none" anchor="ctr"/>
            <a:lstStyle/>
            <a:p>
              <a:endParaRPr lang="en-US"/>
            </a:p>
          </p:txBody>
        </p:sp>
        <p:sp>
          <p:nvSpPr>
            <p:cNvPr id="179235" name="Text Box 35"/>
            <p:cNvSpPr txBox="1">
              <a:spLocks noChangeArrowheads="1"/>
            </p:cNvSpPr>
            <p:nvPr/>
          </p:nvSpPr>
          <p:spPr bwMode="auto">
            <a:xfrm>
              <a:off x="3312" y="1562"/>
              <a:ext cx="240" cy="363"/>
            </a:xfrm>
            <a:prstGeom prst="rect">
              <a:avLst/>
            </a:prstGeom>
            <a:noFill/>
            <a:ln w="9525">
              <a:noFill/>
              <a:miter lim="800000"/>
              <a:headEnd/>
              <a:tailEnd/>
            </a:ln>
            <a:effectLst/>
          </p:spPr>
          <p:txBody>
            <a:bodyPr>
              <a:spAutoFit/>
            </a:bodyPr>
            <a:lstStyle/>
            <a:p>
              <a:pPr eaLnBrk="0" hangingPunct="0">
                <a:spcBef>
                  <a:spcPct val="50000"/>
                </a:spcBef>
              </a:pPr>
              <a:r>
                <a:rPr lang="en-US" dirty="0"/>
                <a:t>A</a:t>
              </a:r>
            </a:p>
          </p:txBody>
        </p:sp>
        <p:sp>
          <p:nvSpPr>
            <p:cNvPr id="179236" name="Text Box 36"/>
            <p:cNvSpPr txBox="1">
              <a:spLocks noChangeArrowheads="1"/>
            </p:cNvSpPr>
            <p:nvPr/>
          </p:nvSpPr>
          <p:spPr bwMode="auto">
            <a:xfrm>
              <a:off x="3456" y="1562"/>
              <a:ext cx="240" cy="363"/>
            </a:xfrm>
            <a:prstGeom prst="rect">
              <a:avLst/>
            </a:prstGeom>
            <a:noFill/>
            <a:ln w="9525">
              <a:noFill/>
              <a:miter lim="800000"/>
              <a:headEnd/>
              <a:tailEnd/>
            </a:ln>
            <a:effectLst/>
          </p:spPr>
          <p:txBody>
            <a:bodyPr>
              <a:spAutoFit/>
            </a:bodyPr>
            <a:lstStyle/>
            <a:p>
              <a:pPr eaLnBrk="0" hangingPunct="0">
                <a:spcBef>
                  <a:spcPct val="50000"/>
                </a:spcBef>
              </a:pPr>
              <a:r>
                <a:rPr lang="en-US" dirty="0"/>
                <a:t>B</a:t>
              </a:r>
            </a:p>
          </p:txBody>
        </p:sp>
        <p:sp>
          <p:nvSpPr>
            <p:cNvPr id="179237" name="Text Box 37"/>
            <p:cNvSpPr txBox="1">
              <a:spLocks noChangeArrowheads="1"/>
            </p:cNvSpPr>
            <p:nvPr/>
          </p:nvSpPr>
          <p:spPr bwMode="auto">
            <a:xfrm>
              <a:off x="3648" y="1562"/>
              <a:ext cx="240" cy="363"/>
            </a:xfrm>
            <a:prstGeom prst="rect">
              <a:avLst/>
            </a:prstGeom>
            <a:noFill/>
            <a:ln w="9525">
              <a:noFill/>
              <a:miter lim="800000"/>
              <a:headEnd/>
              <a:tailEnd/>
            </a:ln>
            <a:effectLst/>
          </p:spPr>
          <p:txBody>
            <a:bodyPr>
              <a:spAutoFit/>
            </a:bodyPr>
            <a:lstStyle/>
            <a:p>
              <a:pPr eaLnBrk="0" hangingPunct="0">
                <a:spcBef>
                  <a:spcPct val="50000"/>
                </a:spcBef>
              </a:pPr>
              <a:r>
                <a:rPr lang="en-US"/>
                <a:t>C</a:t>
              </a:r>
            </a:p>
          </p:txBody>
        </p:sp>
        <p:sp>
          <p:nvSpPr>
            <p:cNvPr id="179238" name="Text Box 38"/>
            <p:cNvSpPr txBox="1">
              <a:spLocks noChangeArrowheads="1"/>
            </p:cNvSpPr>
            <p:nvPr/>
          </p:nvSpPr>
          <p:spPr bwMode="auto">
            <a:xfrm>
              <a:off x="3841" y="1550"/>
              <a:ext cx="239" cy="363"/>
            </a:xfrm>
            <a:prstGeom prst="rect">
              <a:avLst/>
            </a:prstGeom>
            <a:noFill/>
            <a:ln w="9525">
              <a:noFill/>
              <a:miter lim="800000"/>
              <a:headEnd/>
              <a:tailEnd/>
            </a:ln>
            <a:effectLst/>
          </p:spPr>
          <p:txBody>
            <a:bodyPr>
              <a:spAutoFit/>
            </a:bodyPr>
            <a:lstStyle/>
            <a:p>
              <a:pPr eaLnBrk="0" hangingPunct="0">
                <a:spcBef>
                  <a:spcPct val="50000"/>
                </a:spcBef>
              </a:pPr>
              <a:r>
                <a:rPr lang="en-US" dirty="0"/>
                <a:t>D</a:t>
              </a:r>
            </a:p>
          </p:txBody>
        </p:sp>
        <p:sp>
          <p:nvSpPr>
            <p:cNvPr id="179239" name="Text Box 39"/>
            <p:cNvSpPr txBox="1">
              <a:spLocks noChangeArrowheads="1"/>
            </p:cNvSpPr>
            <p:nvPr/>
          </p:nvSpPr>
          <p:spPr bwMode="auto">
            <a:xfrm>
              <a:off x="4033" y="1550"/>
              <a:ext cx="239" cy="363"/>
            </a:xfrm>
            <a:prstGeom prst="rect">
              <a:avLst/>
            </a:prstGeom>
            <a:noFill/>
            <a:ln w="9525">
              <a:noFill/>
              <a:miter lim="800000"/>
              <a:headEnd/>
              <a:tailEnd/>
            </a:ln>
            <a:effectLst/>
          </p:spPr>
          <p:txBody>
            <a:bodyPr>
              <a:spAutoFit/>
            </a:bodyPr>
            <a:lstStyle/>
            <a:p>
              <a:pPr eaLnBrk="0" hangingPunct="0">
                <a:spcBef>
                  <a:spcPct val="50000"/>
                </a:spcBef>
              </a:pPr>
              <a:r>
                <a:rPr lang="en-US" dirty="0"/>
                <a:t>E</a:t>
              </a:r>
            </a:p>
          </p:txBody>
        </p:sp>
        <p:sp>
          <p:nvSpPr>
            <p:cNvPr id="179240" name="Text Box 40"/>
            <p:cNvSpPr txBox="1">
              <a:spLocks noChangeArrowheads="1"/>
            </p:cNvSpPr>
            <p:nvPr/>
          </p:nvSpPr>
          <p:spPr bwMode="auto">
            <a:xfrm>
              <a:off x="4368" y="1550"/>
              <a:ext cx="240" cy="363"/>
            </a:xfrm>
            <a:prstGeom prst="rect">
              <a:avLst/>
            </a:prstGeom>
            <a:noFill/>
            <a:ln w="9525">
              <a:noFill/>
              <a:miter lim="800000"/>
              <a:headEnd/>
              <a:tailEnd/>
            </a:ln>
            <a:effectLst/>
          </p:spPr>
          <p:txBody>
            <a:bodyPr>
              <a:spAutoFit/>
            </a:bodyPr>
            <a:lstStyle/>
            <a:p>
              <a:pPr eaLnBrk="0" hangingPunct="0">
                <a:spcBef>
                  <a:spcPct val="50000"/>
                </a:spcBef>
              </a:pPr>
              <a:r>
                <a:rPr lang="en-US" dirty="0"/>
                <a:t>F</a:t>
              </a:r>
            </a:p>
          </p:txBody>
        </p:sp>
        <p:sp>
          <p:nvSpPr>
            <p:cNvPr id="179241" name="Text Box 41"/>
            <p:cNvSpPr txBox="1">
              <a:spLocks noChangeArrowheads="1"/>
            </p:cNvSpPr>
            <p:nvPr/>
          </p:nvSpPr>
          <p:spPr bwMode="auto">
            <a:xfrm>
              <a:off x="4512" y="1550"/>
              <a:ext cx="240" cy="363"/>
            </a:xfrm>
            <a:prstGeom prst="rect">
              <a:avLst/>
            </a:prstGeom>
            <a:noFill/>
            <a:ln w="9525">
              <a:noFill/>
              <a:miter lim="800000"/>
              <a:headEnd/>
              <a:tailEnd/>
            </a:ln>
            <a:effectLst/>
          </p:spPr>
          <p:txBody>
            <a:bodyPr>
              <a:spAutoFit/>
            </a:bodyPr>
            <a:lstStyle/>
            <a:p>
              <a:pPr eaLnBrk="0" hangingPunct="0">
                <a:spcBef>
                  <a:spcPct val="50000"/>
                </a:spcBef>
              </a:pPr>
              <a:r>
                <a:rPr lang="en-US" dirty="0"/>
                <a:t>G</a:t>
              </a:r>
            </a:p>
          </p:txBody>
        </p:sp>
      </p:grpSp>
      <p:sp>
        <p:nvSpPr>
          <p:cNvPr id="179242" name="Line 42"/>
          <p:cNvSpPr>
            <a:spLocks noChangeShapeType="1"/>
          </p:cNvSpPr>
          <p:nvPr/>
        </p:nvSpPr>
        <p:spPr bwMode="auto">
          <a:xfrm>
            <a:off x="3886200" y="1208485"/>
            <a:ext cx="1487488" cy="0"/>
          </a:xfrm>
          <a:prstGeom prst="line">
            <a:avLst/>
          </a:prstGeom>
          <a:noFill/>
          <a:ln w="28575">
            <a:solidFill>
              <a:srgbClr val="FF0000"/>
            </a:solidFill>
            <a:round/>
            <a:headEnd/>
            <a:tailEnd type="triangle" w="med" len="med"/>
          </a:ln>
          <a:effectLst/>
        </p:spPr>
        <p:txBody>
          <a:bodyPr/>
          <a:lstStyle/>
          <a:p>
            <a:endParaRPr lang="en-US"/>
          </a:p>
        </p:txBody>
      </p:sp>
      <p:sp>
        <p:nvSpPr>
          <p:cNvPr id="179315" name="Line 115"/>
          <p:cNvSpPr>
            <a:spLocks noChangeShapeType="1"/>
          </p:cNvSpPr>
          <p:nvPr/>
        </p:nvSpPr>
        <p:spPr bwMode="auto">
          <a:xfrm>
            <a:off x="3429000" y="3421856"/>
            <a:ext cx="1449388" cy="0"/>
          </a:xfrm>
          <a:prstGeom prst="line">
            <a:avLst/>
          </a:prstGeom>
          <a:noFill/>
          <a:ln w="28575">
            <a:solidFill>
              <a:srgbClr val="FF0000"/>
            </a:solidFill>
            <a:round/>
            <a:headEnd/>
            <a:tailEnd type="triangle" w="med" len="med"/>
          </a:ln>
          <a:effectLst/>
        </p:spPr>
        <p:txBody>
          <a:bodyPr/>
          <a:lstStyle/>
          <a:p>
            <a:endParaRPr lang="en-US"/>
          </a:p>
        </p:txBody>
      </p:sp>
      <p:grpSp>
        <p:nvGrpSpPr>
          <p:cNvPr id="3" name="Group 256"/>
          <p:cNvGrpSpPr>
            <a:grpSpLocks/>
          </p:cNvGrpSpPr>
          <p:nvPr/>
        </p:nvGrpSpPr>
        <p:grpSpPr bwMode="auto">
          <a:xfrm>
            <a:off x="5095884" y="2983718"/>
            <a:ext cx="2792413" cy="584597"/>
            <a:chOff x="3498" y="2512"/>
            <a:chExt cx="1759" cy="491"/>
          </a:xfrm>
        </p:grpSpPr>
        <p:sp>
          <p:nvSpPr>
            <p:cNvPr id="179319" name="AutoShape 119"/>
            <p:cNvSpPr>
              <a:spLocks noChangeArrowheads="1"/>
            </p:cNvSpPr>
            <p:nvPr/>
          </p:nvSpPr>
          <p:spPr bwMode="auto">
            <a:xfrm>
              <a:off x="3498" y="2744"/>
              <a:ext cx="1014" cy="246"/>
            </a:xfrm>
            <a:prstGeom prst="flowChartTerminator">
              <a:avLst/>
            </a:prstGeom>
            <a:noFill/>
            <a:ln w="19050">
              <a:solidFill>
                <a:srgbClr val="0000FF"/>
              </a:solidFill>
              <a:miter lim="800000"/>
              <a:headEnd/>
              <a:tailEnd/>
            </a:ln>
            <a:effectLst/>
          </p:spPr>
          <p:txBody>
            <a:bodyPr wrap="none" anchor="ctr"/>
            <a:lstStyle/>
            <a:p>
              <a:endParaRPr lang="en-US"/>
            </a:p>
          </p:txBody>
        </p:sp>
        <p:sp>
          <p:nvSpPr>
            <p:cNvPr id="179324" name="AutoShape 124"/>
            <p:cNvSpPr>
              <a:spLocks noChangeArrowheads="1"/>
            </p:cNvSpPr>
            <p:nvPr/>
          </p:nvSpPr>
          <p:spPr bwMode="auto">
            <a:xfrm>
              <a:off x="4646" y="2744"/>
              <a:ext cx="608" cy="246"/>
            </a:xfrm>
            <a:prstGeom prst="flowChartTerminator">
              <a:avLst/>
            </a:prstGeom>
            <a:noFill/>
            <a:ln w="19050">
              <a:solidFill>
                <a:srgbClr val="0000FF"/>
              </a:solidFill>
              <a:miter lim="800000"/>
              <a:headEnd/>
              <a:tailEnd/>
            </a:ln>
            <a:effectLst/>
          </p:spPr>
          <p:txBody>
            <a:bodyPr wrap="none" anchor="ctr"/>
            <a:lstStyle/>
            <a:p>
              <a:endParaRPr lang="en-US"/>
            </a:p>
          </p:txBody>
        </p:sp>
        <p:sp>
          <p:nvSpPr>
            <p:cNvPr id="179325" name="Line 125"/>
            <p:cNvSpPr>
              <a:spLocks noChangeShapeType="1"/>
            </p:cNvSpPr>
            <p:nvPr/>
          </p:nvSpPr>
          <p:spPr bwMode="auto">
            <a:xfrm>
              <a:off x="4851" y="2757"/>
              <a:ext cx="0" cy="246"/>
            </a:xfrm>
            <a:prstGeom prst="line">
              <a:avLst/>
            </a:prstGeom>
            <a:noFill/>
            <a:ln w="19050">
              <a:solidFill>
                <a:srgbClr val="0000FF"/>
              </a:solidFill>
              <a:round/>
              <a:headEnd/>
              <a:tailEnd/>
            </a:ln>
            <a:effectLst/>
          </p:spPr>
          <p:txBody>
            <a:bodyPr/>
            <a:lstStyle/>
            <a:p>
              <a:endParaRPr lang="en-US"/>
            </a:p>
          </p:txBody>
        </p:sp>
        <p:sp>
          <p:nvSpPr>
            <p:cNvPr id="179326" name="Line 126"/>
            <p:cNvSpPr>
              <a:spLocks noChangeShapeType="1"/>
            </p:cNvSpPr>
            <p:nvPr/>
          </p:nvSpPr>
          <p:spPr bwMode="auto">
            <a:xfrm>
              <a:off x="5054" y="2757"/>
              <a:ext cx="0" cy="246"/>
            </a:xfrm>
            <a:prstGeom prst="line">
              <a:avLst/>
            </a:prstGeom>
            <a:noFill/>
            <a:ln w="19050">
              <a:solidFill>
                <a:srgbClr val="0000FF"/>
              </a:solidFill>
              <a:round/>
              <a:headEnd/>
              <a:tailEnd/>
            </a:ln>
            <a:effectLst/>
          </p:spPr>
          <p:txBody>
            <a:bodyPr/>
            <a:lstStyle/>
            <a:p>
              <a:endParaRPr lang="en-US"/>
            </a:p>
          </p:txBody>
        </p:sp>
        <p:sp>
          <p:nvSpPr>
            <p:cNvPr id="179327" name="Oval 127"/>
            <p:cNvSpPr>
              <a:spLocks noChangeArrowheads="1"/>
            </p:cNvSpPr>
            <p:nvPr/>
          </p:nvSpPr>
          <p:spPr bwMode="auto">
            <a:xfrm>
              <a:off x="4522" y="2840"/>
              <a:ext cx="102" cy="82"/>
            </a:xfrm>
            <a:prstGeom prst="ellipse">
              <a:avLst/>
            </a:prstGeom>
            <a:noFill/>
            <a:ln w="19050">
              <a:solidFill>
                <a:srgbClr val="0000FF"/>
              </a:solidFill>
              <a:round/>
              <a:headEnd/>
              <a:tailEnd/>
            </a:ln>
            <a:effectLst/>
          </p:spPr>
          <p:txBody>
            <a:bodyPr wrap="none" anchor="ctr"/>
            <a:lstStyle/>
            <a:p>
              <a:endParaRPr lang="en-US"/>
            </a:p>
          </p:txBody>
        </p:sp>
        <p:sp>
          <p:nvSpPr>
            <p:cNvPr id="179328" name="Text Box 128"/>
            <p:cNvSpPr txBox="1">
              <a:spLocks noChangeArrowheads="1"/>
            </p:cNvSpPr>
            <p:nvPr/>
          </p:nvSpPr>
          <p:spPr bwMode="auto">
            <a:xfrm>
              <a:off x="3533" y="2512"/>
              <a:ext cx="254" cy="310"/>
            </a:xfrm>
            <a:prstGeom prst="rect">
              <a:avLst/>
            </a:prstGeom>
            <a:noFill/>
            <a:ln w="9525">
              <a:noFill/>
              <a:miter lim="800000"/>
              <a:headEnd/>
              <a:tailEnd/>
            </a:ln>
            <a:effectLst/>
          </p:spPr>
          <p:txBody>
            <a:bodyPr>
              <a:spAutoFit/>
            </a:bodyPr>
            <a:lstStyle/>
            <a:p>
              <a:pPr eaLnBrk="0" hangingPunct="0">
                <a:spcBef>
                  <a:spcPct val="50000"/>
                </a:spcBef>
              </a:pPr>
              <a:r>
                <a:rPr lang="en-US" dirty="0"/>
                <a:t>A</a:t>
              </a:r>
            </a:p>
          </p:txBody>
        </p:sp>
        <p:sp>
          <p:nvSpPr>
            <p:cNvPr id="179332" name="Text Box 132"/>
            <p:cNvSpPr txBox="1">
              <a:spLocks noChangeArrowheads="1"/>
            </p:cNvSpPr>
            <p:nvPr/>
          </p:nvSpPr>
          <p:spPr bwMode="auto">
            <a:xfrm>
              <a:off x="4295" y="2512"/>
              <a:ext cx="252" cy="310"/>
            </a:xfrm>
            <a:prstGeom prst="rect">
              <a:avLst/>
            </a:prstGeom>
            <a:noFill/>
            <a:ln w="9525">
              <a:noFill/>
              <a:miter lim="800000"/>
              <a:headEnd/>
              <a:tailEnd/>
            </a:ln>
            <a:effectLst/>
          </p:spPr>
          <p:txBody>
            <a:bodyPr>
              <a:spAutoFit/>
            </a:bodyPr>
            <a:lstStyle/>
            <a:p>
              <a:pPr eaLnBrk="0" hangingPunct="0">
                <a:spcBef>
                  <a:spcPct val="50000"/>
                </a:spcBef>
              </a:pPr>
              <a:r>
                <a:rPr lang="en-US" dirty="0"/>
                <a:t>E</a:t>
              </a:r>
            </a:p>
          </p:txBody>
        </p:sp>
        <p:sp>
          <p:nvSpPr>
            <p:cNvPr id="179333" name="Text Box 133"/>
            <p:cNvSpPr txBox="1">
              <a:spLocks noChangeArrowheads="1"/>
            </p:cNvSpPr>
            <p:nvPr/>
          </p:nvSpPr>
          <p:spPr bwMode="auto">
            <a:xfrm>
              <a:off x="4650" y="2512"/>
              <a:ext cx="252" cy="310"/>
            </a:xfrm>
            <a:prstGeom prst="rect">
              <a:avLst/>
            </a:prstGeom>
            <a:noFill/>
            <a:ln w="9525">
              <a:noFill/>
              <a:miter lim="800000"/>
              <a:headEnd/>
              <a:tailEnd/>
            </a:ln>
            <a:effectLst/>
          </p:spPr>
          <p:txBody>
            <a:bodyPr>
              <a:spAutoFit/>
            </a:bodyPr>
            <a:lstStyle/>
            <a:p>
              <a:pPr eaLnBrk="0" hangingPunct="0">
                <a:spcBef>
                  <a:spcPct val="50000"/>
                </a:spcBef>
              </a:pPr>
              <a:r>
                <a:rPr lang="en-US" dirty="0"/>
                <a:t>F</a:t>
              </a:r>
            </a:p>
          </p:txBody>
        </p:sp>
        <p:sp>
          <p:nvSpPr>
            <p:cNvPr id="179334" name="Text Box 134"/>
            <p:cNvSpPr txBox="1">
              <a:spLocks noChangeArrowheads="1"/>
            </p:cNvSpPr>
            <p:nvPr/>
          </p:nvSpPr>
          <p:spPr bwMode="auto">
            <a:xfrm>
              <a:off x="4800" y="2512"/>
              <a:ext cx="254" cy="310"/>
            </a:xfrm>
            <a:prstGeom prst="rect">
              <a:avLst/>
            </a:prstGeom>
            <a:noFill/>
            <a:ln w="9525">
              <a:noFill/>
              <a:miter lim="800000"/>
              <a:headEnd/>
              <a:tailEnd/>
            </a:ln>
            <a:effectLst/>
          </p:spPr>
          <p:txBody>
            <a:bodyPr>
              <a:spAutoFit/>
            </a:bodyPr>
            <a:lstStyle/>
            <a:p>
              <a:pPr eaLnBrk="0" hangingPunct="0">
                <a:spcBef>
                  <a:spcPct val="50000"/>
                </a:spcBef>
              </a:pPr>
              <a:r>
                <a:rPr lang="en-US" dirty="0"/>
                <a:t>G</a:t>
              </a:r>
            </a:p>
          </p:txBody>
        </p:sp>
        <p:sp>
          <p:nvSpPr>
            <p:cNvPr id="179335" name="Text Box 135"/>
            <p:cNvSpPr txBox="1">
              <a:spLocks noChangeArrowheads="1"/>
            </p:cNvSpPr>
            <p:nvPr/>
          </p:nvSpPr>
          <p:spPr bwMode="auto">
            <a:xfrm>
              <a:off x="5005" y="2512"/>
              <a:ext cx="252" cy="310"/>
            </a:xfrm>
            <a:prstGeom prst="rect">
              <a:avLst/>
            </a:prstGeom>
            <a:noFill/>
            <a:ln w="9525">
              <a:noFill/>
              <a:miter lim="800000"/>
              <a:headEnd/>
              <a:tailEnd/>
            </a:ln>
            <a:effectLst/>
          </p:spPr>
          <p:txBody>
            <a:bodyPr>
              <a:spAutoFit/>
            </a:bodyPr>
            <a:lstStyle/>
            <a:p>
              <a:pPr eaLnBrk="0" hangingPunct="0">
                <a:spcBef>
                  <a:spcPct val="50000"/>
                </a:spcBef>
              </a:pPr>
              <a:r>
                <a:rPr lang="en-US" dirty="0"/>
                <a:t>H</a:t>
              </a:r>
            </a:p>
          </p:txBody>
        </p:sp>
      </p:grpSp>
      <p:grpSp>
        <p:nvGrpSpPr>
          <p:cNvPr id="4" name="Group 146"/>
          <p:cNvGrpSpPr>
            <a:grpSpLocks/>
          </p:cNvGrpSpPr>
          <p:nvPr/>
        </p:nvGrpSpPr>
        <p:grpSpPr bwMode="auto">
          <a:xfrm>
            <a:off x="76200" y="751296"/>
            <a:ext cx="3463925" cy="775097"/>
            <a:chOff x="240" y="432"/>
            <a:chExt cx="2182" cy="651"/>
          </a:xfrm>
        </p:grpSpPr>
        <p:sp>
          <p:nvSpPr>
            <p:cNvPr id="179207" name="AutoShape 7"/>
            <p:cNvSpPr>
              <a:spLocks noChangeArrowheads="1"/>
            </p:cNvSpPr>
            <p:nvPr/>
          </p:nvSpPr>
          <p:spPr bwMode="auto">
            <a:xfrm>
              <a:off x="2190" y="672"/>
              <a:ext cx="208" cy="246"/>
            </a:xfrm>
            <a:prstGeom prst="flowChartDelay">
              <a:avLst/>
            </a:prstGeom>
            <a:solidFill>
              <a:srgbClr val="FFCC00"/>
            </a:solidFill>
            <a:ln w="9525">
              <a:solidFill>
                <a:schemeClr val="tx1"/>
              </a:solidFill>
              <a:miter lim="800000"/>
              <a:headEnd/>
              <a:tailEnd/>
            </a:ln>
            <a:effectLst/>
          </p:spPr>
          <p:txBody>
            <a:bodyPr wrap="none" anchor="ctr"/>
            <a:lstStyle/>
            <a:p>
              <a:endParaRPr lang="en-US"/>
            </a:p>
          </p:txBody>
        </p:sp>
        <p:sp>
          <p:nvSpPr>
            <p:cNvPr id="179208" name="AutoShape 8"/>
            <p:cNvSpPr>
              <a:spLocks noChangeArrowheads="1"/>
            </p:cNvSpPr>
            <p:nvPr/>
          </p:nvSpPr>
          <p:spPr bwMode="auto">
            <a:xfrm>
              <a:off x="624" y="672"/>
              <a:ext cx="1042" cy="246"/>
            </a:xfrm>
            <a:prstGeom prst="flowChartTerminator">
              <a:avLst/>
            </a:prstGeom>
            <a:noFill/>
            <a:ln w="19050">
              <a:solidFill>
                <a:srgbClr val="0000FF"/>
              </a:solidFill>
              <a:miter lim="800000"/>
              <a:headEnd/>
              <a:tailEnd/>
            </a:ln>
            <a:effectLst/>
          </p:spPr>
          <p:txBody>
            <a:bodyPr wrap="none" anchor="ctr"/>
            <a:lstStyle/>
            <a:p>
              <a:endParaRPr lang="en-US"/>
            </a:p>
          </p:txBody>
        </p:sp>
        <p:sp>
          <p:nvSpPr>
            <p:cNvPr id="179209" name="Line 9"/>
            <p:cNvSpPr>
              <a:spLocks noChangeShapeType="1"/>
            </p:cNvSpPr>
            <p:nvPr/>
          </p:nvSpPr>
          <p:spPr bwMode="auto">
            <a:xfrm>
              <a:off x="832" y="672"/>
              <a:ext cx="0" cy="246"/>
            </a:xfrm>
            <a:prstGeom prst="line">
              <a:avLst/>
            </a:prstGeom>
            <a:noFill/>
            <a:ln w="19050">
              <a:solidFill>
                <a:srgbClr val="0000FF"/>
              </a:solidFill>
              <a:round/>
              <a:headEnd/>
              <a:tailEnd/>
            </a:ln>
            <a:effectLst/>
          </p:spPr>
          <p:txBody>
            <a:bodyPr/>
            <a:lstStyle/>
            <a:p>
              <a:endParaRPr lang="en-US"/>
            </a:p>
          </p:txBody>
        </p:sp>
        <p:sp>
          <p:nvSpPr>
            <p:cNvPr id="179210" name="Line 10"/>
            <p:cNvSpPr>
              <a:spLocks noChangeShapeType="1"/>
            </p:cNvSpPr>
            <p:nvPr/>
          </p:nvSpPr>
          <p:spPr bwMode="auto">
            <a:xfrm>
              <a:off x="1041" y="672"/>
              <a:ext cx="0" cy="246"/>
            </a:xfrm>
            <a:prstGeom prst="line">
              <a:avLst/>
            </a:prstGeom>
            <a:noFill/>
            <a:ln w="19050">
              <a:solidFill>
                <a:srgbClr val="0000FF"/>
              </a:solidFill>
              <a:round/>
              <a:headEnd/>
              <a:tailEnd/>
            </a:ln>
            <a:effectLst/>
          </p:spPr>
          <p:txBody>
            <a:bodyPr/>
            <a:lstStyle/>
            <a:p>
              <a:endParaRPr lang="en-US"/>
            </a:p>
          </p:txBody>
        </p:sp>
        <p:sp>
          <p:nvSpPr>
            <p:cNvPr id="179211" name="Line 11"/>
            <p:cNvSpPr>
              <a:spLocks noChangeShapeType="1"/>
            </p:cNvSpPr>
            <p:nvPr/>
          </p:nvSpPr>
          <p:spPr bwMode="auto">
            <a:xfrm>
              <a:off x="1249" y="672"/>
              <a:ext cx="0" cy="246"/>
            </a:xfrm>
            <a:prstGeom prst="line">
              <a:avLst/>
            </a:prstGeom>
            <a:noFill/>
            <a:ln w="19050">
              <a:solidFill>
                <a:srgbClr val="0000FF"/>
              </a:solidFill>
              <a:round/>
              <a:headEnd/>
              <a:tailEnd/>
            </a:ln>
            <a:effectLst/>
          </p:spPr>
          <p:txBody>
            <a:bodyPr/>
            <a:lstStyle/>
            <a:p>
              <a:endParaRPr lang="en-US"/>
            </a:p>
          </p:txBody>
        </p:sp>
        <p:sp>
          <p:nvSpPr>
            <p:cNvPr id="179212" name="Line 12"/>
            <p:cNvSpPr>
              <a:spLocks noChangeShapeType="1"/>
            </p:cNvSpPr>
            <p:nvPr/>
          </p:nvSpPr>
          <p:spPr bwMode="auto">
            <a:xfrm>
              <a:off x="1457" y="672"/>
              <a:ext cx="0" cy="246"/>
            </a:xfrm>
            <a:prstGeom prst="line">
              <a:avLst/>
            </a:prstGeom>
            <a:noFill/>
            <a:ln w="19050">
              <a:solidFill>
                <a:srgbClr val="0000FF"/>
              </a:solidFill>
              <a:round/>
              <a:headEnd/>
              <a:tailEnd/>
            </a:ln>
            <a:effectLst/>
          </p:spPr>
          <p:txBody>
            <a:bodyPr/>
            <a:lstStyle/>
            <a:p>
              <a:endParaRPr lang="en-US"/>
            </a:p>
          </p:txBody>
        </p:sp>
        <p:sp>
          <p:nvSpPr>
            <p:cNvPr id="179213" name="AutoShape 13"/>
            <p:cNvSpPr>
              <a:spLocks noChangeArrowheads="1"/>
            </p:cNvSpPr>
            <p:nvPr/>
          </p:nvSpPr>
          <p:spPr bwMode="auto">
            <a:xfrm>
              <a:off x="1776" y="672"/>
              <a:ext cx="625" cy="246"/>
            </a:xfrm>
            <a:prstGeom prst="flowChartTerminator">
              <a:avLst/>
            </a:prstGeom>
            <a:noFill/>
            <a:ln w="19050">
              <a:solidFill>
                <a:srgbClr val="0000FF"/>
              </a:solidFill>
              <a:miter lim="800000"/>
              <a:headEnd/>
              <a:tailEnd/>
            </a:ln>
            <a:effectLst/>
          </p:spPr>
          <p:txBody>
            <a:bodyPr wrap="none" anchor="ctr"/>
            <a:lstStyle/>
            <a:p>
              <a:endParaRPr lang="en-US"/>
            </a:p>
          </p:txBody>
        </p:sp>
        <p:sp>
          <p:nvSpPr>
            <p:cNvPr id="179214" name="Line 14"/>
            <p:cNvSpPr>
              <a:spLocks noChangeShapeType="1"/>
            </p:cNvSpPr>
            <p:nvPr/>
          </p:nvSpPr>
          <p:spPr bwMode="auto">
            <a:xfrm>
              <a:off x="1978" y="672"/>
              <a:ext cx="0" cy="246"/>
            </a:xfrm>
            <a:prstGeom prst="line">
              <a:avLst/>
            </a:prstGeom>
            <a:noFill/>
            <a:ln w="19050">
              <a:solidFill>
                <a:srgbClr val="0000FF"/>
              </a:solidFill>
              <a:round/>
              <a:headEnd/>
              <a:tailEnd/>
            </a:ln>
            <a:effectLst/>
          </p:spPr>
          <p:txBody>
            <a:bodyPr/>
            <a:lstStyle/>
            <a:p>
              <a:endParaRPr lang="en-US"/>
            </a:p>
          </p:txBody>
        </p:sp>
        <p:sp>
          <p:nvSpPr>
            <p:cNvPr id="179215" name="Line 15"/>
            <p:cNvSpPr>
              <a:spLocks noChangeShapeType="1"/>
            </p:cNvSpPr>
            <p:nvPr/>
          </p:nvSpPr>
          <p:spPr bwMode="auto">
            <a:xfrm>
              <a:off x="2187" y="672"/>
              <a:ext cx="0" cy="246"/>
            </a:xfrm>
            <a:prstGeom prst="line">
              <a:avLst/>
            </a:prstGeom>
            <a:noFill/>
            <a:ln w="19050">
              <a:solidFill>
                <a:srgbClr val="0000FF"/>
              </a:solidFill>
              <a:round/>
              <a:headEnd/>
              <a:tailEnd/>
            </a:ln>
            <a:effectLst/>
          </p:spPr>
          <p:txBody>
            <a:bodyPr/>
            <a:lstStyle/>
            <a:p>
              <a:endParaRPr lang="en-US"/>
            </a:p>
          </p:txBody>
        </p:sp>
        <p:sp>
          <p:nvSpPr>
            <p:cNvPr id="179216" name="Oval 16"/>
            <p:cNvSpPr>
              <a:spLocks noChangeArrowheads="1"/>
            </p:cNvSpPr>
            <p:nvPr/>
          </p:nvSpPr>
          <p:spPr bwMode="auto">
            <a:xfrm>
              <a:off x="1666" y="754"/>
              <a:ext cx="104" cy="82"/>
            </a:xfrm>
            <a:prstGeom prst="ellipse">
              <a:avLst/>
            </a:prstGeom>
            <a:noFill/>
            <a:ln w="19050">
              <a:solidFill>
                <a:srgbClr val="0000FF"/>
              </a:solidFill>
              <a:round/>
              <a:headEnd/>
              <a:tailEnd/>
            </a:ln>
            <a:effectLst/>
          </p:spPr>
          <p:txBody>
            <a:bodyPr wrap="none" anchor="ctr"/>
            <a:lstStyle/>
            <a:p>
              <a:endParaRPr lang="en-US"/>
            </a:p>
          </p:txBody>
        </p:sp>
        <p:sp>
          <p:nvSpPr>
            <p:cNvPr id="179217" name="Text Box 17"/>
            <p:cNvSpPr txBox="1">
              <a:spLocks noChangeArrowheads="1"/>
            </p:cNvSpPr>
            <p:nvPr/>
          </p:nvSpPr>
          <p:spPr bwMode="auto">
            <a:xfrm>
              <a:off x="605" y="451"/>
              <a:ext cx="260" cy="310"/>
            </a:xfrm>
            <a:prstGeom prst="rect">
              <a:avLst/>
            </a:prstGeom>
            <a:noFill/>
            <a:ln w="9525">
              <a:noFill/>
              <a:miter lim="800000"/>
              <a:headEnd/>
              <a:tailEnd/>
            </a:ln>
            <a:effectLst/>
          </p:spPr>
          <p:txBody>
            <a:bodyPr>
              <a:spAutoFit/>
            </a:bodyPr>
            <a:lstStyle/>
            <a:p>
              <a:pPr eaLnBrk="0" hangingPunct="0">
                <a:spcBef>
                  <a:spcPct val="50000"/>
                </a:spcBef>
              </a:pPr>
              <a:r>
                <a:rPr lang="en-US" dirty="0"/>
                <a:t>A</a:t>
              </a:r>
            </a:p>
          </p:txBody>
        </p:sp>
        <p:sp>
          <p:nvSpPr>
            <p:cNvPr id="179218" name="Text Box 18"/>
            <p:cNvSpPr txBox="1">
              <a:spLocks noChangeArrowheads="1"/>
            </p:cNvSpPr>
            <p:nvPr/>
          </p:nvSpPr>
          <p:spPr bwMode="auto">
            <a:xfrm>
              <a:off x="761" y="451"/>
              <a:ext cx="262" cy="310"/>
            </a:xfrm>
            <a:prstGeom prst="rect">
              <a:avLst/>
            </a:prstGeom>
            <a:noFill/>
            <a:ln w="9525">
              <a:noFill/>
              <a:miter lim="800000"/>
              <a:headEnd/>
              <a:tailEnd/>
            </a:ln>
            <a:effectLst/>
          </p:spPr>
          <p:txBody>
            <a:bodyPr>
              <a:spAutoFit/>
            </a:bodyPr>
            <a:lstStyle/>
            <a:p>
              <a:pPr eaLnBrk="0" hangingPunct="0">
                <a:spcBef>
                  <a:spcPct val="50000"/>
                </a:spcBef>
              </a:pPr>
              <a:r>
                <a:rPr lang="en-US" dirty="0"/>
                <a:t>B</a:t>
              </a:r>
            </a:p>
          </p:txBody>
        </p:sp>
        <p:sp>
          <p:nvSpPr>
            <p:cNvPr id="179219" name="Text Box 19"/>
            <p:cNvSpPr txBox="1">
              <a:spLocks noChangeArrowheads="1"/>
            </p:cNvSpPr>
            <p:nvPr/>
          </p:nvSpPr>
          <p:spPr bwMode="auto">
            <a:xfrm>
              <a:off x="969" y="451"/>
              <a:ext cx="260" cy="310"/>
            </a:xfrm>
            <a:prstGeom prst="rect">
              <a:avLst/>
            </a:prstGeom>
            <a:noFill/>
            <a:ln w="9525">
              <a:noFill/>
              <a:miter lim="800000"/>
              <a:headEnd/>
              <a:tailEnd/>
            </a:ln>
            <a:effectLst/>
          </p:spPr>
          <p:txBody>
            <a:bodyPr>
              <a:spAutoFit/>
            </a:bodyPr>
            <a:lstStyle/>
            <a:p>
              <a:pPr eaLnBrk="0" hangingPunct="0">
                <a:spcBef>
                  <a:spcPct val="50000"/>
                </a:spcBef>
              </a:pPr>
              <a:r>
                <a:rPr lang="en-US" dirty="0"/>
                <a:t>C</a:t>
              </a:r>
            </a:p>
          </p:txBody>
        </p:sp>
        <p:sp>
          <p:nvSpPr>
            <p:cNvPr id="179220" name="Text Box 20"/>
            <p:cNvSpPr txBox="1">
              <a:spLocks noChangeArrowheads="1"/>
            </p:cNvSpPr>
            <p:nvPr/>
          </p:nvSpPr>
          <p:spPr bwMode="auto">
            <a:xfrm>
              <a:off x="1178" y="451"/>
              <a:ext cx="259" cy="310"/>
            </a:xfrm>
            <a:prstGeom prst="rect">
              <a:avLst/>
            </a:prstGeom>
            <a:noFill/>
            <a:ln w="9525">
              <a:noFill/>
              <a:miter lim="800000"/>
              <a:headEnd/>
              <a:tailEnd/>
            </a:ln>
            <a:effectLst/>
          </p:spPr>
          <p:txBody>
            <a:bodyPr>
              <a:spAutoFit/>
            </a:bodyPr>
            <a:lstStyle/>
            <a:p>
              <a:pPr eaLnBrk="0" hangingPunct="0">
                <a:spcBef>
                  <a:spcPct val="50000"/>
                </a:spcBef>
              </a:pPr>
              <a:r>
                <a:rPr lang="en-US" dirty="0"/>
                <a:t>D</a:t>
              </a:r>
            </a:p>
          </p:txBody>
        </p:sp>
        <p:sp>
          <p:nvSpPr>
            <p:cNvPr id="179221" name="Text Box 21"/>
            <p:cNvSpPr txBox="1">
              <a:spLocks noChangeArrowheads="1"/>
            </p:cNvSpPr>
            <p:nvPr/>
          </p:nvSpPr>
          <p:spPr bwMode="auto">
            <a:xfrm>
              <a:off x="1386" y="451"/>
              <a:ext cx="261" cy="310"/>
            </a:xfrm>
            <a:prstGeom prst="rect">
              <a:avLst/>
            </a:prstGeom>
            <a:noFill/>
            <a:ln w="9525">
              <a:noFill/>
              <a:miter lim="800000"/>
              <a:headEnd/>
              <a:tailEnd/>
            </a:ln>
            <a:effectLst/>
          </p:spPr>
          <p:txBody>
            <a:bodyPr>
              <a:spAutoFit/>
            </a:bodyPr>
            <a:lstStyle/>
            <a:p>
              <a:pPr eaLnBrk="0" hangingPunct="0">
                <a:spcBef>
                  <a:spcPct val="50000"/>
                </a:spcBef>
              </a:pPr>
              <a:r>
                <a:rPr lang="en-US" dirty="0"/>
                <a:t>E</a:t>
              </a:r>
            </a:p>
          </p:txBody>
        </p:sp>
        <p:sp>
          <p:nvSpPr>
            <p:cNvPr id="179222" name="Text Box 22"/>
            <p:cNvSpPr txBox="1">
              <a:spLocks noChangeArrowheads="1"/>
            </p:cNvSpPr>
            <p:nvPr/>
          </p:nvSpPr>
          <p:spPr bwMode="auto">
            <a:xfrm>
              <a:off x="1751" y="451"/>
              <a:ext cx="261" cy="310"/>
            </a:xfrm>
            <a:prstGeom prst="rect">
              <a:avLst/>
            </a:prstGeom>
            <a:noFill/>
            <a:ln w="9525">
              <a:noFill/>
              <a:miter lim="800000"/>
              <a:headEnd/>
              <a:tailEnd/>
            </a:ln>
            <a:effectLst/>
          </p:spPr>
          <p:txBody>
            <a:bodyPr>
              <a:spAutoFit/>
            </a:bodyPr>
            <a:lstStyle/>
            <a:p>
              <a:pPr eaLnBrk="0" hangingPunct="0">
                <a:spcBef>
                  <a:spcPct val="50000"/>
                </a:spcBef>
              </a:pPr>
              <a:r>
                <a:rPr lang="en-US" dirty="0"/>
                <a:t>F</a:t>
              </a:r>
            </a:p>
          </p:txBody>
        </p:sp>
        <p:sp>
          <p:nvSpPr>
            <p:cNvPr id="179223" name="Text Box 23"/>
            <p:cNvSpPr txBox="1">
              <a:spLocks noChangeArrowheads="1"/>
            </p:cNvSpPr>
            <p:nvPr/>
          </p:nvSpPr>
          <p:spPr bwMode="auto">
            <a:xfrm>
              <a:off x="1906" y="451"/>
              <a:ext cx="262" cy="310"/>
            </a:xfrm>
            <a:prstGeom prst="rect">
              <a:avLst/>
            </a:prstGeom>
            <a:noFill/>
            <a:ln w="9525">
              <a:noFill/>
              <a:miter lim="800000"/>
              <a:headEnd/>
              <a:tailEnd/>
            </a:ln>
            <a:effectLst/>
          </p:spPr>
          <p:txBody>
            <a:bodyPr>
              <a:spAutoFit/>
            </a:bodyPr>
            <a:lstStyle/>
            <a:p>
              <a:pPr eaLnBrk="0" hangingPunct="0">
                <a:spcBef>
                  <a:spcPct val="50000"/>
                </a:spcBef>
              </a:pPr>
              <a:r>
                <a:rPr lang="en-US" dirty="0"/>
                <a:t>G</a:t>
              </a:r>
            </a:p>
          </p:txBody>
        </p:sp>
        <p:sp>
          <p:nvSpPr>
            <p:cNvPr id="179224" name="Text Box 24"/>
            <p:cNvSpPr txBox="1">
              <a:spLocks noChangeArrowheads="1"/>
            </p:cNvSpPr>
            <p:nvPr/>
          </p:nvSpPr>
          <p:spPr bwMode="auto">
            <a:xfrm>
              <a:off x="2160" y="432"/>
              <a:ext cx="262" cy="310"/>
            </a:xfrm>
            <a:prstGeom prst="rect">
              <a:avLst/>
            </a:prstGeom>
            <a:noFill/>
            <a:ln w="9525">
              <a:noFill/>
              <a:miter lim="800000"/>
              <a:headEnd/>
              <a:tailEnd/>
            </a:ln>
            <a:effectLst/>
          </p:spPr>
          <p:txBody>
            <a:bodyPr>
              <a:spAutoFit/>
            </a:bodyPr>
            <a:lstStyle/>
            <a:p>
              <a:pPr eaLnBrk="0" hangingPunct="0">
                <a:spcBef>
                  <a:spcPct val="50000"/>
                </a:spcBef>
              </a:pPr>
              <a:r>
                <a:rPr lang="en-US" dirty="0"/>
                <a:t>H</a:t>
              </a:r>
            </a:p>
          </p:txBody>
        </p:sp>
        <p:sp>
          <p:nvSpPr>
            <p:cNvPr id="179225" name="Text Box 25"/>
            <p:cNvSpPr txBox="1">
              <a:spLocks noChangeArrowheads="1"/>
            </p:cNvSpPr>
            <p:nvPr/>
          </p:nvSpPr>
          <p:spPr bwMode="auto">
            <a:xfrm>
              <a:off x="240" y="644"/>
              <a:ext cx="261" cy="388"/>
            </a:xfrm>
            <a:prstGeom prst="rect">
              <a:avLst/>
            </a:prstGeom>
            <a:noFill/>
            <a:ln w="9525">
              <a:noFill/>
              <a:miter lim="800000"/>
              <a:headEnd/>
              <a:tailEnd/>
            </a:ln>
            <a:effectLst/>
          </p:spPr>
          <p:txBody>
            <a:bodyPr>
              <a:spAutoFit/>
            </a:bodyPr>
            <a:lstStyle/>
            <a:p>
              <a:pPr eaLnBrk="0" hangingPunct="0">
                <a:spcBef>
                  <a:spcPct val="50000"/>
                </a:spcBef>
              </a:pPr>
              <a:r>
                <a:rPr lang="en-US" sz="2400" b="1">
                  <a:solidFill>
                    <a:srgbClr val="FF0000"/>
                  </a:solidFill>
                  <a:latin typeface="Times"/>
                </a:rPr>
                <a:t>a</a:t>
              </a:r>
            </a:p>
          </p:txBody>
        </p:sp>
        <p:sp>
          <p:nvSpPr>
            <p:cNvPr id="179336" name="Line 136"/>
            <p:cNvSpPr>
              <a:spLocks noChangeShapeType="1"/>
            </p:cNvSpPr>
            <p:nvPr/>
          </p:nvSpPr>
          <p:spPr bwMode="auto">
            <a:xfrm>
              <a:off x="2208" y="960"/>
              <a:ext cx="0" cy="123"/>
            </a:xfrm>
            <a:prstGeom prst="line">
              <a:avLst/>
            </a:prstGeom>
            <a:noFill/>
            <a:ln w="19050">
              <a:solidFill>
                <a:srgbClr val="1414AC"/>
              </a:solidFill>
              <a:round/>
              <a:headEnd type="triangle" w="med" len="med"/>
              <a:tailEnd/>
            </a:ln>
            <a:effectLst/>
          </p:spPr>
          <p:txBody>
            <a:bodyPr/>
            <a:lstStyle/>
            <a:p>
              <a:endParaRPr lang="en-US"/>
            </a:p>
          </p:txBody>
        </p:sp>
      </p:grpSp>
      <p:grpSp>
        <p:nvGrpSpPr>
          <p:cNvPr id="5" name="Group 197"/>
          <p:cNvGrpSpPr>
            <a:grpSpLocks/>
          </p:cNvGrpSpPr>
          <p:nvPr/>
        </p:nvGrpSpPr>
        <p:grpSpPr bwMode="auto">
          <a:xfrm>
            <a:off x="133359" y="2952752"/>
            <a:ext cx="3167063" cy="796528"/>
            <a:chOff x="516" y="2958"/>
            <a:chExt cx="1995" cy="669"/>
          </a:xfrm>
        </p:grpSpPr>
        <p:sp>
          <p:nvSpPr>
            <p:cNvPr id="179297" name="AutoShape 97"/>
            <p:cNvSpPr>
              <a:spLocks noChangeArrowheads="1"/>
            </p:cNvSpPr>
            <p:nvPr/>
          </p:nvSpPr>
          <p:spPr bwMode="auto">
            <a:xfrm>
              <a:off x="787" y="3229"/>
              <a:ext cx="1014" cy="246"/>
            </a:xfrm>
            <a:prstGeom prst="flowChartTerminator">
              <a:avLst/>
            </a:prstGeom>
            <a:noFill/>
            <a:ln w="19050">
              <a:solidFill>
                <a:srgbClr val="0000FF"/>
              </a:solidFill>
              <a:miter lim="800000"/>
              <a:headEnd/>
              <a:tailEnd/>
            </a:ln>
            <a:effectLst/>
          </p:spPr>
          <p:txBody>
            <a:bodyPr wrap="none" anchor="ctr"/>
            <a:lstStyle/>
            <a:p>
              <a:endParaRPr lang="en-US"/>
            </a:p>
          </p:txBody>
        </p:sp>
        <p:sp>
          <p:nvSpPr>
            <p:cNvPr id="179298" name="Line 98"/>
            <p:cNvSpPr>
              <a:spLocks noChangeShapeType="1"/>
            </p:cNvSpPr>
            <p:nvPr/>
          </p:nvSpPr>
          <p:spPr bwMode="auto">
            <a:xfrm>
              <a:off x="990" y="3229"/>
              <a:ext cx="0" cy="246"/>
            </a:xfrm>
            <a:prstGeom prst="line">
              <a:avLst/>
            </a:prstGeom>
            <a:noFill/>
            <a:ln w="19050">
              <a:solidFill>
                <a:srgbClr val="0000FF"/>
              </a:solidFill>
              <a:round/>
              <a:headEnd/>
              <a:tailEnd/>
            </a:ln>
            <a:effectLst/>
          </p:spPr>
          <p:txBody>
            <a:bodyPr/>
            <a:lstStyle/>
            <a:p>
              <a:endParaRPr lang="en-US"/>
            </a:p>
          </p:txBody>
        </p:sp>
        <p:sp>
          <p:nvSpPr>
            <p:cNvPr id="179301" name="Line 101"/>
            <p:cNvSpPr>
              <a:spLocks noChangeShapeType="1"/>
            </p:cNvSpPr>
            <p:nvPr/>
          </p:nvSpPr>
          <p:spPr bwMode="auto">
            <a:xfrm>
              <a:off x="1584" y="3216"/>
              <a:ext cx="0" cy="246"/>
            </a:xfrm>
            <a:prstGeom prst="line">
              <a:avLst/>
            </a:prstGeom>
            <a:noFill/>
            <a:ln w="19050">
              <a:solidFill>
                <a:srgbClr val="0000FF"/>
              </a:solidFill>
              <a:round/>
              <a:headEnd/>
              <a:tailEnd/>
            </a:ln>
            <a:effectLst/>
          </p:spPr>
          <p:txBody>
            <a:bodyPr/>
            <a:lstStyle/>
            <a:p>
              <a:endParaRPr lang="en-US"/>
            </a:p>
          </p:txBody>
        </p:sp>
        <p:sp>
          <p:nvSpPr>
            <p:cNvPr id="179302" name="AutoShape 102"/>
            <p:cNvSpPr>
              <a:spLocks noChangeArrowheads="1"/>
            </p:cNvSpPr>
            <p:nvPr/>
          </p:nvSpPr>
          <p:spPr bwMode="auto">
            <a:xfrm>
              <a:off x="1902" y="3229"/>
              <a:ext cx="609" cy="246"/>
            </a:xfrm>
            <a:prstGeom prst="flowChartTerminator">
              <a:avLst/>
            </a:prstGeom>
            <a:noFill/>
            <a:ln w="19050">
              <a:solidFill>
                <a:srgbClr val="0000FF"/>
              </a:solidFill>
              <a:miter lim="800000"/>
              <a:headEnd/>
              <a:tailEnd/>
            </a:ln>
            <a:effectLst/>
          </p:spPr>
          <p:txBody>
            <a:bodyPr wrap="none" anchor="ctr"/>
            <a:lstStyle/>
            <a:p>
              <a:endParaRPr lang="en-US"/>
            </a:p>
          </p:txBody>
        </p:sp>
        <p:sp>
          <p:nvSpPr>
            <p:cNvPr id="179303" name="Line 103"/>
            <p:cNvSpPr>
              <a:spLocks noChangeShapeType="1"/>
            </p:cNvSpPr>
            <p:nvPr/>
          </p:nvSpPr>
          <p:spPr bwMode="auto">
            <a:xfrm>
              <a:off x="2105" y="3229"/>
              <a:ext cx="0" cy="246"/>
            </a:xfrm>
            <a:prstGeom prst="line">
              <a:avLst/>
            </a:prstGeom>
            <a:noFill/>
            <a:ln w="19050">
              <a:solidFill>
                <a:srgbClr val="0000FF"/>
              </a:solidFill>
              <a:round/>
              <a:headEnd/>
              <a:tailEnd/>
            </a:ln>
            <a:effectLst/>
          </p:spPr>
          <p:txBody>
            <a:bodyPr/>
            <a:lstStyle/>
            <a:p>
              <a:endParaRPr lang="en-US"/>
            </a:p>
          </p:txBody>
        </p:sp>
        <p:sp>
          <p:nvSpPr>
            <p:cNvPr id="179304" name="Line 104"/>
            <p:cNvSpPr>
              <a:spLocks noChangeShapeType="1"/>
            </p:cNvSpPr>
            <p:nvPr/>
          </p:nvSpPr>
          <p:spPr bwMode="auto">
            <a:xfrm>
              <a:off x="2308" y="3229"/>
              <a:ext cx="0" cy="246"/>
            </a:xfrm>
            <a:prstGeom prst="line">
              <a:avLst/>
            </a:prstGeom>
            <a:noFill/>
            <a:ln w="19050">
              <a:solidFill>
                <a:srgbClr val="0000FF"/>
              </a:solidFill>
              <a:round/>
              <a:headEnd/>
              <a:tailEnd/>
            </a:ln>
            <a:effectLst/>
          </p:spPr>
          <p:txBody>
            <a:bodyPr/>
            <a:lstStyle/>
            <a:p>
              <a:endParaRPr lang="en-US"/>
            </a:p>
          </p:txBody>
        </p:sp>
        <p:sp>
          <p:nvSpPr>
            <p:cNvPr id="179305" name="Oval 105"/>
            <p:cNvSpPr>
              <a:spLocks noChangeArrowheads="1"/>
            </p:cNvSpPr>
            <p:nvPr/>
          </p:nvSpPr>
          <p:spPr bwMode="auto">
            <a:xfrm>
              <a:off x="1801" y="3311"/>
              <a:ext cx="101" cy="82"/>
            </a:xfrm>
            <a:prstGeom prst="ellipse">
              <a:avLst/>
            </a:prstGeom>
            <a:noFill/>
            <a:ln w="19050">
              <a:solidFill>
                <a:srgbClr val="0000FF"/>
              </a:solidFill>
              <a:round/>
              <a:headEnd/>
              <a:tailEnd/>
            </a:ln>
            <a:effectLst/>
          </p:spPr>
          <p:txBody>
            <a:bodyPr wrap="none" anchor="ctr"/>
            <a:lstStyle/>
            <a:p>
              <a:endParaRPr lang="en-US"/>
            </a:p>
          </p:txBody>
        </p:sp>
        <p:sp>
          <p:nvSpPr>
            <p:cNvPr id="179306" name="Text Box 106"/>
            <p:cNvSpPr txBox="1">
              <a:spLocks noChangeArrowheads="1"/>
            </p:cNvSpPr>
            <p:nvPr/>
          </p:nvSpPr>
          <p:spPr bwMode="auto">
            <a:xfrm>
              <a:off x="787" y="2958"/>
              <a:ext cx="252" cy="310"/>
            </a:xfrm>
            <a:prstGeom prst="rect">
              <a:avLst/>
            </a:prstGeom>
            <a:noFill/>
            <a:ln w="9525">
              <a:noFill/>
              <a:miter lim="800000"/>
              <a:headEnd/>
              <a:tailEnd/>
            </a:ln>
            <a:effectLst/>
          </p:spPr>
          <p:txBody>
            <a:bodyPr>
              <a:spAutoFit/>
            </a:bodyPr>
            <a:lstStyle/>
            <a:p>
              <a:pPr eaLnBrk="0" hangingPunct="0">
                <a:spcBef>
                  <a:spcPct val="50000"/>
                </a:spcBef>
              </a:pPr>
              <a:r>
                <a:rPr lang="en-US" dirty="0"/>
                <a:t>A</a:t>
              </a:r>
            </a:p>
          </p:txBody>
        </p:sp>
        <p:grpSp>
          <p:nvGrpSpPr>
            <p:cNvPr id="6" name="Group 189"/>
            <p:cNvGrpSpPr>
              <a:grpSpLocks/>
            </p:cNvGrpSpPr>
            <p:nvPr/>
          </p:nvGrpSpPr>
          <p:grpSpPr bwMode="auto">
            <a:xfrm>
              <a:off x="990" y="2984"/>
              <a:ext cx="638" cy="488"/>
              <a:chOff x="898" y="1966"/>
              <a:chExt cx="638" cy="488"/>
            </a:xfrm>
          </p:grpSpPr>
          <p:sp>
            <p:nvSpPr>
              <p:cNvPr id="179307" name="Text Box 107"/>
              <p:cNvSpPr txBox="1">
                <a:spLocks noChangeArrowheads="1"/>
              </p:cNvSpPr>
              <p:nvPr/>
            </p:nvSpPr>
            <p:spPr bwMode="auto">
              <a:xfrm>
                <a:off x="898" y="1966"/>
                <a:ext cx="254" cy="310"/>
              </a:xfrm>
              <a:prstGeom prst="rect">
                <a:avLst/>
              </a:prstGeom>
              <a:noFill/>
              <a:ln w="9525">
                <a:noFill/>
                <a:miter lim="800000"/>
                <a:headEnd/>
                <a:tailEnd/>
              </a:ln>
              <a:effectLst/>
            </p:spPr>
            <p:txBody>
              <a:bodyPr>
                <a:spAutoFit/>
              </a:bodyPr>
              <a:lstStyle/>
              <a:p>
                <a:pPr eaLnBrk="0" hangingPunct="0">
                  <a:spcBef>
                    <a:spcPct val="50000"/>
                  </a:spcBef>
                </a:pPr>
                <a:r>
                  <a:rPr lang="en-US" dirty="0"/>
                  <a:t>B</a:t>
                </a:r>
              </a:p>
            </p:txBody>
          </p:sp>
          <p:sp>
            <p:nvSpPr>
              <p:cNvPr id="179294" name="Rectangle 94"/>
              <p:cNvSpPr>
                <a:spLocks noChangeArrowheads="1"/>
              </p:cNvSpPr>
              <p:nvPr/>
            </p:nvSpPr>
            <p:spPr bwMode="auto">
              <a:xfrm rot="21600000">
                <a:off x="1103" y="2208"/>
                <a:ext cx="203" cy="246"/>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179295" name="Rectangle 95"/>
              <p:cNvSpPr>
                <a:spLocks noChangeArrowheads="1"/>
              </p:cNvSpPr>
              <p:nvPr/>
            </p:nvSpPr>
            <p:spPr bwMode="auto">
              <a:xfrm rot="21600000">
                <a:off x="900" y="2208"/>
                <a:ext cx="203" cy="246"/>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179296" name="Rectangle 96"/>
              <p:cNvSpPr>
                <a:spLocks noChangeArrowheads="1"/>
              </p:cNvSpPr>
              <p:nvPr/>
            </p:nvSpPr>
            <p:spPr bwMode="auto">
              <a:xfrm rot="21600000">
                <a:off x="1296" y="2208"/>
                <a:ext cx="202" cy="246"/>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179308" name="Text Box 108"/>
              <p:cNvSpPr txBox="1">
                <a:spLocks noChangeArrowheads="1"/>
              </p:cNvSpPr>
              <p:nvPr/>
            </p:nvSpPr>
            <p:spPr bwMode="auto">
              <a:xfrm>
                <a:off x="1092" y="1966"/>
                <a:ext cx="252" cy="310"/>
              </a:xfrm>
              <a:prstGeom prst="rect">
                <a:avLst/>
              </a:prstGeom>
              <a:noFill/>
              <a:ln w="9525">
                <a:noFill/>
                <a:miter lim="800000"/>
                <a:headEnd/>
                <a:tailEnd/>
              </a:ln>
              <a:effectLst/>
            </p:spPr>
            <p:txBody>
              <a:bodyPr>
                <a:spAutoFit/>
              </a:bodyPr>
              <a:lstStyle/>
              <a:p>
                <a:pPr eaLnBrk="0" hangingPunct="0">
                  <a:spcBef>
                    <a:spcPct val="50000"/>
                  </a:spcBef>
                </a:pPr>
                <a:r>
                  <a:rPr lang="en-US" dirty="0"/>
                  <a:t>C</a:t>
                </a:r>
              </a:p>
            </p:txBody>
          </p:sp>
          <p:sp>
            <p:nvSpPr>
              <p:cNvPr id="179309" name="Text Box 109"/>
              <p:cNvSpPr txBox="1">
                <a:spLocks noChangeArrowheads="1"/>
              </p:cNvSpPr>
              <p:nvPr/>
            </p:nvSpPr>
            <p:spPr bwMode="auto">
              <a:xfrm>
                <a:off x="1282" y="1966"/>
                <a:ext cx="254" cy="310"/>
              </a:xfrm>
              <a:prstGeom prst="rect">
                <a:avLst/>
              </a:prstGeom>
              <a:noFill/>
              <a:ln w="9525">
                <a:noFill/>
                <a:miter lim="800000"/>
                <a:headEnd/>
                <a:tailEnd/>
              </a:ln>
              <a:effectLst/>
            </p:spPr>
            <p:txBody>
              <a:bodyPr>
                <a:spAutoFit/>
              </a:bodyPr>
              <a:lstStyle/>
              <a:p>
                <a:pPr eaLnBrk="0" hangingPunct="0">
                  <a:spcBef>
                    <a:spcPct val="50000"/>
                  </a:spcBef>
                </a:pPr>
                <a:r>
                  <a:rPr lang="en-US" dirty="0"/>
                  <a:t>D</a:t>
                </a:r>
              </a:p>
            </p:txBody>
          </p:sp>
        </p:grpSp>
        <p:sp>
          <p:nvSpPr>
            <p:cNvPr id="179310" name="Text Box 110"/>
            <p:cNvSpPr txBox="1">
              <a:spLocks noChangeArrowheads="1"/>
            </p:cNvSpPr>
            <p:nvPr/>
          </p:nvSpPr>
          <p:spPr bwMode="auto">
            <a:xfrm>
              <a:off x="1584" y="2984"/>
              <a:ext cx="254" cy="310"/>
            </a:xfrm>
            <a:prstGeom prst="rect">
              <a:avLst/>
            </a:prstGeom>
            <a:noFill/>
            <a:ln w="9525">
              <a:noFill/>
              <a:miter lim="800000"/>
              <a:headEnd/>
              <a:tailEnd/>
            </a:ln>
            <a:effectLst/>
          </p:spPr>
          <p:txBody>
            <a:bodyPr>
              <a:spAutoFit/>
            </a:bodyPr>
            <a:lstStyle/>
            <a:p>
              <a:pPr eaLnBrk="0" hangingPunct="0">
                <a:spcBef>
                  <a:spcPct val="50000"/>
                </a:spcBef>
              </a:pPr>
              <a:r>
                <a:rPr lang="en-US" dirty="0"/>
                <a:t>E</a:t>
              </a:r>
            </a:p>
          </p:txBody>
        </p:sp>
        <p:sp>
          <p:nvSpPr>
            <p:cNvPr id="179311" name="Text Box 111"/>
            <p:cNvSpPr txBox="1">
              <a:spLocks noChangeArrowheads="1"/>
            </p:cNvSpPr>
            <p:nvPr/>
          </p:nvSpPr>
          <p:spPr bwMode="auto">
            <a:xfrm>
              <a:off x="1902" y="2984"/>
              <a:ext cx="254" cy="310"/>
            </a:xfrm>
            <a:prstGeom prst="rect">
              <a:avLst/>
            </a:prstGeom>
            <a:noFill/>
            <a:ln w="9525">
              <a:noFill/>
              <a:miter lim="800000"/>
              <a:headEnd/>
              <a:tailEnd/>
            </a:ln>
            <a:effectLst/>
          </p:spPr>
          <p:txBody>
            <a:bodyPr>
              <a:spAutoFit/>
            </a:bodyPr>
            <a:lstStyle/>
            <a:p>
              <a:pPr eaLnBrk="0" hangingPunct="0">
                <a:spcBef>
                  <a:spcPct val="50000"/>
                </a:spcBef>
              </a:pPr>
              <a:r>
                <a:rPr lang="en-US" dirty="0"/>
                <a:t>F</a:t>
              </a:r>
            </a:p>
          </p:txBody>
        </p:sp>
        <p:sp>
          <p:nvSpPr>
            <p:cNvPr id="179312" name="Text Box 112"/>
            <p:cNvSpPr txBox="1">
              <a:spLocks noChangeArrowheads="1"/>
            </p:cNvSpPr>
            <p:nvPr/>
          </p:nvSpPr>
          <p:spPr bwMode="auto">
            <a:xfrm>
              <a:off x="2055" y="2984"/>
              <a:ext cx="254" cy="310"/>
            </a:xfrm>
            <a:prstGeom prst="rect">
              <a:avLst/>
            </a:prstGeom>
            <a:noFill/>
            <a:ln w="9525">
              <a:noFill/>
              <a:miter lim="800000"/>
              <a:headEnd/>
              <a:tailEnd/>
            </a:ln>
            <a:effectLst/>
          </p:spPr>
          <p:txBody>
            <a:bodyPr>
              <a:spAutoFit/>
            </a:bodyPr>
            <a:lstStyle/>
            <a:p>
              <a:pPr eaLnBrk="0" hangingPunct="0">
                <a:spcBef>
                  <a:spcPct val="50000"/>
                </a:spcBef>
              </a:pPr>
              <a:r>
                <a:rPr lang="en-US" dirty="0"/>
                <a:t>G</a:t>
              </a:r>
            </a:p>
          </p:txBody>
        </p:sp>
        <p:sp>
          <p:nvSpPr>
            <p:cNvPr id="179313" name="Text Box 113"/>
            <p:cNvSpPr txBox="1">
              <a:spLocks noChangeArrowheads="1"/>
            </p:cNvSpPr>
            <p:nvPr/>
          </p:nvSpPr>
          <p:spPr bwMode="auto">
            <a:xfrm>
              <a:off x="2257" y="2984"/>
              <a:ext cx="254" cy="310"/>
            </a:xfrm>
            <a:prstGeom prst="rect">
              <a:avLst/>
            </a:prstGeom>
            <a:noFill/>
            <a:ln w="9525">
              <a:noFill/>
              <a:miter lim="800000"/>
              <a:headEnd/>
              <a:tailEnd/>
            </a:ln>
            <a:effectLst/>
          </p:spPr>
          <p:txBody>
            <a:bodyPr>
              <a:spAutoFit/>
            </a:bodyPr>
            <a:lstStyle/>
            <a:p>
              <a:pPr eaLnBrk="0" hangingPunct="0">
                <a:spcBef>
                  <a:spcPct val="50000"/>
                </a:spcBef>
              </a:pPr>
              <a:r>
                <a:rPr lang="en-US" dirty="0"/>
                <a:t>H</a:t>
              </a:r>
            </a:p>
          </p:txBody>
        </p:sp>
        <p:sp>
          <p:nvSpPr>
            <p:cNvPr id="179314" name="Text Box 114"/>
            <p:cNvSpPr txBox="1">
              <a:spLocks noChangeArrowheads="1"/>
            </p:cNvSpPr>
            <p:nvPr/>
          </p:nvSpPr>
          <p:spPr bwMode="auto">
            <a:xfrm>
              <a:off x="516" y="3188"/>
              <a:ext cx="252" cy="388"/>
            </a:xfrm>
            <a:prstGeom prst="rect">
              <a:avLst/>
            </a:prstGeom>
            <a:noFill/>
            <a:ln w="9525">
              <a:noFill/>
              <a:miter lim="800000"/>
              <a:headEnd/>
              <a:tailEnd/>
            </a:ln>
            <a:effectLst/>
          </p:spPr>
          <p:txBody>
            <a:bodyPr>
              <a:spAutoFit/>
            </a:bodyPr>
            <a:lstStyle/>
            <a:p>
              <a:pPr eaLnBrk="0" hangingPunct="0">
                <a:spcBef>
                  <a:spcPct val="50000"/>
                </a:spcBef>
              </a:pPr>
              <a:r>
                <a:rPr lang="en-US" sz="2400" b="1" dirty="0">
                  <a:solidFill>
                    <a:srgbClr val="FF0000"/>
                  </a:solidFill>
                  <a:latin typeface="Times"/>
                </a:rPr>
                <a:t>c</a:t>
              </a:r>
            </a:p>
          </p:txBody>
        </p:sp>
        <p:sp>
          <p:nvSpPr>
            <p:cNvPr id="179337" name="Line 137"/>
            <p:cNvSpPr>
              <a:spLocks noChangeShapeType="1"/>
            </p:cNvSpPr>
            <p:nvPr/>
          </p:nvSpPr>
          <p:spPr bwMode="auto">
            <a:xfrm>
              <a:off x="1008" y="3504"/>
              <a:ext cx="0" cy="123"/>
            </a:xfrm>
            <a:prstGeom prst="line">
              <a:avLst/>
            </a:prstGeom>
            <a:noFill/>
            <a:ln w="19050">
              <a:solidFill>
                <a:srgbClr val="0000FF"/>
              </a:solidFill>
              <a:round/>
              <a:headEnd type="triangle" w="med" len="med"/>
              <a:tailEnd/>
            </a:ln>
            <a:effectLst/>
          </p:spPr>
          <p:txBody>
            <a:bodyPr/>
            <a:lstStyle/>
            <a:p>
              <a:endParaRPr lang="en-US"/>
            </a:p>
          </p:txBody>
        </p:sp>
        <p:sp>
          <p:nvSpPr>
            <p:cNvPr id="179338" name="Line 138"/>
            <p:cNvSpPr>
              <a:spLocks noChangeShapeType="1"/>
            </p:cNvSpPr>
            <p:nvPr/>
          </p:nvSpPr>
          <p:spPr bwMode="auto">
            <a:xfrm>
              <a:off x="1584" y="3504"/>
              <a:ext cx="0" cy="123"/>
            </a:xfrm>
            <a:prstGeom prst="line">
              <a:avLst/>
            </a:prstGeom>
            <a:noFill/>
            <a:ln w="19050">
              <a:solidFill>
                <a:srgbClr val="0000FF"/>
              </a:solidFill>
              <a:round/>
              <a:headEnd type="triangle" w="med" len="med"/>
              <a:tailEnd/>
            </a:ln>
            <a:effectLst/>
          </p:spPr>
          <p:txBody>
            <a:bodyPr/>
            <a:lstStyle/>
            <a:p>
              <a:endParaRPr lang="en-US"/>
            </a:p>
          </p:txBody>
        </p:sp>
      </p:grpSp>
      <p:grpSp>
        <p:nvGrpSpPr>
          <p:cNvPr id="7" name="Group 145"/>
          <p:cNvGrpSpPr>
            <a:grpSpLocks/>
          </p:cNvGrpSpPr>
          <p:nvPr/>
        </p:nvGrpSpPr>
        <p:grpSpPr bwMode="auto">
          <a:xfrm>
            <a:off x="8077219" y="773908"/>
            <a:ext cx="415925" cy="575072"/>
            <a:chOff x="5498" y="1299"/>
            <a:chExt cx="262" cy="483"/>
          </a:xfrm>
        </p:grpSpPr>
        <p:sp>
          <p:nvSpPr>
            <p:cNvPr id="179341" name="AutoShape 141"/>
            <p:cNvSpPr>
              <a:spLocks noChangeArrowheads="1"/>
            </p:cNvSpPr>
            <p:nvPr/>
          </p:nvSpPr>
          <p:spPr bwMode="auto">
            <a:xfrm>
              <a:off x="5552" y="1536"/>
              <a:ext cx="208" cy="246"/>
            </a:xfrm>
            <a:prstGeom prst="flowChartDelay">
              <a:avLst/>
            </a:prstGeom>
            <a:solidFill>
              <a:srgbClr val="FFCC00"/>
            </a:solidFill>
            <a:ln w="9525">
              <a:solidFill>
                <a:schemeClr val="tx1"/>
              </a:solidFill>
              <a:miter lim="800000"/>
              <a:headEnd/>
              <a:tailEnd/>
            </a:ln>
            <a:effectLst/>
          </p:spPr>
          <p:txBody>
            <a:bodyPr wrap="none" anchor="ctr"/>
            <a:lstStyle/>
            <a:p>
              <a:endParaRPr lang="en-US"/>
            </a:p>
          </p:txBody>
        </p:sp>
        <p:sp>
          <p:nvSpPr>
            <p:cNvPr id="179343" name="Text Box 143"/>
            <p:cNvSpPr txBox="1">
              <a:spLocks noChangeArrowheads="1"/>
            </p:cNvSpPr>
            <p:nvPr/>
          </p:nvSpPr>
          <p:spPr bwMode="auto">
            <a:xfrm>
              <a:off x="5498" y="1299"/>
              <a:ext cx="262" cy="310"/>
            </a:xfrm>
            <a:prstGeom prst="rect">
              <a:avLst/>
            </a:prstGeom>
            <a:noFill/>
            <a:ln w="9525">
              <a:noFill/>
              <a:miter lim="800000"/>
              <a:headEnd/>
              <a:tailEnd/>
            </a:ln>
            <a:effectLst/>
          </p:spPr>
          <p:txBody>
            <a:bodyPr>
              <a:spAutoFit/>
            </a:bodyPr>
            <a:lstStyle/>
            <a:p>
              <a:pPr eaLnBrk="0" hangingPunct="0">
                <a:spcBef>
                  <a:spcPct val="50000"/>
                </a:spcBef>
              </a:pPr>
              <a:r>
                <a:rPr lang="en-US" dirty="0"/>
                <a:t>H</a:t>
              </a:r>
            </a:p>
          </p:txBody>
        </p:sp>
      </p:grpSp>
      <p:grpSp>
        <p:nvGrpSpPr>
          <p:cNvPr id="8" name="Group 190"/>
          <p:cNvGrpSpPr>
            <a:grpSpLocks/>
          </p:cNvGrpSpPr>
          <p:nvPr/>
        </p:nvGrpSpPr>
        <p:grpSpPr bwMode="auto">
          <a:xfrm>
            <a:off x="5410216" y="2983707"/>
            <a:ext cx="1012825" cy="559594"/>
            <a:chOff x="898" y="1984"/>
            <a:chExt cx="638" cy="470"/>
          </a:xfrm>
        </p:grpSpPr>
        <p:sp>
          <p:nvSpPr>
            <p:cNvPr id="179391" name="Text Box 191"/>
            <p:cNvSpPr txBox="1">
              <a:spLocks noChangeArrowheads="1"/>
            </p:cNvSpPr>
            <p:nvPr/>
          </p:nvSpPr>
          <p:spPr bwMode="auto">
            <a:xfrm>
              <a:off x="898" y="1984"/>
              <a:ext cx="254" cy="310"/>
            </a:xfrm>
            <a:prstGeom prst="rect">
              <a:avLst/>
            </a:prstGeom>
            <a:noFill/>
            <a:ln w="9525">
              <a:noFill/>
              <a:miter lim="800000"/>
              <a:headEnd/>
              <a:tailEnd/>
            </a:ln>
            <a:effectLst/>
          </p:spPr>
          <p:txBody>
            <a:bodyPr>
              <a:spAutoFit/>
            </a:bodyPr>
            <a:lstStyle/>
            <a:p>
              <a:pPr eaLnBrk="0" hangingPunct="0">
                <a:spcBef>
                  <a:spcPct val="50000"/>
                </a:spcBef>
              </a:pPr>
              <a:r>
                <a:rPr lang="en-US" dirty="0"/>
                <a:t>B</a:t>
              </a:r>
            </a:p>
          </p:txBody>
        </p:sp>
        <p:sp>
          <p:nvSpPr>
            <p:cNvPr id="179392" name="Rectangle 192"/>
            <p:cNvSpPr>
              <a:spLocks noChangeArrowheads="1"/>
            </p:cNvSpPr>
            <p:nvPr/>
          </p:nvSpPr>
          <p:spPr bwMode="auto">
            <a:xfrm rot="21600000">
              <a:off x="1103" y="2208"/>
              <a:ext cx="203" cy="246"/>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179393" name="Rectangle 193"/>
            <p:cNvSpPr>
              <a:spLocks noChangeArrowheads="1"/>
            </p:cNvSpPr>
            <p:nvPr/>
          </p:nvSpPr>
          <p:spPr bwMode="auto">
            <a:xfrm rot="21600000">
              <a:off x="900" y="2208"/>
              <a:ext cx="203" cy="246"/>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179394" name="Rectangle 194"/>
            <p:cNvSpPr>
              <a:spLocks noChangeArrowheads="1"/>
            </p:cNvSpPr>
            <p:nvPr/>
          </p:nvSpPr>
          <p:spPr bwMode="auto">
            <a:xfrm rot="21600000">
              <a:off x="1296" y="2208"/>
              <a:ext cx="202" cy="246"/>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179395" name="Text Box 195"/>
            <p:cNvSpPr txBox="1">
              <a:spLocks noChangeArrowheads="1"/>
            </p:cNvSpPr>
            <p:nvPr/>
          </p:nvSpPr>
          <p:spPr bwMode="auto">
            <a:xfrm>
              <a:off x="1092" y="1984"/>
              <a:ext cx="252" cy="310"/>
            </a:xfrm>
            <a:prstGeom prst="rect">
              <a:avLst/>
            </a:prstGeom>
            <a:noFill/>
            <a:ln w="9525">
              <a:noFill/>
              <a:miter lim="800000"/>
              <a:headEnd/>
              <a:tailEnd/>
            </a:ln>
            <a:effectLst/>
          </p:spPr>
          <p:txBody>
            <a:bodyPr>
              <a:spAutoFit/>
            </a:bodyPr>
            <a:lstStyle/>
            <a:p>
              <a:pPr eaLnBrk="0" hangingPunct="0">
                <a:spcBef>
                  <a:spcPct val="50000"/>
                </a:spcBef>
              </a:pPr>
              <a:r>
                <a:rPr lang="en-US" dirty="0"/>
                <a:t>C</a:t>
              </a:r>
            </a:p>
          </p:txBody>
        </p:sp>
        <p:sp>
          <p:nvSpPr>
            <p:cNvPr id="179396" name="Text Box 196"/>
            <p:cNvSpPr txBox="1">
              <a:spLocks noChangeArrowheads="1"/>
            </p:cNvSpPr>
            <p:nvPr/>
          </p:nvSpPr>
          <p:spPr bwMode="auto">
            <a:xfrm>
              <a:off x="1282" y="1984"/>
              <a:ext cx="254" cy="310"/>
            </a:xfrm>
            <a:prstGeom prst="rect">
              <a:avLst/>
            </a:prstGeom>
            <a:noFill/>
            <a:ln w="9525">
              <a:noFill/>
              <a:miter lim="800000"/>
              <a:headEnd/>
              <a:tailEnd/>
            </a:ln>
            <a:effectLst/>
          </p:spPr>
          <p:txBody>
            <a:bodyPr>
              <a:spAutoFit/>
            </a:bodyPr>
            <a:lstStyle/>
            <a:p>
              <a:pPr eaLnBrk="0" hangingPunct="0">
                <a:spcBef>
                  <a:spcPct val="50000"/>
                </a:spcBef>
              </a:pPr>
              <a:r>
                <a:rPr lang="en-US" dirty="0"/>
                <a:t>D</a:t>
              </a:r>
            </a:p>
          </p:txBody>
        </p:sp>
      </p:grpSp>
      <p:grpSp>
        <p:nvGrpSpPr>
          <p:cNvPr id="9" name="Group 206"/>
          <p:cNvGrpSpPr>
            <a:grpSpLocks/>
          </p:cNvGrpSpPr>
          <p:nvPr/>
        </p:nvGrpSpPr>
        <p:grpSpPr bwMode="auto">
          <a:xfrm>
            <a:off x="5410200" y="2995615"/>
            <a:ext cx="990600" cy="547688"/>
            <a:chOff x="3984" y="2138"/>
            <a:chExt cx="624" cy="460"/>
          </a:xfrm>
        </p:grpSpPr>
        <p:sp>
          <p:nvSpPr>
            <p:cNvPr id="179399" name="Text Box 199"/>
            <p:cNvSpPr txBox="1">
              <a:spLocks noChangeArrowheads="1"/>
            </p:cNvSpPr>
            <p:nvPr/>
          </p:nvSpPr>
          <p:spPr bwMode="auto">
            <a:xfrm>
              <a:off x="4368" y="2138"/>
              <a:ext cx="240" cy="310"/>
            </a:xfrm>
            <a:prstGeom prst="rect">
              <a:avLst/>
            </a:prstGeom>
            <a:noFill/>
            <a:ln w="9525">
              <a:noFill/>
              <a:miter lim="800000"/>
              <a:headEnd/>
              <a:tailEnd/>
            </a:ln>
            <a:effectLst/>
          </p:spPr>
          <p:txBody>
            <a:bodyPr wrap="square">
              <a:spAutoFit/>
            </a:bodyPr>
            <a:lstStyle/>
            <a:p>
              <a:pPr eaLnBrk="0" hangingPunct="0">
                <a:spcBef>
                  <a:spcPct val="50000"/>
                </a:spcBef>
              </a:pPr>
              <a:r>
                <a:rPr lang="en-US" dirty="0"/>
                <a:t>B</a:t>
              </a:r>
            </a:p>
          </p:txBody>
        </p:sp>
        <p:grpSp>
          <p:nvGrpSpPr>
            <p:cNvPr id="10" name="Group 205"/>
            <p:cNvGrpSpPr>
              <a:grpSpLocks/>
            </p:cNvGrpSpPr>
            <p:nvPr/>
          </p:nvGrpSpPr>
          <p:grpSpPr bwMode="auto">
            <a:xfrm>
              <a:off x="3984" y="2138"/>
              <a:ext cx="600" cy="460"/>
              <a:chOff x="3744" y="1898"/>
              <a:chExt cx="600" cy="460"/>
            </a:xfrm>
          </p:grpSpPr>
          <p:sp>
            <p:nvSpPr>
              <p:cNvPr id="179400" name="Rectangle 200"/>
              <p:cNvSpPr>
                <a:spLocks noChangeArrowheads="1"/>
              </p:cNvSpPr>
              <p:nvPr/>
            </p:nvSpPr>
            <p:spPr bwMode="auto">
              <a:xfrm rot="21600000">
                <a:off x="3949" y="2112"/>
                <a:ext cx="203" cy="246"/>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179401" name="Rectangle 201"/>
              <p:cNvSpPr>
                <a:spLocks noChangeArrowheads="1"/>
              </p:cNvSpPr>
              <p:nvPr/>
            </p:nvSpPr>
            <p:spPr bwMode="auto">
              <a:xfrm rot="21600000">
                <a:off x="3746" y="2112"/>
                <a:ext cx="203" cy="246"/>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179402" name="Rectangle 202"/>
              <p:cNvSpPr>
                <a:spLocks noChangeArrowheads="1"/>
              </p:cNvSpPr>
              <p:nvPr/>
            </p:nvSpPr>
            <p:spPr bwMode="auto">
              <a:xfrm rot="21600000">
                <a:off x="4142" y="2112"/>
                <a:ext cx="202" cy="246"/>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179403" name="Text Box 203"/>
              <p:cNvSpPr txBox="1">
                <a:spLocks noChangeArrowheads="1"/>
              </p:cNvSpPr>
              <p:nvPr/>
            </p:nvSpPr>
            <p:spPr bwMode="auto">
              <a:xfrm>
                <a:off x="3936" y="1898"/>
                <a:ext cx="252" cy="310"/>
              </a:xfrm>
              <a:prstGeom prst="rect">
                <a:avLst/>
              </a:prstGeom>
              <a:noFill/>
              <a:ln w="9525">
                <a:noFill/>
                <a:miter lim="800000"/>
                <a:headEnd/>
                <a:tailEnd/>
              </a:ln>
              <a:effectLst/>
            </p:spPr>
            <p:txBody>
              <a:bodyPr>
                <a:spAutoFit/>
              </a:bodyPr>
              <a:lstStyle/>
              <a:p>
                <a:pPr eaLnBrk="0" hangingPunct="0">
                  <a:spcBef>
                    <a:spcPct val="50000"/>
                  </a:spcBef>
                </a:pPr>
                <a:r>
                  <a:rPr lang="en-US" dirty="0"/>
                  <a:t>C</a:t>
                </a:r>
              </a:p>
            </p:txBody>
          </p:sp>
          <p:sp>
            <p:nvSpPr>
              <p:cNvPr id="179404" name="Text Box 204"/>
              <p:cNvSpPr txBox="1">
                <a:spLocks noChangeArrowheads="1"/>
              </p:cNvSpPr>
              <p:nvPr/>
            </p:nvSpPr>
            <p:spPr bwMode="auto">
              <a:xfrm>
                <a:off x="3744" y="1898"/>
                <a:ext cx="254" cy="310"/>
              </a:xfrm>
              <a:prstGeom prst="rect">
                <a:avLst/>
              </a:prstGeom>
              <a:noFill/>
              <a:ln w="9525">
                <a:noFill/>
                <a:miter lim="800000"/>
                <a:headEnd/>
                <a:tailEnd/>
              </a:ln>
              <a:effectLst/>
            </p:spPr>
            <p:txBody>
              <a:bodyPr>
                <a:spAutoFit/>
              </a:bodyPr>
              <a:lstStyle/>
              <a:p>
                <a:pPr eaLnBrk="0" hangingPunct="0">
                  <a:spcBef>
                    <a:spcPct val="50000"/>
                  </a:spcBef>
                </a:pPr>
                <a:r>
                  <a:rPr lang="en-US" dirty="0"/>
                  <a:t>D</a:t>
                </a:r>
              </a:p>
            </p:txBody>
          </p:sp>
        </p:grpSp>
      </p:grpSp>
      <p:sp>
        <p:nvSpPr>
          <p:cNvPr id="179408" name="Line 208"/>
          <p:cNvSpPr>
            <a:spLocks noChangeShapeType="1"/>
          </p:cNvSpPr>
          <p:nvPr/>
        </p:nvSpPr>
        <p:spPr bwMode="auto">
          <a:xfrm>
            <a:off x="3581400" y="2408635"/>
            <a:ext cx="1339850" cy="0"/>
          </a:xfrm>
          <a:prstGeom prst="line">
            <a:avLst/>
          </a:prstGeom>
          <a:noFill/>
          <a:ln w="28575">
            <a:solidFill>
              <a:srgbClr val="FF0000"/>
            </a:solidFill>
            <a:round/>
            <a:headEnd/>
            <a:tailEnd type="triangle" w="med" len="med"/>
          </a:ln>
          <a:effectLst/>
        </p:spPr>
        <p:txBody>
          <a:bodyPr/>
          <a:lstStyle/>
          <a:p>
            <a:endParaRPr lang="en-US"/>
          </a:p>
        </p:txBody>
      </p:sp>
      <p:grpSp>
        <p:nvGrpSpPr>
          <p:cNvPr id="11" name="Group 255"/>
          <p:cNvGrpSpPr>
            <a:grpSpLocks/>
          </p:cNvGrpSpPr>
          <p:nvPr/>
        </p:nvGrpSpPr>
        <p:grpSpPr bwMode="auto">
          <a:xfrm>
            <a:off x="5867400" y="1916905"/>
            <a:ext cx="2971800" cy="628650"/>
            <a:chOff x="3888" y="1411"/>
            <a:chExt cx="1872" cy="528"/>
          </a:xfrm>
        </p:grpSpPr>
        <p:grpSp>
          <p:nvGrpSpPr>
            <p:cNvPr id="12" name="Group 209"/>
            <p:cNvGrpSpPr>
              <a:grpSpLocks/>
            </p:cNvGrpSpPr>
            <p:nvPr/>
          </p:nvGrpSpPr>
          <p:grpSpPr bwMode="auto">
            <a:xfrm>
              <a:off x="4120" y="1680"/>
              <a:ext cx="426" cy="246"/>
              <a:chOff x="3792" y="2208"/>
              <a:chExt cx="369" cy="246"/>
            </a:xfrm>
          </p:grpSpPr>
          <p:sp>
            <p:nvSpPr>
              <p:cNvPr id="179410" name="Rectangle 210"/>
              <p:cNvSpPr>
                <a:spLocks noChangeArrowheads="1"/>
              </p:cNvSpPr>
              <p:nvPr/>
            </p:nvSpPr>
            <p:spPr bwMode="auto">
              <a:xfrm>
                <a:off x="3974" y="2208"/>
                <a:ext cx="187" cy="246"/>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179411" name="Rectangle 211"/>
              <p:cNvSpPr>
                <a:spLocks noChangeArrowheads="1"/>
              </p:cNvSpPr>
              <p:nvPr/>
            </p:nvSpPr>
            <p:spPr bwMode="auto">
              <a:xfrm>
                <a:off x="3792" y="2208"/>
                <a:ext cx="188" cy="246"/>
              </a:xfrm>
              <a:prstGeom prst="rect">
                <a:avLst/>
              </a:prstGeom>
              <a:solidFill>
                <a:srgbClr val="FFCC00"/>
              </a:solidFill>
              <a:ln w="9525">
                <a:solidFill>
                  <a:schemeClr val="tx1"/>
                </a:solidFill>
                <a:miter lim="800000"/>
                <a:headEnd/>
                <a:tailEnd/>
              </a:ln>
              <a:effectLst/>
            </p:spPr>
            <p:txBody>
              <a:bodyPr wrap="none" anchor="ctr"/>
              <a:lstStyle/>
              <a:p>
                <a:endParaRPr lang="en-US"/>
              </a:p>
            </p:txBody>
          </p:sp>
        </p:grpSp>
        <p:sp>
          <p:nvSpPr>
            <p:cNvPr id="179412" name="AutoShape 212"/>
            <p:cNvSpPr>
              <a:spLocks noChangeArrowheads="1"/>
            </p:cNvSpPr>
            <p:nvPr/>
          </p:nvSpPr>
          <p:spPr bwMode="auto">
            <a:xfrm>
              <a:off x="5110" y="1693"/>
              <a:ext cx="649" cy="246"/>
            </a:xfrm>
            <a:prstGeom prst="flowChartTerminator">
              <a:avLst/>
            </a:prstGeom>
            <a:noFill/>
            <a:ln w="19050">
              <a:solidFill>
                <a:srgbClr val="0000FF"/>
              </a:solidFill>
              <a:miter lim="800000"/>
              <a:headEnd/>
              <a:tailEnd/>
            </a:ln>
            <a:effectLst/>
          </p:spPr>
          <p:txBody>
            <a:bodyPr wrap="none" anchor="ctr"/>
            <a:lstStyle/>
            <a:p>
              <a:endParaRPr lang="en-US"/>
            </a:p>
          </p:txBody>
        </p:sp>
        <p:sp>
          <p:nvSpPr>
            <p:cNvPr id="179413" name="Text Box 213"/>
            <p:cNvSpPr txBox="1">
              <a:spLocks noChangeArrowheads="1"/>
            </p:cNvSpPr>
            <p:nvPr/>
          </p:nvSpPr>
          <p:spPr bwMode="auto">
            <a:xfrm>
              <a:off x="5489" y="1411"/>
              <a:ext cx="271" cy="310"/>
            </a:xfrm>
            <a:prstGeom prst="rect">
              <a:avLst/>
            </a:prstGeom>
            <a:noFill/>
            <a:ln w="9525">
              <a:noFill/>
              <a:miter lim="800000"/>
              <a:headEnd/>
              <a:tailEnd/>
            </a:ln>
            <a:effectLst/>
          </p:spPr>
          <p:txBody>
            <a:bodyPr>
              <a:spAutoFit/>
            </a:bodyPr>
            <a:lstStyle/>
            <a:p>
              <a:pPr eaLnBrk="0" hangingPunct="0">
                <a:spcBef>
                  <a:spcPct val="50000"/>
                </a:spcBef>
              </a:pPr>
              <a:r>
                <a:rPr lang="en-US" dirty="0"/>
                <a:t>H</a:t>
              </a:r>
            </a:p>
          </p:txBody>
        </p:sp>
        <p:sp>
          <p:nvSpPr>
            <p:cNvPr id="179414" name="AutoShape 214"/>
            <p:cNvSpPr>
              <a:spLocks noChangeArrowheads="1"/>
            </p:cNvSpPr>
            <p:nvPr/>
          </p:nvSpPr>
          <p:spPr bwMode="auto">
            <a:xfrm>
              <a:off x="3888" y="1680"/>
              <a:ext cx="1092" cy="246"/>
            </a:xfrm>
            <a:prstGeom prst="flowChartTerminator">
              <a:avLst/>
            </a:prstGeom>
            <a:noFill/>
            <a:ln w="19050">
              <a:solidFill>
                <a:srgbClr val="0000FF"/>
              </a:solidFill>
              <a:miter lim="800000"/>
              <a:headEnd/>
              <a:tailEnd/>
            </a:ln>
            <a:effectLst/>
          </p:spPr>
          <p:txBody>
            <a:bodyPr wrap="none" anchor="ctr"/>
            <a:lstStyle/>
            <a:p>
              <a:endParaRPr lang="en-US"/>
            </a:p>
          </p:txBody>
        </p:sp>
        <p:sp>
          <p:nvSpPr>
            <p:cNvPr id="179415" name="Line 215"/>
            <p:cNvSpPr>
              <a:spLocks noChangeShapeType="1"/>
            </p:cNvSpPr>
            <p:nvPr/>
          </p:nvSpPr>
          <p:spPr bwMode="auto">
            <a:xfrm>
              <a:off x="4769" y="1680"/>
              <a:ext cx="0" cy="246"/>
            </a:xfrm>
            <a:prstGeom prst="line">
              <a:avLst/>
            </a:prstGeom>
            <a:noFill/>
            <a:ln w="19050">
              <a:solidFill>
                <a:srgbClr val="0000FF"/>
              </a:solidFill>
              <a:round/>
              <a:headEnd/>
              <a:tailEnd/>
            </a:ln>
            <a:effectLst/>
          </p:spPr>
          <p:txBody>
            <a:bodyPr/>
            <a:lstStyle/>
            <a:p>
              <a:endParaRPr lang="en-US"/>
            </a:p>
          </p:txBody>
        </p:sp>
        <p:sp>
          <p:nvSpPr>
            <p:cNvPr id="179416" name="Line 216"/>
            <p:cNvSpPr>
              <a:spLocks noChangeShapeType="1"/>
            </p:cNvSpPr>
            <p:nvPr/>
          </p:nvSpPr>
          <p:spPr bwMode="auto">
            <a:xfrm>
              <a:off x="5326" y="1693"/>
              <a:ext cx="0" cy="246"/>
            </a:xfrm>
            <a:prstGeom prst="line">
              <a:avLst/>
            </a:prstGeom>
            <a:noFill/>
            <a:ln w="19050">
              <a:solidFill>
                <a:srgbClr val="0000FF"/>
              </a:solidFill>
              <a:round/>
              <a:headEnd/>
              <a:tailEnd/>
            </a:ln>
            <a:effectLst/>
          </p:spPr>
          <p:txBody>
            <a:bodyPr/>
            <a:lstStyle/>
            <a:p>
              <a:endParaRPr lang="en-US"/>
            </a:p>
          </p:txBody>
        </p:sp>
        <p:sp>
          <p:nvSpPr>
            <p:cNvPr id="179417" name="Line 217"/>
            <p:cNvSpPr>
              <a:spLocks noChangeShapeType="1"/>
            </p:cNvSpPr>
            <p:nvPr/>
          </p:nvSpPr>
          <p:spPr bwMode="auto">
            <a:xfrm>
              <a:off x="5542" y="1693"/>
              <a:ext cx="0" cy="246"/>
            </a:xfrm>
            <a:prstGeom prst="line">
              <a:avLst/>
            </a:prstGeom>
            <a:noFill/>
            <a:ln w="19050">
              <a:solidFill>
                <a:srgbClr val="0000FF"/>
              </a:solidFill>
              <a:round/>
              <a:headEnd/>
              <a:tailEnd/>
            </a:ln>
            <a:effectLst/>
          </p:spPr>
          <p:txBody>
            <a:bodyPr/>
            <a:lstStyle/>
            <a:p>
              <a:endParaRPr lang="en-US"/>
            </a:p>
          </p:txBody>
        </p:sp>
        <p:sp>
          <p:nvSpPr>
            <p:cNvPr id="179418" name="Oval 218"/>
            <p:cNvSpPr>
              <a:spLocks noChangeArrowheads="1"/>
            </p:cNvSpPr>
            <p:nvPr/>
          </p:nvSpPr>
          <p:spPr bwMode="auto">
            <a:xfrm>
              <a:off x="5002" y="1775"/>
              <a:ext cx="108" cy="82"/>
            </a:xfrm>
            <a:prstGeom prst="ellipse">
              <a:avLst/>
            </a:prstGeom>
            <a:noFill/>
            <a:ln w="19050">
              <a:solidFill>
                <a:srgbClr val="0000FF"/>
              </a:solidFill>
              <a:round/>
              <a:headEnd/>
              <a:tailEnd/>
            </a:ln>
            <a:effectLst/>
          </p:spPr>
          <p:txBody>
            <a:bodyPr wrap="none" anchor="ctr"/>
            <a:lstStyle/>
            <a:p>
              <a:endParaRPr lang="en-US"/>
            </a:p>
          </p:txBody>
        </p:sp>
        <p:sp>
          <p:nvSpPr>
            <p:cNvPr id="179419" name="Text Box 219"/>
            <p:cNvSpPr txBox="1">
              <a:spLocks noChangeArrowheads="1"/>
            </p:cNvSpPr>
            <p:nvPr/>
          </p:nvSpPr>
          <p:spPr bwMode="auto">
            <a:xfrm>
              <a:off x="4120" y="1411"/>
              <a:ext cx="269" cy="310"/>
            </a:xfrm>
            <a:prstGeom prst="rect">
              <a:avLst/>
            </a:prstGeom>
            <a:noFill/>
            <a:ln w="9525">
              <a:noFill/>
              <a:miter lim="800000"/>
              <a:headEnd/>
              <a:tailEnd/>
            </a:ln>
            <a:effectLst/>
          </p:spPr>
          <p:txBody>
            <a:bodyPr>
              <a:spAutoFit/>
            </a:bodyPr>
            <a:lstStyle/>
            <a:p>
              <a:pPr eaLnBrk="0" hangingPunct="0">
                <a:spcBef>
                  <a:spcPct val="50000"/>
                </a:spcBef>
              </a:pPr>
              <a:r>
                <a:rPr lang="en-US" dirty="0"/>
                <a:t>B</a:t>
              </a:r>
            </a:p>
          </p:txBody>
        </p:sp>
        <p:sp>
          <p:nvSpPr>
            <p:cNvPr id="179420" name="Text Box 220"/>
            <p:cNvSpPr txBox="1">
              <a:spLocks noChangeArrowheads="1"/>
            </p:cNvSpPr>
            <p:nvPr/>
          </p:nvSpPr>
          <p:spPr bwMode="auto">
            <a:xfrm>
              <a:off x="4286" y="1411"/>
              <a:ext cx="271" cy="310"/>
            </a:xfrm>
            <a:prstGeom prst="rect">
              <a:avLst/>
            </a:prstGeom>
            <a:noFill/>
            <a:ln w="9525">
              <a:noFill/>
              <a:miter lim="800000"/>
              <a:headEnd/>
              <a:tailEnd/>
            </a:ln>
            <a:effectLst/>
          </p:spPr>
          <p:txBody>
            <a:bodyPr>
              <a:spAutoFit/>
            </a:bodyPr>
            <a:lstStyle/>
            <a:p>
              <a:pPr eaLnBrk="0" hangingPunct="0">
                <a:spcBef>
                  <a:spcPct val="50000"/>
                </a:spcBef>
              </a:pPr>
              <a:r>
                <a:rPr lang="en-US" dirty="0"/>
                <a:t>C</a:t>
              </a:r>
            </a:p>
          </p:txBody>
        </p:sp>
        <p:sp>
          <p:nvSpPr>
            <p:cNvPr id="179421" name="Text Box 221"/>
            <p:cNvSpPr txBox="1">
              <a:spLocks noChangeArrowheads="1"/>
            </p:cNvSpPr>
            <p:nvPr/>
          </p:nvSpPr>
          <p:spPr bwMode="auto">
            <a:xfrm>
              <a:off x="4517" y="1411"/>
              <a:ext cx="269" cy="310"/>
            </a:xfrm>
            <a:prstGeom prst="rect">
              <a:avLst/>
            </a:prstGeom>
            <a:noFill/>
            <a:ln w="9525">
              <a:noFill/>
              <a:miter lim="800000"/>
              <a:headEnd/>
              <a:tailEnd/>
            </a:ln>
            <a:effectLst/>
          </p:spPr>
          <p:txBody>
            <a:bodyPr>
              <a:spAutoFit/>
            </a:bodyPr>
            <a:lstStyle/>
            <a:p>
              <a:pPr eaLnBrk="0" hangingPunct="0">
                <a:spcBef>
                  <a:spcPct val="50000"/>
                </a:spcBef>
              </a:pPr>
              <a:r>
                <a:rPr lang="en-US" dirty="0"/>
                <a:t>D</a:t>
              </a:r>
            </a:p>
          </p:txBody>
        </p:sp>
        <p:sp>
          <p:nvSpPr>
            <p:cNvPr id="179422" name="Text Box 222"/>
            <p:cNvSpPr txBox="1">
              <a:spLocks noChangeArrowheads="1"/>
            </p:cNvSpPr>
            <p:nvPr/>
          </p:nvSpPr>
          <p:spPr bwMode="auto">
            <a:xfrm>
              <a:off x="4730" y="1411"/>
              <a:ext cx="272" cy="310"/>
            </a:xfrm>
            <a:prstGeom prst="rect">
              <a:avLst/>
            </a:prstGeom>
            <a:noFill/>
            <a:ln w="9525">
              <a:noFill/>
              <a:miter lim="800000"/>
              <a:headEnd/>
              <a:tailEnd/>
            </a:ln>
            <a:effectLst/>
          </p:spPr>
          <p:txBody>
            <a:bodyPr>
              <a:spAutoFit/>
            </a:bodyPr>
            <a:lstStyle/>
            <a:p>
              <a:pPr eaLnBrk="0" hangingPunct="0">
                <a:spcBef>
                  <a:spcPct val="50000"/>
                </a:spcBef>
              </a:pPr>
              <a:r>
                <a:rPr lang="en-US" dirty="0"/>
                <a:t>E</a:t>
              </a:r>
            </a:p>
          </p:txBody>
        </p:sp>
        <p:sp>
          <p:nvSpPr>
            <p:cNvPr id="179423" name="Text Box 223"/>
            <p:cNvSpPr txBox="1">
              <a:spLocks noChangeArrowheads="1"/>
            </p:cNvSpPr>
            <p:nvPr/>
          </p:nvSpPr>
          <p:spPr bwMode="auto">
            <a:xfrm>
              <a:off x="5110" y="1411"/>
              <a:ext cx="271" cy="310"/>
            </a:xfrm>
            <a:prstGeom prst="rect">
              <a:avLst/>
            </a:prstGeom>
            <a:noFill/>
            <a:ln w="9525">
              <a:noFill/>
              <a:miter lim="800000"/>
              <a:headEnd/>
              <a:tailEnd/>
            </a:ln>
            <a:effectLst/>
          </p:spPr>
          <p:txBody>
            <a:bodyPr>
              <a:spAutoFit/>
            </a:bodyPr>
            <a:lstStyle/>
            <a:p>
              <a:pPr eaLnBrk="0" hangingPunct="0">
                <a:spcBef>
                  <a:spcPct val="50000"/>
                </a:spcBef>
              </a:pPr>
              <a:r>
                <a:rPr lang="en-US" dirty="0"/>
                <a:t>F</a:t>
              </a:r>
            </a:p>
          </p:txBody>
        </p:sp>
        <p:sp>
          <p:nvSpPr>
            <p:cNvPr id="179424" name="Text Box 224"/>
            <p:cNvSpPr txBox="1">
              <a:spLocks noChangeArrowheads="1"/>
            </p:cNvSpPr>
            <p:nvPr/>
          </p:nvSpPr>
          <p:spPr bwMode="auto">
            <a:xfrm>
              <a:off x="5280" y="1411"/>
              <a:ext cx="271" cy="310"/>
            </a:xfrm>
            <a:prstGeom prst="rect">
              <a:avLst/>
            </a:prstGeom>
            <a:noFill/>
            <a:ln w="9525">
              <a:noFill/>
              <a:miter lim="800000"/>
              <a:headEnd/>
              <a:tailEnd/>
            </a:ln>
            <a:effectLst/>
          </p:spPr>
          <p:txBody>
            <a:bodyPr>
              <a:spAutoFit/>
            </a:bodyPr>
            <a:lstStyle/>
            <a:p>
              <a:pPr eaLnBrk="0" hangingPunct="0">
                <a:spcBef>
                  <a:spcPct val="50000"/>
                </a:spcBef>
              </a:pPr>
              <a:r>
                <a:rPr lang="en-US"/>
                <a:t>G</a:t>
              </a:r>
            </a:p>
          </p:txBody>
        </p:sp>
      </p:grpSp>
      <p:sp>
        <p:nvSpPr>
          <p:cNvPr id="179425" name="Text Box 225"/>
          <p:cNvSpPr txBox="1">
            <a:spLocks noChangeArrowheads="1"/>
          </p:cNvSpPr>
          <p:nvPr/>
        </p:nvSpPr>
        <p:spPr bwMode="auto">
          <a:xfrm>
            <a:off x="825508" y="1916906"/>
            <a:ext cx="371475" cy="369332"/>
          </a:xfrm>
          <a:prstGeom prst="rect">
            <a:avLst/>
          </a:prstGeom>
          <a:noFill/>
          <a:ln w="9525">
            <a:noFill/>
            <a:miter lim="800000"/>
            <a:headEnd/>
            <a:tailEnd/>
          </a:ln>
          <a:effectLst/>
        </p:spPr>
        <p:txBody>
          <a:bodyPr>
            <a:spAutoFit/>
          </a:bodyPr>
          <a:lstStyle/>
          <a:p>
            <a:pPr eaLnBrk="0" hangingPunct="0">
              <a:spcBef>
                <a:spcPct val="50000"/>
              </a:spcBef>
            </a:pPr>
            <a:r>
              <a:rPr lang="en-US" dirty="0"/>
              <a:t>A</a:t>
            </a:r>
          </a:p>
        </p:txBody>
      </p:sp>
      <p:sp>
        <p:nvSpPr>
          <p:cNvPr id="179426" name="Text Box 226"/>
          <p:cNvSpPr txBox="1">
            <a:spLocks noChangeArrowheads="1"/>
          </p:cNvSpPr>
          <p:nvPr/>
        </p:nvSpPr>
        <p:spPr bwMode="auto">
          <a:xfrm>
            <a:off x="1049351" y="1916906"/>
            <a:ext cx="369887" cy="369332"/>
          </a:xfrm>
          <a:prstGeom prst="rect">
            <a:avLst/>
          </a:prstGeom>
          <a:noFill/>
          <a:ln w="9525">
            <a:noFill/>
            <a:miter lim="800000"/>
            <a:headEnd/>
            <a:tailEnd/>
          </a:ln>
          <a:effectLst/>
        </p:spPr>
        <p:txBody>
          <a:bodyPr>
            <a:spAutoFit/>
          </a:bodyPr>
          <a:lstStyle/>
          <a:p>
            <a:pPr eaLnBrk="0" hangingPunct="0">
              <a:spcBef>
                <a:spcPct val="50000"/>
              </a:spcBef>
            </a:pPr>
            <a:r>
              <a:rPr lang="en-US" dirty="0"/>
              <a:t>B</a:t>
            </a:r>
          </a:p>
        </p:txBody>
      </p:sp>
      <p:sp>
        <p:nvSpPr>
          <p:cNvPr id="179427" name="Text Box 227"/>
          <p:cNvSpPr txBox="1">
            <a:spLocks noChangeArrowheads="1"/>
          </p:cNvSpPr>
          <p:nvPr/>
        </p:nvSpPr>
        <p:spPr bwMode="auto">
          <a:xfrm>
            <a:off x="1346219" y="1916906"/>
            <a:ext cx="373063" cy="369332"/>
          </a:xfrm>
          <a:prstGeom prst="rect">
            <a:avLst/>
          </a:prstGeom>
          <a:noFill/>
          <a:ln w="9525">
            <a:noFill/>
            <a:miter lim="800000"/>
            <a:headEnd/>
            <a:tailEnd/>
          </a:ln>
          <a:effectLst/>
        </p:spPr>
        <p:txBody>
          <a:bodyPr>
            <a:spAutoFit/>
          </a:bodyPr>
          <a:lstStyle/>
          <a:p>
            <a:pPr eaLnBrk="0" hangingPunct="0">
              <a:spcBef>
                <a:spcPct val="50000"/>
              </a:spcBef>
            </a:pPr>
            <a:r>
              <a:rPr lang="en-US" dirty="0"/>
              <a:t>C</a:t>
            </a:r>
          </a:p>
        </p:txBody>
      </p:sp>
      <p:sp>
        <p:nvSpPr>
          <p:cNvPr id="179428" name="Text Box 228"/>
          <p:cNvSpPr txBox="1">
            <a:spLocks noChangeArrowheads="1"/>
          </p:cNvSpPr>
          <p:nvPr/>
        </p:nvSpPr>
        <p:spPr bwMode="auto">
          <a:xfrm>
            <a:off x="1646240" y="1916906"/>
            <a:ext cx="369887" cy="369332"/>
          </a:xfrm>
          <a:prstGeom prst="rect">
            <a:avLst/>
          </a:prstGeom>
          <a:noFill/>
          <a:ln w="9525">
            <a:noFill/>
            <a:miter lim="800000"/>
            <a:headEnd/>
            <a:tailEnd/>
          </a:ln>
          <a:effectLst/>
        </p:spPr>
        <p:txBody>
          <a:bodyPr>
            <a:spAutoFit/>
          </a:bodyPr>
          <a:lstStyle/>
          <a:p>
            <a:pPr eaLnBrk="0" hangingPunct="0">
              <a:spcBef>
                <a:spcPct val="50000"/>
              </a:spcBef>
            </a:pPr>
            <a:r>
              <a:rPr lang="en-US" dirty="0"/>
              <a:t>D</a:t>
            </a:r>
          </a:p>
        </p:txBody>
      </p:sp>
      <p:sp>
        <p:nvSpPr>
          <p:cNvPr id="179429" name="Text Box 229"/>
          <p:cNvSpPr txBox="1">
            <a:spLocks noChangeArrowheads="1"/>
          </p:cNvSpPr>
          <p:nvPr/>
        </p:nvSpPr>
        <p:spPr bwMode="auto">
          <a:xfrm>
            <a:off x="1939925" y="1916906"/>
            <a:ext cx="374650" cy="369332"/>
          </a:xfrm>
          <a:prstGeom prst="rect">
            <a:avLst/>
          </a:prstGeom>
          <a:noFill/>
          <a:ln w="9525">
            <a:noFill/>
            <a:miter lim="800000"/>
            <a:headEnd/>
            <a:tailEnd/>
          </a:ln>
          <a:effectLst/>
        </p:spPr>
        <p:txBody>
          <a:bodyPr>
            <a:spAutoFit/>
          </a:bodyPr>
          <a:lstStyle/>
          <a:p>
            <a:pPr eaLnBrk="0" hangingPunct="0">
              <a:spcBef>
                <a:spcPct val="50000"/>
              </a:spcBef>
            </a:pPr>
            <a:r>
              <a:rPr lang="en-US" dirty="0"/>
              <a:t>E</a:t>
            </a:r>
          </a:p>
        </p:txBody>
      </p:sp>
      <p:grpSp>
        <p:nvGrpSpPr>
          <p:cNvPr id="13" name="Group 230"/>
          <p:cNvGrpSpPr>
            <a:grpSpLocks/>
          </p:cNvGrpSpPr>
          <p:nvPr/>
        </p:nvGrpSpPr>
        <p:grpSpPr bwMode="auto">
          <a:xfrm>
            <a:off x="76224" y="2180047"/>
            <a:ext cx="3279775" cy="544115"/>
            <a:chOff x="238" y="1172"/>
            <a:chExt cx="2066" cy="457"/>
          </a:xfrm>
        </p:grpSpPr>
        <p:sp>
          <p:nvSpPr>
            <p:cNvPr id="179431" name="AutoShape 231"/>
            <p:cNvSpPr>
              <a:spLocks noChangeArrowheads="1"/>
            </p:cNvSpPr>
            <p:nvPr/>
          </p:nvSpPr>
          <p:spPr bwMode="auto">
            <a:xfrm>
              <a:off x="718" y="1200"/>
              <a:ext cx="938" cy="246"/>
            </a:xfrm>
            <a:prstGeom prst="flowChartTerminator">
              <a:avLst/>
            </a:prstGeom>
            <a:noFill/>
            <a:ln w="19050">
              <a:solidFill>
                <a:srgbClr val="0000FF"/>
              </a:solidFill>
              <a:miter lim="800000"/>
              <a:headEnd/>
              <a:tailEnd/>
            </a:ln>
            <a:effectLst/>
          </p:spPr>
          <p:txBody>
            <a:bodyPr wrap="none" anchor="ctr"/>
            <a:lstStyle/>
            <a:p>
              <a:endParaRPr lang="en-US"/>
            </a:p>
          </p:txBody>
        </p:sp>
        <p:sp>
          <p:nvSpPr>
            <p:cNvPr id="179432" name="Line 232"/>
            <p:cNvSpPr>
              <a:spLocks noChangeShapeType="1"/>
            </p:cNvSpPr>
            <p:nvPr/>
          </p:nvSpPr>
          <p:spPr bwMode="auto">
            <a:xfrm>
              <a:off x="898" y="1213"/>
              <a:ext cx="0" cy="246"/>
            </a:xfrm>
            <a:prstGeom prst="line">
              <a:avLst/>
            </a:prstGeom>
            <a:noFill/>
            <a:ln w="19050">
              <a:solidFill>
                <a:srgbClr val="0000FF"/>
              </a:solidFill>
              <a:round/>
              <a:headEnd/>
              <a:tailEnd/>
            </a:ln>
            <a:effectLst/>
          </p:spPr>
          <p:txBody>
            <a:bodyPr/>
            <a:lstStyle/>
            <a:p>
              <a:endParaRPr lang="en-US"/>
            </a:p>
          </p:txBody>
        </p:sp>
        <p:sp>
          <p:nvSpPr>
            <p:cNvPr id="179433" name="Line 233"/>
            <p:cNvSpPr>
              <a:spLocks noChangeShapeType="1"/>
            </p:cNvSpPr>
            <p:nvPr/>
          </p:nvSpPr>
          <p:spPr bwMode="auto">
            <a:xfrm>
              <a:off x="1054" y="1210"/>
              <a:ext cx="0" cy="246"/>
            </a:xfrm>
            <a:prstGeom prst="line">
              <a:avLst/>
            </a:prstGeom>
            <a:noFill/>
            <a:ln w="19050">
              <a:solidFill>
                <a:srgbClr val="0000FF"/>
              </a:solidFill>
              <a:round/>
              <a:headEnd/>
              <a:tailEnd/>
            </a:ln>
            <a:effectLst/>
          </p:spPr>
          <p:txBody>
            <a:bodyPr/>
            <a:lstStyle/>
            <a:p>
              <a:endParaRPr lang="en-US"/>
            </a:p>
          </p:txBody>
        </p:sp>
        <p:sp>
          <p:nvSpPr>
            <p:cNvPr id="179434" name="Line 234"/>
            <p:cNvSpPr>
              <a:spLocks noChangeShapeType="1"/>
            </p:cNvSpPr>
            <p:nvPr/>
          </p:nvSpPr>
          <p:spPr bwMode="auto">
            <a:xfrm>
              <a:off x="1408" y="1200"/>
              <a:ext cx="0" cy="246"/>
            </a:xfrm>
            <a:prstGeom prst="line">
              <a:avLst/>
            </a:prstGeom>
            <a:noFill/>
            <a:ln w="19050">
              <a:solidFill>
                <a:srgbClr val="0000FF"/>
              </a:solidFill>
              <a:round/>
              <a:headEnd/>
              <a:tailEnd/>
            </a:ln>
            <a:effectLst/>
          </p:spPr>
          <p:txBody>
            <a:bodyPr/>
            <a:lstStyle/>
            <a:p>
              <a:endParaRPr lang="en-US"/>
            </a:p>
          </p:txBody>
        </p:sp>
        <p:sp>
          <p:nvSpPr>
            <p:cNvPr id="179435" name="AutoShape 235"/>
            <p:cNvSpPr>
              <a:spLocks noChangeArrowheads="1"/>
            </p:cNvSpPr>
            <p:nvPr/>
          </p:nvSpPr>
          <p:spPr bwMode="auto">
            <a:xfrm>
              <a:off x="1741" y="1213"/>
              <a:ext cx="563" cy="246"/>
            </a:xfrm>
            <a:prstGeom prst="flowChartTerminator">
              <a:avLst/>
            </a:prstGeom>
            <a:noFill/>
            <a:ln w="19050">
              <a:solidFill>
                <a:srgbClr val="0000FF"/>
              </a:solidFill>
              <a:miter lim="800000"/>
              <a:headEnd/>
              <a:tailEnd/>
            </a:ln>
            <a:effectLst/>
          </p:spPr>
          <p:txBody>
            <a:bodyPr wrap="none" anchor="ctr"/>
            <a:lstStyle/>
            <a:p>
              <a:endParaRPr lang="en-US"/>
            </a:p>
          </p:txBody>
        </p:sp>
        <p:sp>
          <p:nvSpPr>
            <p:cNvPr id="179436" name="Line 236"/>
            <p:cNvSpPr>
              <a:spLocks noChangeShapeType="1"/>
            </p:cNvSpPr>
            <p:nvPr/>
          </p:nvSpPr>
          <p:spPr bwMode="auto">
            <a:xfrm>
              <a:off x="1929" y="1213"/>
              <a:ext cx="0" cy="246"/>
            </a:xfrm>
            <a:prstGeom prst="line">
              <a:avLst/>
            </a:prstGeom>
            <a:noFill/>
            <a:ln w="19050">
              <a:solidFill>
                <a:srgbClr val="0000FF"/>
              </a:solidFill>
              <a:round/>
              <a:headEnd/>
              <a:tailEnd/>
            </a:ln>
            <a:effectLst/>
          </p:spPr>
          <p:txBody>
            <a:bodyPr/>
            <a:lstStyle/>
            <a:p>
              <a:endParaRPr lang="en-US"/>
            </a:p>
          </p:txBody>
        </p:sp>
        <p:sp>
          <p:nvSpPr>
            <p:cNvPr id="179437" name="Line 237"/>
            <p:cNvSpPr>
              <a:spLocks noChangeShapeType="1"/>
            </p:cNvSpPr>
            <p:nvPr/>
          </p:nvSpPr>
          <p:spPr bwMode="auto">
            <a:xfrm>
              <a:off x="2116" y="1213"/>
              <a:ext cx="0" cy="246"/>
            </a:xfrm>
            <a:prstGeom prst="line">
              <a:avLst/>
            </a:prstGeom>
            <a:noFill/>
            <a:ln w="19050">
              <a:solidFill>
                <a:srgbClr val="0000FF"/>
              </a:solidFill>
              <a:round/>
              <a:headEnd/>
              <a:tailEnd/>
            </a:ln>
            <a:effectLst/>
          </p:spPr>
          <p:txBody>
            <a:bodyPr/>
            <a:lstStyle/>
            <a:p>
              <a:endParaRPr lang="en-US"/>
            </a:p>
          </p:txBody>
        </p:sp>
        <p:sp>
          <p:nvSpPr>
            <p:cNvPr id="179438" name="Oval 238"/>
            <p:cNvSpPr>
              <a:spLocks noChangeArrowheads="1"/>
            </p:cNvSpPr>
            <p:nvPr/>
          </p:nvSpPr>
          <p:spPr bwMode="auto">
            <a:xfrm>
              <a:off x="1648" y="1295"/>
              <a:ext cx="93" cy="82"/>
            </a:xfrm>
            <a:prstGeom prst="ellipse">
              <a:avLst/>
            </a:prstGeom>
            <a:noFill/>
            <a:ln w="19050">
              <a:solidFill>
                <a:srgbClr val="0000FF"/>
              </a:solidFill>
              <a:round/>
              <a:headEnd/>
              <a:tailEnd/>
            </a:ln>
            <a:effectLst/>
          </p:spPr>
          <p:txBody>
            <a:bodyPr wrap="none" anchor="ctr"/>
            <a:lstStyle/>
            <a:p>
              <a:endParaRPr lang="en-US"/>
            </a:p>
          </p:txBody>
        </p:sp>
        <p:sp>
          <p:nvSpPr>
            <p:cNvPr id="179439" name="Text Box 239"/>
            <p:cNvSpPr txBox="1">
              <a:spLocks noChangeArrowheads="1"/>
            </p:cNvSpPr>
            <p:nvPr/>
          </p:nvSpPr>
          <p:spPr bwMode="auto">
            <a:xfrm>
              <a:off x="238" y="1172"/>
              <a:ext cx="233" cy="388"/>
            </a:xfrm>
            <a:prstGeom prst="rect">
              <a:avLst/>
            </a:prstGeom>
            <a:noFill/>
            <a:ln w="9525">
              <a:noFill/>
              <a:miter lim="800000"/>
              <a:headEnd/>
              <a:tailEnd/>
            </a:ln>
            <a:effectLst/>
          </p:spPr>
          <p:txBody>
            <a:bodyPr>
              <a:spAutoFit/>
            </a:bodyPr>
            <a:lstStyle/>
            <a:p>
              <a:pPr eaLnBrk="0" hangingPunct="0">
                <a:spcBef>
                  <a:spcPct val="50000"/>
                </a:spcBef>
              </a:pPr>
              <a:r>
                <a:rPr lang="en-US" sz="2400" b="1" dirty="0">
                  <a:solidFill>
                    <a:srgbClr val="FF0000"/>
                  </a:solidFill>
                  <a:latin typeface="Times"/>
                </a:rPr>
                <a:t>b</a:t>
              </a:r>
            </a:p>
          </p:txBody>
        </p:sp>
        <p:sp>
          <p:nvSpPr>
            <p:cNvPr id="179440" name="Line 240"/>
            <p:cNvSpPr>
              <a:spLocks noChangeShapeType="1"/>
            </p:cNvSpPr>
            <p:nvPr/>
          </p:nvSpPr>
          <p:spPr bwMode="auto">
            <a:xfrm>
              <a:off x="864" y="1488"/>
              <a:ext cx="0" cy="123"/>
            </a:xfrm>
            <a:prstGeom prst="line">
              <a:avLst/>
            </a:prstGeom>
            <a:noFill/>
            <a:ln w="19050">
              <a:solidFill>
                <a:srgbClr val="1414AC"/>
              </a:solidFill>
              <a:round/>
              <a:headEnd type="triangle" w="med" len="med"/>
              <a:tailEnd/>
            </a:ln>
            <a:effectLst/>
          </p:spPr>
          <p:txBody>
            <a:bodyPr/>
            <a:lstStyle/>
            <a:p>
              <a:endParaRPr lang="en-US"/>
            </a:p>
          </p:txBody>
        </p:sp>
        <p:sp>
          <p:nvSpPr>
            <p:cNvPr id="179441" name="Line 241"/>
            <p:cNvSpPr>
              <a:spLocks noChangeShapeType="1"/>
            </p:cNvSpPr>
            <p:nvPr/>
          </p:nvSpPr>
          <p:spPr bwMode="auto">
            <a:xfrm>
              <a:off x="1230" y="1506"/>
              <a:ext cx="0" cy="123"/>
            </a:xfrm>
            <a:prstGeom prst="line">
              <a:avLst/>
            </a:prstGeom>
            <a:noFill/>
            <a:ln w="19050">
              <a:solidFill>
                <a:srgbClr val="1414AC"/>
              </a:solidFill>
              <a:round/>
              <a:headEnd type="triangle" w="med" len="med"/>
              <a:tailEnd/>
            </a:ln>
            <a:effectLst/>
          </p:spPr>
          <p:txBody>
            <a:bodyPr/>
            <a:lstStyle/>
            <a:p>
              <a:endParaRPr lang="en-US"/>
            </a:p>
          </p:txBody>
        </p:sp>
        <p:grpSp>
          <p:nvGrpSpPr>
            <p:cNvPr id="14" name="Group 242"/>
            <p:cNvGrpSpPr>
              <a:grpSpLocks/>
            </p:cNvGrpSpPr>
            <p:nvPr/>
          </p:nvGrpSpPr>
          <p:grpSpPr bwMode="auto">
            <a:xfrm>
              <a:off x="862" y="1200"/>
              <a:ext cx="369" cy="246"/>
              <a:chOff x="3792" y="2208"/>
              <a:chExt cx="369" cy="246"/>
            </a:xfrm>
          </p:grpSpPr>
          <p:sp>
            <p:nvSpPr>
              <p:cNvPr id="179443" name="Rectangle 243"/>
              <p:cNvSpPr>
                <a:spLocks noChangeArrowheads="1"/>
              </p:cNvSpPr>
              <p:nvPr/>
            </p:nvSpPr>
            <p:spPr bwMode="auto">
              <a:xfrm>
                <a:off x="3974" y="2208"/>
                <a:ext cx="187" cy="246"/>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179444" name="Rectangle 244"/>
              <p:cNvSpPr>
                <a:spLocks noChangeArrowheads="1"/>
              </p:cNvSpPr>
              <p:nvPr/>
            </p:nvSpPr>
            <p:spPr bwMode="auto">
              <a:xfrm>
                <a:off x="3792" y="2208"/>
                <a:ext cx="188" cy="246"/>
              </a:xfrm>
              <a:prstGeom prst="rect">
                <a:avLst/>
              </a:prstGeom>
              <a:solidFill>
                <a:srgbClr val="FFCC00"/>
              </a:solidFill>
              <a:ln w="9525">
                <a:solidFill>
                  <a:schemeClr val="tx1"/>
                </a:solidFill>
                <a:miter lim="800000"/>
                <a:headEnd/>
                <a:tailEnd/>
              </a:ln>
              <a:effectLst/>
            </p:spPr>
            <p:txBody>
              <a:bodyPr wrap="none" anchor="ctr"/>
              <a:lstStyle/>
              <a:p>
                <a:endParaRPr lang="en-US"/>
              </a:p>
            </p:txBody>
          </p:sp>
        </p:grpSp>
      </p:grpSp>
      <p:grpSp>
        <p:nvGrpSpPr>
          <p:cNvPr id="15" name="Group 254"/>
          <p:cNvGrpSpPr>
            <a:grpSpLocks/>
          </p:cNvGrpSpPr>
          <p:nvPr/>
        </p:nvGrpSpPr>
        <p:grpSpPr bwMode="auto">
          <a:xfrm>
            <a:off x="5867400" y="1916905"/>
            <a:ext cx="1055688" cy="609600"/>
            <a:chOff x="3830" y="1875"/>
            <a:chExt cx="665" cy="512"/>
          </a:xfrm>
        </p:grpSpPr>
        <p:sp>
          <p:nvSpPr>
            <p:cNvPr id="179446" name="Text Box 246"/>
            <p:cNvSpPr txBox="1">
              <a:spLocks noChangeArrowheads="1"/>
            </p:cNvSpPr>
            <p:nvPr/>
          </p:nvSpPr>
          <p:spPr bwMode="auto">
            <a:xfrm>
              <a:off x="3858" y="1875"/>
              <a:ext cx="270" cy="310"/>
            </a:xfrm>
            <a:prstGeom prst="rect">
              <a:avLst/>
            </a:prstGeom>
            <a:noFill/>
            <a:ln w="12700">
              <a:noFill/>
              <a:miter lim="800000"/>
              <a:headEnd/>
              <a:tailEnd/>
            </a:ln>
            <a:effectLst/>
          </p:spPr>
          <p:txBody>
            <a:bodyPr>
              <a:spAutoFit/>
            </a:bodyPr>
            <a:lstStyle/>
            <a:p>
              <a:pPr eaLnBrk="0" hangingPunct="0">
                <a:spcBef>
                  <a:spcPct val="50000"/>
                </a:spcBef>
              </a:pPr>
              <a:r>
                <a:rPr lang="en-US" dirty="0"/>
                <a:t>A</a:t>
              </a:r>
            </a:p>
          </p:txBody>
        </p:sp>
        <p:grpSp>
          <p:nvGrpSpPr>
            <p:cNvPr id="16" name="Group 247"/>
            <p:cNvGrpSpPr>
              <a:grpSpLocks/>
            </p:cNvGrpSpPr>
            <p:nvPr/>
          </p:nvGrpSpPr>
          <p:grpSpPr bwMode="auto">
            <a:xfrm>
              <a:off x="4058" y="1875"/>
              <a:ext cx="437" cy="512"/>
              <a:chOff x="3530" y="2211"/>
              <a:chExt cx="437" cy="512"/>
            </a:xfrm>
          </p:grpSpPr>
          <p:sp>
            <p:nvSpPr>
              <p:cNvPr id="179448" name="Rectangle 248"/>
              <p:cNvSpPr>
                <a:spLocks noChangeArrowheads="1"/>
              </p:cNvSpPr>
              <p:nvPr/>
            </p:nvSpPr>
            <p:spPr bwMode="auto">
              <a:xfrm>
                <a:off x="3740" y="2477"/>
                <a:ext cx="216" cy="246"/>
              </a:xfrm>
              <a:prstGeom prst="rect">
                <a:avLst/>
              </a:prstGeom>
              <a:solidFill>
                <a:srgbClr val="FFCC00"/>
              </a:solidFill>
              <a:ln w="12700">
                <a:solidFill>
                  <a:schemeClr val="tx1"/>
                </a:solidFill>
                <a:miter lim="800000"/>
                <a:headEnd/>
                <a:tailEnd/>
              </a:ln>
              <a:effectLst/>
            </p:spPr>
            <p:txBody>
              <a:bodyPr wrap="none" anchor="ctr"/>
              <a:lstStyle/>
              <a:p>
                <a:endParaRPr lang="en-US"/>
              </a:p>
            </p:txBody>
          </p:sp>
          <p:sp>
            <p:nvSpPr>
              <p:cNvPr id="179449" name="Rectangle 249"/>
              <p:cNvSpPr>
                <a:spLocks noChangeArrowheads="1"/>
              </p:cNvSpPr>
              <p:nvPr/>
            </p:nvSpPr>
            <p:spPr bwMode="auto">
              <a:xfrm>
                <a:off x="3542" y="2477"/>
                <a:ext cx="205" cy="246"/>
              </a:xfrm>
              <a:prstGeom prst="rect">
                <a:avLst/>
              </a:prstGeom>
              <a:solidFill>
                <a:srgbClr val="FFCC00"/>
              </a:solidFill>
              <a:ln w="12700">
                <a:solidFill>
                  <a:schemeClr val="tx1"/>
                </a:solidFill>
                <a:miter lim="800000"/>
                <a:headEnd/>
                <a:tailEnd/>
              </a:ln>
              <a:effectLst/>
            </p:spPr>
            <p:txBody>
              <a:bodyPr wrap="none" anchor="ctr"/>
              <a:lstStyle/>
              <a:p>
                <a:endParaRPr lang="en-US"/>
              </a:p>
            </p:txBody>
          </p:sp>
          <p:sp>
            <p:nvSpPr>
              <p:cNvPr id="179450" name="Text Box 250"/>
              <p:cNvSpPr txBox="1">
                <a:spLocks noChangeArrowheads="1"/>
              </p:cNvSpPr>
              <p:nvPr/>
            </p:nvSpPr>
            <p:spPr bwMode="auto">
              <a:xfrm>
                <a:off x="3530" y="2211"/>
                <a:ext cx="269" cy="310"/>
              </a:xfrm>
              <a:prstGeom prst="rect">
                <a:avLst/>
              </a:prstGeom>
              <a:noFill/>
              <a:ln w="12700">
                <a:noFill/>
                <a:miter lim="800000"/>
                <a:headEnd/>
                <a:tailEnd/>
              </a:ln>
              <a:effectLst/>
            </p:spPr>
            <p:txBody>
              <a:bodyPr>
                <a:spAutoFit/>
              </a:bodyPr>
              <a:lstStyle/>
              <a:p>
                <a:pPr eaLnBrk="0" hangingPunct="0">
                  <a:spcBef>
                    <a:spcPct val="50000"/>
                  </a:spcBef>
                </a:pPr>
                <a:r>
                  <a:rPr lang="en-US" dirty="0"/>
                  <a:t>B</a:t>
                </a:r>
              </a:p>
            </p:txBody>
          </p:sp>
          <p:sp>
            <p:nvSpPr>
              <p:cNvPr id="179451" name="Text Box 251"/>
              <p:cNvSpPr txBox="1">
                <a:spLocks noChangeArrowheads="1"/>
              </p:cNvSpPr>
              <p:nvPr/>
            </p:nvSpPr>
            <p:spPr bwMode="auto">
              <a:xfrm>
                <a:off x="3696" y="2221"/>
                <a:ext cx="271" cy="310"/>
              </a:xfrm>
              <a:prstGeom prst="rect">
                <a:avLst/>
              </a:prstGeom>
              <a:noFill/>
              <a:ln w="12700">
                <a:noFill/>
                <a:miter lim="800000"/>
                <a:headEnd/>
                <a:tailEnd/>
              </a:ln>
              <a:effectLst/>
            </p:spPr>
            <p:txBody>
              <a:bodyPr>
                <a:spAutoFit/>
              </a:bodyPr>
              <a:lstStyle/>
              <a:p>
                <a:pPr eaLnBrk="0" hangingPunct="0">
                  <a:spcBef>
                    <a:spcPct val="50000"/>
                  </a:spcBef>
                </a:pPr>
                <a:r>
                  <a:rPr lang="en-US" dirty="0"/>
                  <a:t>C</a:t>
                </a:r>
              </a:p>
            </p:txBody>
          </p:sp>
        </p:grpSp>
        <p:sp>
          <p:nvSpPr>
            <p:cNvPr id="179452" name="AutoShape 252"/>
            <p:cNvSpPr>
              <a:spLocks noChangeArrowheads="1"/>
            </p:cNvSpPr>
            <p:nvPr/>
          </p:nvSpPr>
          <p:spPr bwMode="auto">
            <a:xfrm rot="10800000">
              <a:off x="3830" y="2147"/>
              <a:ext cx="240" cy="240"/>
            </a:xfrm>
            <a:prstGeom prst="flowChartDelay">
              <a:avLst/>
            </a:prstGeom>
            <a:noFill/>
            <a:ln w="12700">
              <a:solidFill>
                <a:srgbClr val="3333CC"/>
              </a:solidFill>
              <a:miter lim="800000"/>
              <a:headEnd/>
              <a:tailEnd/>
            </a:ln>
            <a:effectLst/>
          </p:spPr>
          <p:txBody>
            <a:bodyPr wrap="none" anchor="ctr"/>
            <a:lstStyle/>
            <a:p>
              <a:endParaRPr lang="en-US"/>
            </a:p>
          </p:txBody>
        </p:sp>
      </p:grpSp>
      <p:sp>
        <p:nvSpPr>
          <p:cNvPr id="179457" name="Text Box 257"/>
          <p:cNvSpPr txBox="1">
            <a:spLocks noChangeArrowheads="1"/>
          </p:cNvSpPr>
          <p:nvPr/>
        </p:nvSpPr>
        <p:spPr bwMode="auto">
          <a:xfrm>
            <a:off x="5257800" y="209550"/>
            <a:ext cx="3886200" cy="400110"/>
          </a:xfrm>
          <a:prstGeom prst="rect">
            <a:avLst/>
          </a:prstGeom>
          <a:noFill/>
          <a:ln w="9525">
            <a:noFill/>
            <a:miter lim="800000"/>
            <a:headEnd/>
            <a:tailEnd/>
          </a:ln>
          <a:effectLst/>
        </p:spPr>
        <p:txBody>
          <a:bodyPr wrap="square">
            <a:spAutoFit/>
          </a:bodyPr>
          <a:lstStyle/>
          <a:p>
            <a:pPr>
              <a:spcBef>
                <a:spcPct val="50000"/>
              </a:spcBef>
            </a:pPr>
            <a:r>
              <a:rPr lang="en-US" sz="2000" b="1" dirty="0" err="1"/>
              <a:t>Nhiểm</a:t>
            </a:r>
            <a:r>
              <a:rPr lang="en-US" sz="2000" b="1" dirty="0"/>
              <a:t> </a:t>
            </a:r>
            <a:r>
              <a:rPr lang="en-US" sz="2000" b="1" dirty="0" err="1"/>
              <a:t>sắc</a:t>
            </a:r>
            <a:r>
              <a:rPr lang="en-US" sz="2000" b="1" dirty="0"/>
              <a:t> </a:t>
            </a:r>
            <a:r>
              <a:rPr lang="en-US" sz="2000" b="1" dirty="0" err="1"/>
              <a:t>thể</a:t>
            </a:r>
            <a:r>
              <a:rPr lang="en-US" sz="2000" b="1" dirty="0"/>
              <a:t> </a:t>
            </a:r>
            <a:r>
              <a:rPr lang="en-US" sz="2000" b="1" dirty="0" err="1"/>
              <a:t>bị</a:t>
            </a:r>
            <a:r>
              <a:rPr lang="en-US" sz="2000" b="1" dirty="0"/>
              <a:t> </a:t>
            </a:r>
            <a:r>
              <a:rPr lang="en-US" sz="2000" b="1" dirty="0" err="1"/>
              <a:t>biến</a:t>
            </a:r>
            <a:r>
              <a:rPr lang="en-US" sz="2000" b="1" dirty="0"/>
              <a:t> </a:t>
            </a:r>
            <a:r>
              <a:rPr lang="en-US" sz="2000" b="1" dirty="0" err="1"/>
              <a:t>đổi</a:t>
            </a:r>
            <a:r>
              <a:rPr lang="en-US" sz="2000" b="1" dirty="0"/>
              <a:t> </a:t>
            </a:r>
            <a:r>
              <a:rPr lang="en-US" sz="2000" b="1" dirty="0" err="1"/>
              <a:t>cấu</a:t>
            </a:r>
            <a:r>
              <a:rPr lang="en-US" sz="2000" b="1" dirty="0"/>
              <a:t> </a:t>
            </a:r>
            <a:r>
              <a:rPr lang="en-US" sz="2000" b="1" dirty="0" err="1"/>
              <a:t>trúc</a:t>
            </a:r>
            <a:endParaRPr lang="en-US" sz="2000" b="1" dirty="0"/>
          </a:p>
        </p:txBody>
      </p:sp>
      <p:sp>
        <p:nvSpPr>
          <p:cNvPr id="179458" name="Text Box 258"/>
          <p:cNvSpPr txBox="1">
            <a:spLocks noChangeArrowheads="1"/>
          </p:cNvSpPr>
          <p:nvPr/>
        </p:nvSpPr>
        <p:spPr bwMode="auto">
          <a:xfrm>
            <a:off x="723900" y="266700"/>
            <a:ext cx="3581400" cy="400110"/>
          </a:xfrm>
          <a:prstGeom prst="rect">
            <a:avLst/>
          </a:prstGeom>
          <a:noFill/>
          <a:ln w="9525">
            <a:noFill/>
            <a:miter lim="800000"/>
            <a:headEnd/>
            <a:tailEnd/>
          </a:ln>
          <a:effectLst/>
        </p:spPr>
        <p:txBody>
          <a:bodyPr>
            <a:spAutoFit/>
          </a:bodyPr>
          <a:lstStyle/>
          <a:p>
            <a:pPr>
              <a:spcBef>
                <a:spcPct val="50000"/>
              </a:spcBef>
            </a:pPr>
            <a:r>
              <a:rPr lang="en-US" sz="2000" b="1" dirty="0" err="1"/>
              <a:t>Nhiểm</a:t>
            </a:r>
            <a:r>
              <a:rPr lang="en-US" sz="2000" b="1" dirty="0"/>
              <a:t> </a:t>
            </a:r>
            <a:r>
              <a:rPr lang="en-US" sz="2000" b="1" dirty="0" err="1"/>
              <a:t>sắc</a:t>
            </a:r>
            <a:r>
              <a:rPr lang="en-US" sz="2000" b="1" dirty="0"/>
              <a:t> </a:t>
            </a:r>
            <a:r>
              <a:rPr lang="en-US" sz="2000" b="1" dirty="0" err="1"/>
              <a:t>thể</a:t>
            </a:r>
            <a:r>
              <a:rPr lang="en-US" sz="2000" b="1" dirty="0"/>
              <a:t> ban </a:t>
            </a:r>
            <a:r>
              <a:rPr lang="en-US" sz="2000" b="1" dirty="0" err="1"/>
              <a:t>đầu</a:t>
            </a:r>
            <a:endParaRPr lang="en-US" sz="2000" b="1" dirty="0"/>
          </a:p>
        </p:txBody>
      </p:sp>
      <p:sp>
        <p:nvSpPr>
          <p:cNvPr id="142" name="Text Box 134"/>
          <p:cNvSpPr txBox="1">
            <a:spLocks noChangeArrowheads="1"/>
          </p:cNvSpPr>
          <p:nvPr/>
        </p:nvSpPr>
        <p:spPr bwMode="auto">
          <a:xfrm>
            <a:off x="1981200" y="4640818"/>
            <a:ext cx="5410200" cy="369332"/>
          </a:xfrm>
          <a:prstGeom prst="rect">
            <a:avLst/>
          </a:prstGeom>
          <a:noFill/>
          <a:ln w="9525">
            <a:noFill/>
            <a:miter lim="800000"/>
            <a:headEnd/>
            <a:tailEnd/>
          </a:ln>
        </p:spPr>
        <p:txBody>
          <a:bodyPr wrap="square">
            <a:spAutoFit/>
          </a:bodyPr>
          <a:lstStyle/>
          <a:p>
            <a:pPr>
              <a:spcBef>
                <a:spcPct val="50000"/>
              </a:spcBef>
            </a:pPr>
            <a:r>
              <a:rPr lang="en-US" b="1" dirty="0">
                <a:solidFill>
                  <a:srgbClr val="CC0000"/>
                </a:solidFill>
              </a:rPr>
              <a:t> </a:t>
            </a:r>
            <a:r>
              <a:rPr lang="en-US" b="1" dirty="0" err="1">
                <a:solidFill>
                  <a:srgbClr val="CC0000"/>
                </a:solidFill>
              </a:rPr>
              <a:t>Hình</a:t>
            </a:r>
            <a:r>
              <a:rPr lang="en-US" b="1" dirty="0">
                <a:solidFill>
                  <a:srgbClr val="CC0000"/>
                </a:solidFill>
              </a:rPr>
              <a:t> 22. </a:t>
            </a:r>
            <a:r>
              <a:rPr lang="en-US" b="1" dirty="0" err="1">
                <a:solidFill>
                  <a:srgbClr val="CC0000"/>
                </a:solidFill>
              </a:rPr>
              <a:t>Một</a:t>
            </a:r>
            <a:r>
              <a:rPr lang="en-US" b="1" dirty="0">
                <a:solidFill>
                  <a:srgbClr val="CC0000"/>
                </a:solidFill>
              </a:rPr>
              <a:t> </a:t>
            </a:r>
            <a:r>
              <a:rPr lang="en-US" b="1" dirty="0" err="1">
                <a:solidFill>
                  <a:srgbClr val="CC0000"/>
                </a:solidFill>
              </a:rPr>
              <a:t>số</a:t>
            </a:r>
            <a:r>
              <a:rPr lang="en-US" b="1" dirty="0">
                <a:solidFill>
                  <a:srgbClr val="CC0000"/>
                </a:solidFill>
              </a:rPr>
              <a:t> </a:t>
            </a:r>
            <a:r>
              <a:rPr lang="en-US" b="1" dirty="0" err="1">
                <a:solidFill>
                  <a:srgbClr val="CC0000"/>
                </a:solidFill>
              </a:rPr>
              <a:t>dạng</a:t>
            </a:r>
            <a:r>
              <a:rPr lang="en-US" b="1" dirty="0">
                <a:solidFill>
                  <a:srgbClr val="CC0000"/>
                </a:solidFill>
              </a:rPr>
              <a:t> </a:t>
            </a:r>
            <a:r>
              <a:rPr lang="en-US" b="1" dirty="0" err="1">
                <a:solidFill>
                  <a:srgbClr val="CC0000"/>
                </a:solidFill>
              </a:rPr>
              <a:t>đột</a:t>
            </a:r>
            <a:r>
              <a:rPr lang="en-US" b="1" dirty="0">
                <a:solidFill>
                  <a:srgbClr val="CC0000"/>
                </a:solidFill>
              </a:rPr>
              <a:t> </a:t>
            </a:r>
            <a:r>
              <a:rPr lang="en-US" b="1" dirty="0" err="1">
                <a:solidFill>
                  <a:srgbClr val="CC0000"/>
                </a:solidFill>
              </a:rPr>
              <a:t>biến</a:t>
            </a:r>
            <a:r>
              <a:rPr lang="en-US" b="1" dirty="0">
                <a:solidFill>
                  <a:srgbClr val="CC0000"/>
                </a:solidFill>
              </a:rPr>
              <a:t> </a:t>
            </a:r>
            <a:r>
              <a:rPr lang="en-US" b="1" dirty="0" err="1">
                <a:solidFill>
                  <a:srgbClr val="CC0000"/>
                </a:solidFill>
              </a:rPr>
              <a:t>cấu</a:t>
            </a:r>
            <a:r>
              <a:rPr lang="en-US" b="1" dirty="0">
                <a:solidFill>
                  <a:srgbClr val="CC0000"/>
                </a:solidFill>
              </a:rPr>
              <a:t> </a:t>
            </a:r>
            <a:r>
              <a:rPr lang="en-US" b="1" dirty="0" err="1">
                <a:solidFill>
                  <a:srgbClr val="CC0000"/>
                </a:solidFill>
              </a:rPr>
              <a:t>trúc</a:t>
            </a:r>
            <a:r>
              <a:rPr lang="en-US" b="1" dirty="0">
                <a:solidFill>
                  <a:srgbClr val="CC0000"/>
                </a:solidFill>
              </a:rPr>
              <a:t> NST</a:t>
            </a:r>
          </a:p>
        </p:txBody>
      </p:sp>
      <p:sp>
        <p:nvSpPr>
          <p:cNvPr id="144" name="Text Box 111"/>
          <p:cNvSpPr txBox="1">
            <a:spLocks noChangeArrowheads="1"/>
          </p:cNvSpPr>
          <p:nvPr/>
        </p:nvSpPr>
        <p:spPr bwMode="auto">
          <a:xfrm>
            <a:off x="2514609" y="1840706"/>
            <a:ext cx="403225" cy="369332"/>
          </a:xfrm>
          <a:prstGeom prst="rect">
            <a:avLst/>
          </a:prstGeom>
          <a:noFill/>
          <a:ln w="9525">
            <a:noFill/>
            <a:miter lim="800000"/>
            <a:headEnd/>
            <a:tailEnd/>
          </a:ln>
          <a:effectLst/>
        </p:spPr>
        <p:txBody>
          <a:bodyPr>
            <a:spAutoFit/>
          </a:bodyPr>
          <a:lstStyle/>
          <a:p>
            <a:pPr eaLnBrk="0" hangingPunct="0">
              <a:spcBef>
                <a:spcPct val="50000"/>
              </a:spcBef>
            </a:pPr>
            <a:r>
              <a:rPr lang="en-US" dirty="0"/>
              <a:t>F</a:t>
            </a:r>
          </a:p>
        </p:txBody>
      </p:sp>
      <p:sp>
        <p:nvSpPr>
          <p:cNvPr id="145" name="Text Box 112"/>
          <p:cNvSpPr txBox="1">
            <a:spLocks noChangeArrowheads="1"/>
          </p:cNvSpPr>
          <p:nvPr/>
        </p:nvSpPr>
        <p:spPr bwMode="auto">
          <a:xfrm>
            <a:off x="2757492" y="1840706"/>
            <a:ext cx="403225" cy="369332"/>
          </a:xfrm>
          <a:prstGeom prst="rect">
            <a:avLst/>
          </a:prstGeom>
          <a:noFill/>
          <a:ln w="9525">
            <a:noFill/>
            <a:miter lim="800000"/>
            <a:headEnd/>
            <a:tailEnd/>
          </a:ln>
          <a:effectLst/>
        </p:spPr>
        <p:txBody>
          <a:bodyPr>
            <a:spAutoFit/>
          </a:bodyPr>
          <a:lstStyle/>
          <a:p>
            <a:pPr eaLnBrk="0" hangingPunct="0">
              <a:spcBef>
                <a:spcPct val="50000"/>
              </a:spcBef>
            </a:pPr>
            <a:r>
              <a:rPr lang="en-US" dirty="0"/>
              <a:t>G</a:t>
            </a:r>
          </a:p>
        </p:txBody>
      </p:sp>
      <p:sp>
        <p:nvSpPr>
          <p:cNvPr id="146" name="Text Box 113"/>
          <p:cNvSpPr txBox="1">
            <a:spLocks noChangeArrowheads="1"/>
          </p:cNvSpPr>
          <p:nvPr/>
        </p:nvSpPr>
        <p:spPr bwMode="auto">
          <a:xfrm>
            <a:off x="3078172" y="1840706"/>
            <a:ext cx="403225" cy="369332"/>
          </a:xfrm>
          <a:prstGeom prst="rect">
            <a:avLst/>
          </a:prstGeom>
          <a:noFill/>
          <a:ln w="9525">
            <a:noFill/>
            <a:miter lim="800000"/>
            <a:headEnd/>
            <a:tailEnd/>
          </a:ln>
          <a:effectLst/>
        </p:spPr>
        <p:txBody>
          <a:bodyPr>
            <a:spAutoFit/>
          </a:bodyPr>
          <a:lstStyle/>
          <a:p>
            <a:pPr eaLnBrk="0" hangingPunct="0">
              <a:spcBef>
                <a:spcPct val="50000"/>
              </a:spcBef>
            </a:pPr>
            <a:r>
              <a:rPr lang="en-US" dirty="0"/>
              <a:t>H</a:t>
            </a:r>
          </a:p>
        </p:txBody>
      </p:sp>
      <p:sp>
        <p:nvSpPr>
          <p:cNvPr id="148" name="Rectangle 3"/>
          <p:cNvSpPr>
            <a:spLocks noChangeArrowheads="1"/>
          </p:cNvSpPr>
          <p:nvPr/>
        </p:nvSpPr>
        <p:spPr bwMode="auto">
          <a:xfrm>
            <a:off x="5113338" y="4277625"/>
            <a:ext cx="295275" cy="427726"/>
          </a:xfrm>
          <a:prstGeom prst="rect">
            <a:avLst/>
          </a:prstGeom>
          <a:solidFill>
            <a:schemeClr val="bg1"/>
          </a:solidFill>
          <a:ln w="9525">
            <a:noFill/>
            <a:miter lim="800000"/>
            <a:headEnd/>
            <a:tailEnd/>
          </a:ln>
          <a:effectLst/>
        </p:spPr>
        <p:txBody>
          <a:bodyPr wrap="none" anchor="ctr"/>
          <a:lstStyle/>
          <a:p>
            <a:endParaRPr lang="en-US"/>
          </a:p>
        </p:txBody>
      </p:sp>
      <p:sp>
        <p:nvSpPr>
          <p:cNvPr id="149" name="AutoShape 4"/>
          <p:cNvSpPr>
            <a:spLocks noChangeArrowheads="1"/>
          </p:cNvSpPr>
          <p:nvPr/>
        </p:nvSpPr>
        <p:spPr bwMode="auto">
          <a:xfrm>
            <a:off x="5113344" y="4216401"/>
            <a:ext cx="885825" cy="313426"/>
          </a:xfrm>
          <a:prstGeom prst="flowChartTerminator">
            <a:avLst/>
          </a:prstGeom>
          <a:solidFill>
            <a:schemeClr val="bg1"/>
          </a:solidFill>
          <a:ln w="28575">
            <a:solidFill>
              <a:srgbClr val="3333CC"/>
            </a:solidFill>
            <a:miter lim="800000"/>
            <a:headEnd/>
            <a:tailEnd/>
          </a:ln>
          <a:effectLst/>
        </p:spPr>
        <p:txBody>
          <a:bodyPr wrap="none" anchor="ctr"/>
          <a:lstStyle/>
          <a:p>
            <a:endParaRPr lang="en-US"/>
          </a:p>
        </p:txBody>
      </p:sp>
      <p:sp>
        <p:nvSpPr>
          <p:cNvPr id="150" name="Line 5"/>
          <p:cNvSpPr>
            <a:spLocks noChangeShapeType="1"/>
          </p:cNvSpPr>
          <p:nvPr/>
        </p:nvSpPr>
        <p:spPr bwMode="auto">
          <a:xfrm>
            <a:off x="5408613" y="4216401"/>
            <a:ext cx="0" cy="313426"/>
          </a:xfrm>
          <a:prstGeom prst="line">
            <a:avLst/>
          </a:prstGeom>
          <a:noFill/>
          <a:ln w="19050">
            <a:solidFill>
              <a:srgbClr val="0000FF"/>
            </a:solidFill>
            <a:round/>
            <a:headEnd/>
            <a:tailEnd/>
          </a:ln>
          <a:effectLst/>
        </p:spPr>
        <p:txBody>
          <a:bodyPr/>
          <a:lstStyle/>
          <a:p>
            <a:endParaRPr lang="en-US"/>
          </a:p>
        </p:txBody>
      </p:sp>
      <p:sp>
        <p:nvSpPr>
          <p:cNvPr id="151" name="Line 6"/>
          <p:cNvSpPr>
            <a:spLocks noChangeShapeType="1"/>
          </p:cNvSpPr>
          <p:nvPr/>
        </p:nvSpPr>
        <p:spPr bwMode="auto">
          <a:xfrm>
            <a:off x="5715000" y="4210050"/>
            <a:ext cx="0" cy="313426"/>
          </a:xfrm>
          <a:prstGeom prst="line">
            <a:avLst/>
          </a:prstGeom>
          <a:noFill/>
          <a:ln w="19050">
            <a:solidFill>
              <a:srgbClr val="0000FF"/>
            </a:solidFill>
            <a:round/>
            <a:headEnd/>
            <a:tailEnd/>
          </a:ln>
          <a:effectLst/>
        </p:spPr>
        <p:txBody>
          <a:bodyPr/>
          <a:lstStyle/>
          <a:p>
            <a:endParaRPr lang="en-US"/>
          </a:p>
        </p:txBody>
      </p:sp>
      <p:sp>
        <p:nvSpPr>
          <p:cNvPr id="152" name="AutoShape 7"/>
          <p:cNvSpPr>
            <a:spLocks noChangeArrowheads="1"/>
          </p:cNvSpPr>
          <p:nvPr/>
        </p:nvSpPr>
        <p:spPr bwMode="auto">
          <a:xfrm>
            <a:off x="6172200" y="4254501"/>
            <a:ext cx="990600" cy="313426"/>
          </a:xfrm>
          <a:prstGeom prst="flowChartTerminator">
            <a:avLst/>
          </a:prstGeom>
          <a:solidFill>
            <a:schemeClr val="bg1"/>
          </a:solidFill>
          <a:ln w="28575">
            <a:solidFill>
              <a:srgbClr val="0000FF"/>
            </a:solidFill>
            <a:miter lim="800000"/>
            <a:headEnd/>
            <a:tailEnd/>
          </a:ln>
          <a:effectLst/>
        </p:spPr>
        <p:txBody>
          <a:bodyPr wrap="none" anchor="ctr"/>
          <a:lstStyle/>
          <a:p>
            <a:endParaRPr lang="en-US"/>
          </a:p>
        </p:txBody>
      </p:sp>
      <p:sp>
        <p:nvSpPr>
          <p:cNvPr id="153" name="Line 8"/>
          <p:cNvSpPr>
            <a:spLocks noChangeShapeType="1"/>
          </p:cNvSpPr>
          <p:nvPr/>
        </p:nvSpPr>
        <p:spPr bwMode="auto">
          <a:xfrm>
            <a:off x="6477000" y="4254501"/>
            <a:ext cx="0" cy="313426"/>
          </a:xfrm>
          <a:prstGeom prst="line">
            <a:avLst/>
          </a:prstGeom>
          <a:noFill/>
          <a:ln w="19050">
            <a:solidFill>
              <a:srgbClr val="0000FF"/>
            </a:solidFill>
            <a:round/>
            <a:headEnd/>
            <a:tailEnd/>
          </a:ln>
          <a:effectLst/>
        </p:spPr>
        <p:txBody>
          <a:bodyPr/>
          <a:lstStyle/>
          <a:p>
            <a:endParaRPr lang="en-US"/>
          </a:p>
        </p:txBody>
      </p:sp>
      <p:sp>
        <p:nvSpPr>
          <p:cNvPr id="154" name="Line 9"/>
          <p:cNvSpPr>
            <a:spLocks noChangeShapeType="1"/>
          </p:cNvSpPr>
          <p:nvPr/>
        </p:nvSpPr>
        <p:spPr bwMode="auto">
          <a:xfrm>
            <a:off x="6781800" y="4277625"/>
            <a:ext cx="0" cy="313426"/>
          </a:xfrm>
          <a:prstGeom prst="line">
            <a:avLst/>
          </a:prstGeom>
          <a:noFill/>
          <a:ln w="19050">
            <a:solidFill>
              <a:srgbClr val="0000FF"/>
            </a:solidFill>
            <a:round/>
            <a:headEnd/>
            <a:tailEnd/>
          </a:ln>
          <a:effectLst/>
        </p:spPr>
        <p:txBody>
          <a:bodyPr/>
          <a:lstStyle/>
          <a:p>
            <a:endParaRPr lang="en-US"/>
          </a:p>
        </p:txBody>
      </p:sp>
      <p:sp>
        <p:nvSpPr>
          <p:cNvPr id="155" name="Oval 10"/>
          <p:cNvSpPr>
            <a:spLocks noChangeArrowheads="1"/>
          </p:cNvSpPr>
          <p:nvPr/>
        </p:nvSpPr>
        <p:spPr bwMode="auto">
          <a:xfrm>
            <a:off x="6019802" y="4372277"/>
            <a:ext cx="147637" cy="142575"/>
          </a:xfrm>
          <a:prstGeom prst="ellipse">
            <a:avLst/>
          </a:prstGeom>
          <a:solidFill>
            <a:schemeClr val="bg1"/>
          </a:solidFill>
          <a:ln w="19050">
            <a:solidFill>
              <a:srgbClr val="0000FF"/>
            </a:solidFill>
            <a:round/>
            <a:headEnd/>
            <a:tailEnd/>
          </a:ln>
          <a:effectLst/>
        </p:spPr>
        <p:txBody>
          <a:bodyPr wrap="none" anchor="ctr"/>
          <a:lstStyle/>
          <a:p>
            <a:endParaRPr lang="en-US"/>
          </a:p>
        </p:txBody>
      </p:sp>
      <p:sp>
        <p:nvSpPr>
          <p:cNvPr id="156" name="Text Box 11"/>
          <p:cNvSpPr txBox="1">
            <a:spLocks noChangeArrowheads="1"/>
          </p:cNvSpPr>
          <p:nvPr/>
        </p:nvSpPr>
        <p:spPr bwMode="auto">
          <a:xfrm>
            <a:off x="5127625" y="3871546"/>
            <a:ext cx="368300" cy="338504"/>
          </a:xfrm>
          <a:prstGeom prst="rect">
            <a:avLst/>
          </a:prstGeom>
          <a:solidFill>
            <a:schemeClr val="bg1"/>
          </a:solidFill>
          <a:ln w="9525">
            <a:noFill/>
            <a:miter lim="800000"/>
            <a:headEnd/>
            <a:tailEnd/>
          </a:ln>
          <a:effectLst/>
        </p:spPr>
        <p:txBody>
          <a:bodyPr wrap="square" lIns="91385" tIns="45695" rIns="91385" bIns="45695">
            <a:spAutoFit/>
          </a:bodyPr>
          <a:lstStyle/>
          <a:p>
            <a:pPr eaLnBrk="0" hangingPunct="0">
              <a:spcBef>
                <a:spcPct val="50000"/>
              </a:spcBef>
            </a:pPr>
            <a:r>
              <a:rPr lang="en-US" sz="1600" dirty="0">
                <a:latin typeface="Arial" charset="0"/>
              </a:rPr>
              <a:t>C</a:t>
            </a:r>
          </a:p>
        </p:txBody>
      </p:sp>
      <p:sp>
        <p:nvSpPr>
          <p:cNvPr id="157" name="Text Box 12"/>
          <p:cNvSpPr txBox="1">
            <a:spLocks noChangeArrowheads="1"/>
          </p:cNvSpPr>
          <p:nvPr/>
        </p:nvSpPr>
        <p:spPr bwMode="auto">
          <a:xfrm>
            <a:off x="5422900" y="3871546"/>
            <a:ext cx="368300" cy="338504"/>
          </a:xfrm>
          <a:prstGeom prst="rect">
            <a:avLst/>
          </a:prstGeom>
          <a:solidFill>
            <a:schemeClr val="bg1"/>
          </a:solidFill>
          <a:ln w="9525">
            <a:noFill/>
            <a:miter lim="800000"/>
            <a:headEnd/>
            <a:tailEnd/>
          </a:ln>
          <a:effectLst/>
        </p:spPr>
        <p:txBody>
          <a:bodyPr wrap="square" lIns="91385" tIns="45695" rIns="91385" bIns="45695">
            <a:spAutoFit/>
          </a:bodyPr>
          <a:lstStyle/>
          <a:p>
            <a:pPr eaLnBrk="0" hangingPunct="0">
              <a:spcBef>
                <a:spcPct val="50000"/>
              </a:spcBef>
            </a:pPr>
            <a:r>
              <a:rPr lang="en-US" sz="1600" dirty="0">
                <a:latin typeface="Arial" charset="0"/>
              </a:rPr>
              <a:t>D</a:t>
            </a:r>
          </a:p>
        </p:txBody>
      </p:sp>
      <p:sp>
        <p:nvSpPr>
          <p:cNvPr id="158" name="Text Box 13"/>
          <p:cNvSpPr txBox="1">
            <a:spLocks noChangeArrowheads="1"/>
          </p:cNvSpPr>
          <p:nvPr/>
        </p:nvSpPr>
        <p:spPr bwMode="auto">
          <a:xfrm>
            <a:off x="5718192" y="3871546"/>
            <a:ext cx="369887" cy="338504"/>
          </a:xfrm>
          <a:prstGeom prst="rect">
            <a:avLst/>
          </a:prstGeom>
          <a:solidFill>
            <a:schemeClr val="bg1"/>
          </a:solidFill>
          <a:ln w="9525">
            <a:noFill/>
            <a:miter lim="800000"/>
            <a:headEnd/>
            <a:tailEnd/>
          </a:ln>
          <a:effectLst/>
        </p:spPr>
        <p:txBody>
          <a:bodyPr wrap="square" lIns="91385" tIns="45695" rIns="91385" bIns="45695">
            <a:spAutoFit/>
          </a:bodyPr>
          <a:lstStyle/>
          <a:p>
            <a:pPr eaLnBrk="0" hangingPunct="0">
              <a:spcBef>
                <a:spcPct val="50000"/>
              </a:spcBef>
            </a:pPr>
            <a:r>
              <a:rPr lang="en-US" sz="1600">
                <a:latin typeface="Arial" charset="0"/>
              </a:rPr>
              <a:t>E</a:t>
            </a:r>
          </a:p>
        </p:txBody>
      </p:sp>
      <p:sp>
        <p:nvSpPr>
          <p:cNvPr id="159" name="Text Box 14"/>
          <p:cNvSpPr txBox="1">
            <a:spLocks noChangeArrowheads="1"/>
          </p:cNvSpPr>
          <p:nvPr/>
        </p:nvSpPr>
        <p:spPr bwMode="auto">
          <a:xfrm>
            <a:off x="6149975" y="3851446"/>
            <a:ext cx="366712" cy="338504"/>
          </a:xfrm>
          <a:prstGeom prst="rect">
            <a:avLst/>
          </a:prstGeom>
          <a:solidFill>
            <a:schemeClr val="bg1"/>
          </a:solidFill>
          <a:ln w="9525">
            <a:noFill/>
            <a:miter lim="800000"/>
            <a:headEnd/>
            <a:tailEnd/>
          </a:ln>
          <a:effectLst/>
        </p:spPr>
        <p:txBody>
          <a:bodyPr wrap="square" lIns="91385" tIns="45695" rIns="91385" bIns="45695">
            <a:spAutoFit/>
          </a:bodyPr>
          <a:lstStyle/>
          <a:p>
            <a:pPr eaLnBrk="0" hangingPunct="0">
              <a:spcBef>
                <a:spcPct val="50000"/>
              </a:spcBef>
            </a:pPr>
            <a:r>
              <a:rPr lang="en-US" sz="1600">
                <a:latin typeface="Arial" charset="0"/>
              </a:rPr>
              <a:t>F</a:t>
            </a:r>
          </a:p>
        </p:txBody>
      </p:sp>
      <p:sp>
        <p:nvSpPr>
          <p:cNvPr id="160" name="Text Box 15"/>
          <p:cNvSpPr txBox="1">
            <a:spLocks noChangeArrowheads="1"/>
          </p:cNvSpPr>
          <p:nvPr/>
        </p:nvSpPr>
        <p:spPr bwMode="auto">
          <a:xfrm>
            <a:off x="6345237" y="3851446"/>
            <a:ext cx="369888" cy="338504"/>
          </a:xfrm>
          <a:prstGeom prst="rect">
            <a:avLst/>
          </a:prstGeom>
          <a:solidFill>
            <a:schemeClr val="bg1"/>
          </a:solidFill>
          <a:ln w="9525">
            <a:noFill/>
            <a:miter lim="800000"/>
            <a:headEnd/>
            <a:tailEnd/>
          </a:ln>
          <a:effectLst/>
        </p:spPr>
        <p:txBody>
          <a:bodyPr wrap="square" lIns="91385" tIns="45695" rIns="91385" bIns="45695">
            <a:spAutoFit/>
          </a:bodyPr>
          <a:lstStyle/>
          <a:p>
            <a:pPr eaLnBrk="0" hangingPunct="0">
              <a:spcBef>
                <a:spcPct val="50000"/>
              </a:spcBef>
            </a:pPr>
            <a:r>
              <a:rPr lang="en-US" sz="1600">
                <a:latin typeface="Arial" charset="0"/>
              </a:rPr>
              <a:t>G</a:t>
            </a:r>
          </a:p>
        </p:txBody>
      </p:sp>
      <p:sp>
        <p:nvSpPr>
          <p:cNvPr id="161" name="Text Box 16"/>
          <p:cNvSpPr txBox="1">
            <a:spLocks noChangeArrowheads="1"/>
          </p:cNvSpPr>
          <p:nvPr/>
        </p:nvSpPr>
        <p:spPr bwMode="auto">
          <a:xfrm>
            <a:off x="6640512" y="3851446"/>
            <a:ext cx="369888" cy="338504"/>
          </a:xfrm>
          <a:prstGeom prst="rect">
            <a:avLst/>
          </a:prstGeom>
          <a:solidFill>
            <a:schemeClr val="bg1"/>
          </a:solidFill>
          <a:ln w="9525">
            <a:noFill/>
            <a:miter lim="800000"/>
            <a:headEnd/>
            <a:tailEnd/>
          </a:ln>
          <a:effectLst/>
        </p:spPr>
        <p:txBody>
          <a:bodyPr wrap="square" lIns="91385" tIns="45695" rIns="91385" bIns="45695">
            <a:spAutoFit/>
          </a:bodyPr>
          <a:lstStyle/>
          <a:p>
            <a:pPr eaLnBrk="0" hangingPunct="0">
              <a:spcBef>
                <a:spcPct val="50000"/>
              </a:spcBef>
            </a:pPr>
            <a:r>
              <a:rPr lang="en-US" sz="1600">
                <a:latin typeface="Arial" charset="0"/>
              </a:rPr>
              <a:t>H</a:t>
            </a:r>
          </a:p>
        </p:txBody>
      </p:sp>
      <p:sp>
        <p:nvSpPr>
          <p:cNvPr id="162" name="AutoShape 17"/>
          <p:cNvSpPr>
            <a:spLocks noChangeArrowheads="1"/>
          </p:cNvSpPr>
          <p:nvPr/>
        </p:nvSpPr>
        <p:spPr bwMode="auto">
          <a:xfrm>
            <a:off x="1143012" y="4210050"/>
            <a:ext cx="1095375" cy="304800"/>
          </a:xfrm>
          <a:prstGeom prst="flowChartTerminator">
            <a:avLst/>
          </a:prstGeom>
          <a:noFill/>
          <a:ln w="19050">
            <a:solidFill>
              <a:srgbClr val="0000FF"/>
            </a:solidFill>
            <a:miter lim="800000"/>
            <a:headEnd/>
            <a:tailEnd/>
          </a:ln>
          <a:effectLst/>
        </p:spPr>
        <p:txBody>
          <a:bodyPr wrap="none" anchor="ctr"/>
          <a:lstStyle/>
          <a:p>
            <a:endParaRPr lang="en-US"/>
          </a:p>
        </p:txBody>
      </p:sp>
      <p:sp>
        <p:nvSpPr>
          <p:cNvPr id="163" name="Line 18"/>
          <p:cNvSpPr>
            <a:spLocks noChangeShapeType="1"/>
          </p:cNvSpPr>
          <p:nvPr/>
        </p:nvSpPr>
        <p:spPr bwMode="auto">
          <a:xfrm>
            <a:off x="1600200" y="4210050"/>
            <a:ext cx="0" cy="304800"/>
          </a:xfrm>
          <a:prstGeom prst="line">
            <a:avLst/>
          </a:prstGeom>
          <a:noFill/>
          <a:ln w="19050">
            <a:solidFill>
              <a:srgbClr val="0000FF"/>
            </a:solidFill>
            <a:round/>
            <a:headEnd/>
            <a:tailEnd/>
          </a:ln>
          <a:effectLst/>
        </p:spPr>
        <p:txBody>
          <a:bodyPr/>
          <a:lstStyle/>
          <a:p>
            <a:endParaRPr lang="en-US"/>
          </a:p>
        </p:txBody>
      </p:sp>
      <p:sp>
        <p:nvSpPr>
          <p:cNvPr id="164" name="Line 19"/>
          <p:cNvSpPr>
            <a:spLocks noChangeShapeType="1"/>
          </p:cNvSpPr>
          <p:nvPr/>
        </p:nvSpPr>
        <p:spPr bwMode="auto">
          <a:xfrm>
            <a:off x="1905000" y="4210050"/>
            <a:ext cx="0" cy="304800"/>
          </a:xfrm>
          <a:prstGeom prst="line">
            <a:avLst/>
          </a:prstGeom>
          <a:noFill/>
          <a:ln w="19050">
            <a:solidFill>
              <a:srgbClr val="0000FF"/>
            </a:solidFill>
            <a:round/>
            <a:headEnd/>
            <a:tailEnd/>
          </a:ln>
          <a:effectLst/>
        </p:spPr>
        <p:txBody>
          <a:bodyPr/>
          <a:lstStyle/>
          <a:p>
            <a:endParaRPr lang="en-US"/>
          </a:p>
        </p:txBody>
      </p:sp>
      <p:sp>
        <p:nvSpPr>
          <p:cNvPr id="165" name="AutoShape 20"/>
          <p:cNvSpPr>
            <a:spLocks noChangeArrowheads="1"/>
          </p:cNvSpPr>
          <p:nvPr/>
        </p:nvSpPr>
        <p:spPr bwMode="auto">
          <a:xfrm>
            <a:off x="2362205" y="4210050"/>
            <a:ext cx="885825" cy="304800"/>
          </a:xfrm>
          <a:prstGeom prst="flowChartTerminator">
            <a:avLst/>
          </a:prstGeom>
          <a:solidFill>
            <a:schemeClr val="bg1"/>
          </a:solidFill>
          <a:ln w="19050">
            <a:solidFill>
              <a:srgbClr val="0000FF"/>
            </a:solidFill>
            <a:miter lim="800000"/>
            <a:headEnd/>
            <a:tailEnd/>
          </a:ln>
          <a:effectLst/>
        </p:spPr>
        <p:txBody>
          <a:bodyPr wrap="none" anchor="ctr"/>
          <a:lstStyle/>
          <a:p>
            <a:endParaRPr lang="en-US"/>
          </a:p>
        </p:txBody>
      </p:sp>
      <p:sp>
        <p:nvSpPr>
          <p:cNvPr id="166" name="Line 21"/>
          <p:cNvSpPr>
            <a:spLocks noChangeShapeType="1"/>
          </p:cNvSpPr>
          <p:nvPr/>
        </p:nvSpPr>
        <p:spPr bwMode="auto">
          <a:xfrm>
            <a:off x="2667000" y="4210050"/>
            <a:ext cx="0" cy="304800"/>
          </a:xfrm>
          <a:prstGeom prst="line">
            <a:avLst/>
          </a:prstGeom>
          <a:noFill/>
          <a:ln w="19050">
            <a:solidFill>
              <a:srgbClr val="0000FF"/>
            </a:solidFill>
            <a:round/>
            <a:headEnd/>
            <a:tailEnd/>
          </a:ln>
          <a:effectLst/>
        </p:spPr>
        <p:txBody>
          <a:bodyPr/>
          <a:lstStyle/>
          <a:p>
            <a:endParaRPr lang="en-US"/>
          </a:p>
        </p:txBody>
      </p:sp>
      <p:sp>
        <p:nvSpPr>
          <p:cNvPr id="167" name="Line 22"/>
          <p:cNvSpPr>
            <a:spLocks noChangeShapeType="1"/>
          </p:cNvSpPr>
          <p:nvPr/>
        </p:nvSpPr>
        <p:spPr bwMode="auto">
          <a:xfrm>
            <a:off x="2971800" y="4210050"/>
            <a:ext cx="0" cy="304800"/>
          </a:xfrm>
          <a:prstGeom prst="line">
            <a:avLst/>
          </a:prstGeom>
          <a:noFill/>
          <a:ln w="19050">
            <a:solidFill>
              <a:srgbClr val="0000FF"/>
            </a:solidFill>
            <a:round/>
            <a:headEnd/>
            <a:tailEnd/>
          </a:ln>
          <a:effectLst/>
        </p:spPr>
        <p:txBody>
          <a:bodyPr/>
          <a:lstStyle/>
          <a:p>
            <a:endParaRPr lang="en-US"/>
          </a:p>
        </p:txBody>
      </p:sp>
      <p:sp>
        <p:nvSpPr>
          <p:cNvPr id="168" name="Oval 23"/>
          <p:cNvSpPr>
            <a:spLocks noChangeArrowheads="1"/>
          </p:cNvSpPr>
          <p:nvPr/>
        </p:nvSpPr>
        <p:spPr bwMode="auto">
          <a:xfrm>
            <a:off x="2219325" y="4270676"/>
            <a:ext cx="147638" cy="142575"/>
          </a:xfrm>
          <a:prstGeom prst="ellipse">
            <a:avLst/>
          </a:prstGeom>
          <a:solidFill>
            <a:schemeClr val="bg1"/>
          </a:solidFill>
          <a:ln w="19050">
            <a:solidFill>
              <a:srgbClr val="0000FF"/>
            </a:solidFill>
            <a:round/>
            <a:headEnd/>
            <a:tailEnd/>
          </a:ln>
          <a:effectLst/>
        </p:spPr>
        <p:txBody>
          <a:bodyPr wrap="none" anchor="ctr"/>
          <a:lstStyle/>
          <a:p>
            <a:endParaRPr lang="en-US"/>
          </a:p>
        </p:txBody>
      </p:sp>
      <p:sp>
        <p:nvSpPr>
          <p:cNvPr id="169" name="Text Box 24"/>
          <p:cNvSpPr txBox="1">
            <a:spLocks noChangeArrowheads="1"/>
          </p:cNvSpPr>
          <p:nvPr/>
        </p:nvSpPr>
        <p:spPr bwMode="auto">
          <a:xfrm>
            <a:off x="1295400" y="3829050"/>
            <a:ext cx="368300" cy="338504"/>
          </a:xfrm>
          <a:prstGeom prst="rect">
            <a:avLst/>
          </a:prstGeom>
          <a:solidFill>
            <a:schemeClr val="bg1"/>
          </a:solidFill>
          <a:ln w="9525">
            <a:noFill/>
            <a:miter lim="800000"/>
            <a:headEnd/>
            <a:tailEnd/>
          </a:ln>
          <a:effectLst/>
        </p:spPr>
        <p:txBody>
          <a:bodyPr wrap="square" lIns="91385" tIns="45695" rIns="91385" bIns="45695">
            <a:spAutoFit/>
          </a:bodyPr>
          <a:lstStyle/>
          <a:p>
            <a:pPr eaLnBrk="0" hangingPunct="0">
              <a:spcBef>
                <a:spcPct val="50000"/>
              </a:spcBef>
            </a:pPr>
            <a:r>
              <a:rPr lang="en-US" sz="1600">
                <a:latin typeface="Arial" charset="0"/>
              </a:rPr>
              <a:t>C</a:t>
            </a:r>
          </a:p>
        </p:txBody>
      </p:sp>
      <p:sp>
        <p:nvSpPr>
          <p:cNvPr id="170" name="Text Box 25"/>
          <p:cNvSpPr txBox="1">
            <a:spLocks noChangeArrowheads="1"/>
          </p:cNvSpPr>
          <p:nvPr/>
        </p:nvSpPr>
        <p:spPr bwMode="auto">
          <a:xfrm>
            <a:off x="1600200" y="3829050"/>
            <a:ext cx="368300" cy="338504"/>
          </a:xfrm>
          <a:prstGeom prst="rect">
            <a:avLst/>
          </a:prstGeom>
          <a:solidFill>
            <a:schemeClr val="bg1"/>
          </a:solidFill>
          <a:ln w="9525">
            <a:noFill/>
            <a:miter lim="800000"/>
            <a:headEnd/>
            <a:tailEnd/>
          </a:ln>
          <a:effectLst/>
        </p:spPr>
        <p:txBody>
          <a:bodyPr wrap="square" lIns="91385" tIns="45695" rIns="91385" bIns="45695">
            <a:spAutoFit/>
          </a:bodyPr>
          <a:lstStyle/>
          <a:p>
            <a:pPr eaLnBrk="0" hangingPunct="0">
              <a:spcBef>
                <a:spcPct val="50000"/>
              </a:spcBef>
            </a:pPr>
            <a:r>
              <a:rPr lang="en-US" sz="1600">
                <a:latin typeface="Arial" charset="0"/>
              </a:rPr>
              <a:t>D</a:t>
            </a:r>
          </a:p>
        </p:txBody>
      </p:sp>
      <p:sp>
        <p:nvSpPr>
          <p:cNvPr id="171" name="Text Box 26"/>
          <p:cNvSpPr txBox="1">
            <a:spLocks noChangeArrowheads="1"/>
          </p:cNvSpPr>
          <p:nvPr/>
        </p:nvSpPr>
        <p:spPr bwMode="auto">
          <a:xfrm>
            <a:off x="1905000" y="3829050"/>
            <a:ext cx="366713" cy="338504"/>
          </a:xfrm>
          <a:prstGeom prst="rect">
            <a:avLst/>
          </a:prstGeom>
          <a:solidFill>
            <a:schemeClr val="bg1"/>
          </a:solidFill>
          <a:ln w="9525">
            <a:noFill/>
            <a:miter lim="800000"/>
            <a:headEnd/>
            <a:tailEnd/>
          </a:ln>
          <a:effectLst/>
        </p:spPr>
        <p:txBody>
          <a:bodyPr wrap="square" lIns="91385" tIns="45695" rIns="91385" bIns="45695">
            <a:spAutoFit/>
          </a:bodyPr>
          <a:lstStyle/>
          <a:p>
            <a:pPr eaLnBrk="0" hangingPunct="0">
              <a:spcBef>
                <a:spcPct val="50000"/>
              </a:spcBef>
            </a:pPr>
            <a:r>
              <a:rPr lang="en-US" sz="1600" dirty="0">
                <a:latin typeface="Arial" charset="0"/>
              </a:rPr>
              <a:t>E</a:t>
            </a:r>
          </a:p>
        </p:txBody>
      </p:sp>
      <p:sp>
        <p:nvSpPr>
          <p:cNvPr id="172" name="Text Box 27"/>
          <p:cNvSpPr txBox="1">
            <a:spLocks noChangeArrowheads="1"/>
          </p:cNvSpPr>
          <p:nvPr/>
        </p:nvSpPr>
        <p:spPr bwMode="auto">
          <a:xfrm>
            <a:off x="2373316" y="3829588"/>
            <a:ext cx="369887" cy="338504"/>
          </a:xfrm>
          <a:prstGeom prst="rect">
            <a:avLst/>
          </a:prstGeom>
          <a:solidFill>
            <a:schemeClr val="bg1"/>
          </a:solidFill>
          <a:ln w="9525">
            <a:noFill/>
            <a:miter lim="800000"/>
            <a:headEnd/>
            <a:tailEnd/>
          </a:ln>
          <a:effectLst/>
        </p:spPr>
        <p:txBody>
          <a:bodyPr wrap="square" lIns="91385" tIns="45695" rIns="91385" bIns="45695">
            <a:spAutoFit/>
          </a:bodyPr>
          <a:lstStyle/>
          <a:p>
            <a:pPr eaLnBrk="0" hangingPunct="0">
              <a:spcBef>
                <a:spcPct val="50000"/>
              </a:spcBef>
            </a:pPr>
            <a:r>
              <a:rPr lang="en-US" sz="1600">
                <a:latin typeface="Arial" charset="0"/>
              </a:rPr>
              <a:t>F</a:t>
            </a:r>
          </a:p>
        </p:txBody>
      </p:sp>
      <p:sp>
        <p:nvSpPr>
          <p:cNvPr id="173" name="Text Box 28"/>
          <p:cNvSpPr txBox="1">
            <a:spLocks noChangeArrowheads="1"/>
          </p:cNvSpPr>
          <p:nvPr/>
        </p:nvSpPr>
        <p:spPr bwMode="auto">
          <a:xfrm>
            <a:off x="2601913" y="3829588"/>
            <a:ext cx="368300" cy="338504"/>
          </a:xfrm>
          <a:prstGeom prst="rect">
            <a:avLst/>
          </a:prstGeom>
          <a:solidFill>
            <a:schemeClr val="bg1"/>
          </a:solidFill>
          <a:ln w="9525">
            <a:noFill/>
            <a:miter lim="800000"/>
            <a:headEnd/>
            <a:tailEnd/>
          </a:ln>
          <a:effectLst/>
        </p:spPr>
        <p:txBody>
          <a:bodyPr wrap="square" lIns="91385" tIns="45695" rIns="91385" bIns="45695">
            <a:spAutoFit/>
          </a:bodyPr>
          <a:lstStyle/>
          <a:p>
            <a:pPr eaLnBrk="0" hangingPunct="0">
              <a:spcBef>
                <a:spcPct val="50000"/>
              </a:spcBef>
            </a:pPr>
            <a:r>
              <a:rPr lang="en-US" sz="1600">
                <a:latin typeface="Arial" charset="0"/>
              </a:rPr>
              <a:t>G</a:t>
            </a:r>
          </a:p>
        </p:txBody>
      </p:sp>
      <p:sp>
        <p:nvSpPr>
          <p:cNvPr id="174" name="Text Box 29"/>
          <p:cNvSpPr txBox="1">
            <a:spLocks noChangeArrowheads="1"/>
          </p:cNvSpPr>
          <p:nvPr/>
        </p:nvSpPr>
        <p:spPr bwMode="auto">
          <a:xfrm>
            <a:off x="2895600" y="3829588"/>
            <a:ext cx="368300" cy="338504"/>
          </a:xfrm>
          <a:prstGeom prst="rect">
            <a:avLst/>
          </a:prstGeom>
          <a:solidFill>
            <a:schemeClr val="bg1"/>
          </a:solidFill>
          <a:ln w="9525">
            <a:noFill/>
            <a:miter lim="800000"/>
            <a:headEnd/>
            <a:tailEnd/>
          </a:ln>
          <a:effectLst/>
        </p:spPr>
        <p:txBody>
          <a:bodyPr wrap="square" lIns="91385" tIns="45695" rIns="91385" bIns="45695">
            <a:spAutoFit/>
          </a:bodyPr>
          <a:lstStyle/>
          <a:p>
            <a:pPr eaLnBrk="0" hangingPunct="0">
              <a:spcBef>
                <a:spcPct val="50000"/>
              </a:spcBef>
            </a:pPr>
            <a:r>
              <a:rPr lang="en-US" sz="1600">
                <a:latin typeface="Arial" charset="0"/>
              </a:rPr>
              <a:t>H</a:t>
            </a:r>
          </a:p>
        </p:txBody>
      </p:sp>
      <p:sp>
        <p:nvSpPr>
          <p:cNvPr id="175" name="Text Box 31"/>
          <p:cNvSpPr txBox="1">
            <a:spLocks noChangeArrowheads="1"/>
          </p:cNvSpPr>
          <p:nvPr/>
        </p:nvSpPr>
        <p:spPr bwMode="auto">
          <a:xfrm>
            <a:off x="609600" y="3829050"/>
            <a:ext cx="368300" cy="338504"/>
          </a:xfrm>
          <a:prstGeom prst="rect">
            <a:avLst/>
          </a:prstGeom>
          <a:solidFill>
            <a:schemeClr val="bg1"/>
          </a:solidFill>
          <a:ln w="9525">
            <a:noFill/>
            <a:miter lim="800000"/>
            <a:headEnd/>
            <a:tailEnd/>
          </a:ln>
          <a:effectLst/>
        </p:spPr>
        <p:txBody>
          <a:bodyPr wrap="square" lIns="91385" tIns="45695" rIns="91385" bIns="45695">
            <a:spAutoFit/>
          </a:bodyPr>
          <a:lstStyle/>
          <a:p>
            <a:pPr eaLnBrk="0" hangingPunct="0">
              <a:spcBef>
                <a:spcPct val="50000"/>
              </a:spcBef>
            </a:pPr>
            <a:r>
              <a:rPr lang="en-US" sz="1600" dirty="0">
                <a:latin typeface="Arial" charset="0"/>
              </a:rPr>
              <a:t>A</a:t>
            </a:r>
          </a:p>
        </p:txBody>
      </p:sp>
      <p:sp>
        <p:nvSpPr>
          <p:cNvPr id="176" name="Text Box 32"/>
          <p:cNvSpPr txBox="1">
            <a:spLocks noChangeArrowheads="1"/>
          </p:cNvSpPr>
          <p:nvPr/>
        </p:nvSpPr>
        <p:spPr bwMode="auto">
          <a:xfrm>
            <a:off x="990600" y="3829050"/>
            <a:ext cx="368300" cy="338504"/>
          </a:xfrm>
          <a:prstGeom prst="rect">
            <a:avLst/>
          </a:prstGeom>
          <a:solidFill>
            <a:schemeClr val="bg1"/>
          </a:solidFill>
          <a:ln w="9525">
            <a:noFill/>
            <a:miter lim="800000"/>
            <a:headEnd/>
            <a:tailEnd/>
          </a:ln>
          <a:effectLst/>
        </p:spPr>
        <p:txBody>
          <a:bodyPr wrap="square" lIns="91385" tIns="45695" rIns="91385" bIns="45695">
            <a:spAutoFit/>
          </a:bodyPr>
          <a:lstStyle/>
          <a:p>
            <a:pPr eaLnBrk="0" hangingPunct="0">
              <a:spcBef>
                <a:spcPct val="50000"/>
              </a:spcBef>
            </a:pPr>
            <a:r>
              <a:rPr lang="en-US" sz="1600" dirty="0">
                <a:latin typeface="Arial" charset="0"/>
              </a:rPr>
              <a:t>B</a:t>
            </a:r>
          </a:p>
        </p:txBody>
      </p:sp>
      <p:grpSp>
        <p:nvGrpSpPr>
          <p:cNvPr id="177" name="Group 33"/>
          <p:cNvGrpSpPr>
            <a:grpSpLocks/>
          </p:cNvGrpSpPr>
          <p:nvPr/>
        </p:nvGrpSpPr>
        <p:grpSpPr bwMode="auto">
          <a:xfrm>
            <a:off x="609600" y="4210050"/>
            <a:ext cx="749300" cy="304800"/>
            <a:chOff x="672" y="2592"/>
            <a:chExt cx="414" cy="408"/>
          </a:xfrm>
          <a:solidFill>
            <a:srgbClr val="FFC000"/>
          </a:solidFill>
        </p:grpSpPr>
        <p:sp>
          <p:nvSpPr>
            <p:cNvPr id="178" name="Rectangle 34"/>
            <p:cNvSpPr>
              <a:spLocks noChangeArrowheads="1"/>
            </p:cNvSpPr>
            <p:nvPr/>
          </p:nvSpPr>
          <p:spPr bwMode="auto">
            <a:xfrm>
              <a:off x="900" y="2592"/>
              <a:ext cx="186" cy="408"/>
            </a:xfrm>
            <a:prstGeom prst="rect">
              <a:avLst/>
            </a:prstGeom>
            <a:grpFill/>
            <a:ln w="19050">
              <a:solidFill>
                <a:srgbClr val="3333CC"/>
              </a:solidFill>
              <a:miter lim="800000"/>
              <a:headEnd/>
              <a:tailEnd/>
            </a:ln>
            <a:effectLst/>
          </p:spPr>
          <p:txBody>
            <a:bodyPr wrap="none" anchor="ctr"/>
            <a:lstStyle/>
            <a:p>
              <a:endParaRPr lang="en-US"/>
            </a:p>
          </p:txBody>
        </p:sp>
        <p:sp>
          <p:nvSpPr>
            <p:cNvPr id="179" name="AutoShape 35"/>
            <p:cNvSpPr>
              <a:spLocks noChangeArrowheads="1"/>
            </p:cNvSpPr>
            <p:nvPr/>
          </p:nvSpPr>
          <p:spPr bwMode="auto">
            <a:xfrm rot="10800000">
              <a:off x="672" y="2592"/>
              <a:ext cx="232" cy="408"/>
            </a:xfrm>
            <a:prstGeom prst="flowChartDelay">
              <a:avLst/>
            </a:prstGeom>
            <a:grpFill/>
            <a:ln w="19050">
              <a:solidFill>
                <a:srgbClr val="3333CC"/>
              </a:solidFill>
              <a:miter lim="800000"/>
              <a:headEnd/>
              <a:tailEnd/>
            </a:ln>
            <a:effectLst/>
          </p:spPr>
          <p:txBody>
            <a:bodyPr wrap="none" anchor="ctr"/>
            <a:lstStyle/>
            <a:p>
              <a:endParaRPr lang="en-US"/>
            </a:p>
          </p:txBody>
        </p:sp>
      </p:grpSp>
      <p:sp>
        <p:nvSpPr>
          <p:cNvPr id="180" name="Line 115"/>
          <p:cNvSpPr>
            <a:spLocks noChangeShapeType="1"/>
          </p:cNvSpPr>
          <p:nvPr/>
        </p:nvSpPr>
        <p:spPr bwMode="auto">
          <a:xfrm>
            <a:off x="3505200" y="4362450"/>
            <a:ext cx="1449388" cy="0"/>
          </a:xfrm>
          <a:prstGeom prst="line">
            <a:avLst/>
          </a:prstGeom>
          <a:noFill/>
          <a:ln w="28575">
            <a:solidFill>
              <a:srgbClr val="FF0000"/>
            </a:solidFill>
            <a:round/>
            <a:headEnd/>
            <a:tailEnd type="triangle" w="med" len="med"/>
          </a:ln>
          <a:effectLst/>
        </p:spPr>
        <p:txBody>
          <a:bodyPr/>
          <a:lstStyle/>
          <a:p>
            <a:endParaRPr lang="en-US"/>
          </a:p>
        </p:txBody>
      </p:sp>
      <p:sp>
        <p:nvSpPr>
          <p:cNvPr id="181" name="TextBox 180"/>
          <p:cNvSpPr txBox="1"/>
          <p:nvPr/>
        </p:nvSpPr>
        <p:spPr>
          <a:xfrm>
            <a:off x="152400" y="4171951"/>
            <a:ext cx="228600" cy="461665"/>
          </a:xfrm>
          <a:prstGeom prst="rect">
            <a:avLst/>
          </a:prstGeom>
          <a:noFill/>
        </p:spPr>
        <p:txBody>
          <a:bodyPr wrap="square" rtlCol="0">
            <a:spAutoFit/>
          </a:bodyPr>
          <a:lstStyle/>
          <a:p>
            <a:r>
              <a:rPr lang="en-US" sz="2400" dirty="0">
                <a:solidFill>
                  <a:srgbClr val="FF0000"/>
                </a:solidFill>
                <a:latin typeface="Times"/>
              </a:rPr>
              <a:t>d</a:t>
            </a:r>
          </a:p>
        </p:txBody>
      </p:sp>
      <p:sp>
        <p:nvSpPr>
          <p:cNvPr id="182" name="Line 138"/>
          <p:cNvSpPr>
            <a:spLocks noChangeShapeType="1"/>
          </p:cNvSpPr>
          <p:nvPr/>
        </p:nvSpPr>
        <p:spPr bwMode="auto">
          <a:xfrm>
            <a:off x="685800" y="4558903"/>
            <a:ext cx="0" cy="146447"/>
          </a:xfrm>
          <a:prstGeom prst="line">
            <a:avLst/>
          </a:prstGeom>
          <a:noFill/>
          <a:ln w="19050">
            <a:solidFill>
              <a:srgbClr val="0000FF"/>
            </a:solidFill>
            <a:round/>
            <a:headEnd type="triangle" w="med" len="med"/>
            <a:tailEnd/>
          </a:ln>
          <a:effectLst/>
        </p:spPr>
        <p:txBody>
          <a:bodyPr/>
          <a:lstStyle/>
          <a:p>
            <a:endParaRPr lang="en-US"/>
          </a:p>
        </p:txBody>
      </p:sp>
      <p:sp>
        <p:nvSpPr>
          <p:cNvPr id="183" name="Line 138"/>
          <p:cNvSpPr>
            <a:spLocks noChangeShapeType="1"/>
          </p:cNvSpPr>
          <p:nvPr/>
        </p:nvSpPr>
        <p:spPr bwMode="auto">
          <a:xfrm>
            <a:off x="1371600" y="4552950"/>
            <a:ext cx="0" cy="146447"/>
          </a:xfrm>
          <a:prstGeom prst="line">
            <a:avLst/>
          </a:prstGeom>
          <a:noFill/>
          <a:ln w="19050">
            <a:solidFill>
              <a:srgbClr val="0000FF"/>
            </a:solidFill>
            <a:round/>
            <a:headEnd type="triangle" w="med" len="me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79242"/>
                                        </p:tgtEl>
                                        <p:attrNameLst>
                                          <p:attrName>style.visibility</p:attrName>
                                        </p:attrNameLst>
                                      </p:cBhvr>
                                      <p:to>
                                        <p:strVal val="visible"/>
                                      </p:to>
                                    </p:set>
                                    <p:animEffect transition="in" filter="diamond(in)">
                                      <p:cBhvr>
                                        <p:cTn id="7" dur="500"/>
                                        <p:tgtEl>
                                          <p:spTgt spid="17924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par>
                                <p:cTn id="13" presetID="3"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nodeType="clickEffect">
                                  <p:stCondLst>
                                    <p:cond delay="0"/>
                                  </p:stCondLst>
                                  <p:childTnLst>
                                    <p:animEffect transition="out" filter="blinds(horizontal)">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79408"/>
                                        </p:tgtEl>
                                        <p:attrNameLst>
                                          <p:attrName>style.visibility</p:attrName>
                                        </p:attrNameLst>
                                      </p:cBhvr>
                                      <p:to>
                                        <p:strVal val="visible"/>
                                      </p:to>
                                    </p:set>
                                    <p:animEffect transition="in" filter="blinds(horizontal)">
                                      <p:cBhvr>
                                        <p:cTn id="25" dur="500"/>
                                        <p:tgtEl>
                                          <p:spTgt spid="17940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linds(horizontal)">
                                      <p:cBhvr>
                                        <p:cTn id="30" dur="500"/>
                                        <p:tgtEl>
                                          <p:spTgt spid="11"/>
                                        </p:tgtEl>
                                      </p:cBhvr>
                                    </p:animEffect>
                                  </p:childTnLst>
                                </p:cTn>
                              </p:par>
                              <p:par>
                                <p:cTn id="31" presetID="3" presetClass="entr" presetSubtype="1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linds(horizontal)">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0" presetClass="path" presetSubtype="0" accel="50000" decel="50000" fill="hold" nodeType="clickEffect">
                                  <p:stCondLst>
                                    <p:cond delay="0"/>
                                  </p:stCondLst>
                                  <p:childTnLst>
                                    <p:animMotion origin="layout" path="M 0.00903 0.00023 L -0.06597 0.00023 " pathEditMode="relative" rAng="0" ptsTypes="AA">
                                      <p:cBhvr>
                                        <p:cTn id="37" dur="2000" fill="hold"/>
                                        <p:tgtEl>
                                          <p:spTgt spid="15"/>
                                        </p:tgtEl>
                                        <p:attrNameLst>
                                          <p:attrName>ppt_x</p:attrName>
                                          <p:attrName>ppt_y</p:attrName>
                                        </p:attrNameLst>
                                      </p:cBhvr>
                                      <p:rCtr x="-38" y="0"/>
                                    </p:animMotion>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79315"/>
                                        </p:tgtEl>
                                        <p:attrNameLst>
                                          <p:attrName>style.visibility</p:attrName>
                                        </p:attrNameLst>
                                      </p:cBhvr>
                                      <p:to>
                                        <p:strVal val="visible"/>
                                      </p:to>
                                    </p:set>
                                    <p:animEffect transition="in" filter="blinds(horizontal)">
                                      <p:cBhvr>
                                        <p:cTn id="42" dur="500"/>
                                        <p:tgtEl>
                                          <p:spTgt spid="17931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blinds(horizontal)">
                                      <p:cBhvr>
                                        <p:cTn id="47" dur="500"/>
                                        <p:tgtEl>
                                          <p:spTgt spid="3"/>
                                        </p:tgtEl>
                                      </p:cBhvr>
                                    </p:animEffect>
                                  </p:childTnLst>
                                </p:cTn>
                              </p:par>
                              <p:par>
                                <p:cTn id="48" presetID="3" presetClass="entr" presetSubtype="10"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blinds(horizontal)">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mph" presetSubtype="0" fill="hold" nodeType="clickEffect">
                                  <p:stCondLst>
                                    <p:cond delay="0"/>
                                  </p:stCondLst>
                                  <p:childTnLst>
                                    <p:animRot by="10800000">
                                      <p:cBhvr>
                                        <p:cTn id="54" dur="2000" fill="hold"/>
                                        <p:tgtEl>
                                          <p:spTgt spid="8"/>
                                        </p:tgtEl>
                                        <p:attrNameLst>
                                          <p:attrName>r</p:attrName>
                                        </p:attrNameLst>
                                      </p:cBhvr>
                                    </p:animRot>
                                  </p:childTnLst>
                                </p:cTn>
                              </p:par>
                            </p:childTnLst>
                          </p:cTn>
                        </p:par>
                      </p:childTnLst>
                    </p:cTn>
                  </p:par>
                  <p:par>
                    <p:cTn id="55" fill="hold">
                      <p:stCondLst>
                        <p:cond delay="indefinite"/>
                      </p:stCondLst>
                      <p:childTnLst>
                        <p:par>
                          <p:cTn id="56" fill="hold">
                            <p:stCondLst>
                              <p:cond delay="0"/>
                            </p:stCondLst>
                            <p:childTnLst>
                              <p:par>
                                <p:cTn id="57" presetID="3" presetClass="exit" presetSubtype="10" fill="hold" nodeType="clickEffect">
                                  <p:stCondLst>
                                    <p:cond delay="0"/>
                                  </p:stCondLst>
                                  <p:childTnLst>
                                    <p:animEffect transition="out" filter="blinds(horizontal)">
                                      <p:cBhvr>
                                        <p:cTn id="58" dur="500"/>
                                        <p:tgtEl>
                                          <p:spTgt spid="8"/>
                                        </p:tgtEl>
                                      </p:cBhvr>
                                    </p:animEffect>
                                    <p:set>
                                      <p:cBhvr>
                                        <p:cTn id="59" dur="1" fill="hold">
                                          <p:stCondLst>
                                            <p:cond delay="499"/>
                                          </p:stCondLst>
                                        </p:cTn>
                                        <p:tgtEl>
                                          <p:spTgt spid="8"/>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blinds(horizontal)">
                                      <p:cBhvr>
                                        <p:cTn id="64" dur="500"/>
                                        <p:tgtEl>
                                          <p:spTgt spid="9"/>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180"/>
                                        </p:tgtEl>
                                        <p:attrNameLst>
                                          <p:attrName>style.visibility</p:attrName>
                                        </p:attrNameLst>
                                      </p:cBhvr>
                                      <p:to>
                                        <p:strVal val="visible"/>
                                      </p:to>
                                    </p:set>
                                    <p:animEffect transition="in" filter="blinds(horizontal)">
                                      <p:cBhvr>
                                        <p:cTn id="69" dur="500"/>
                                        <p:tgtEl>
                                          <p:spTgt spid="180"/>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149"/>
                                        </p:tgtEl>
                                        <p:attrNameLst>
                                          <p:attrName>style.visibility</p:attrName>
                                        </p:attrNameLst>
                                      </p:cBhvr>
                                      <p:to>
                                        <p:strVal val="visible"/>
                                      </p:to>
                                    </p:set>
                                    <p:animEffect transition="in" filter="blinds(horizontal)">
                                      <p:cBhvr>
                                        <p:cTn id="74" dur="500"/>
                                        <p:tgtEl>
                                          <p:spTgt spid="149"/>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150"/>
                                        </p:tgtEl>
                                        <p:attrNameLst>
                                          <p:attrName>style.visibility</p:attrName>
                                        </p:attrNameLst>
                                      </p:cBhvr>
                                      <p:to>
                                        <p:strVal val="visible"/>
                                      </p:to>
                                    </p:set>
                                    <p:animEffect transition="in" filter="blinds(horizontal)">
                                      <p:cBhvr>
                                        <p:cTn id="77" dur="500"/>
                                        <p:tgtEl>
                                          <p:spTgt spid="150"/>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151"/>
                                        </p:tgtEl>
                                        <p:attrNameLst>
                                          <p:attrName>style.visibility</p:attrName>
                                        </p:attrNameLst>
                                      </p:cBhvr>
                                      <p:to>
                                        <p:strVal val="visible"/>
                                      </p:to>
                                    </p:set>
                                    <p:animEffect transition="in" filter="blinds(horizontal)">
                                      <p:cBhvr>
                                        <p:cTn id="80" dur="500"/>
                                        <p:tgtEl>
                                          <p:spTgt spid="151"/>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152"/>
                                        </p:tgtEl>
                                        <p:attrNameLst>
                                          <p:attrName>style.visibility</p:attrName>
                                        </p:attrNameLst>
                                      </p:cBhvr>
                                      <p:to>
                                        <p:strVal val="visible"/>
                                      </p:to>
                                    </p:set>
                                    <p:animEffect transition="in" filter="blinds(horizontal)">
                                      <p:cBhvr>
                                        <p:cTn id="83" dur="500"/>
                                        <p:tgtEl>
                                          <p:spTgt spid="152"/>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153"/>
                                        </p:tgtEl>
                                        <p:attrNameLst>
                                          <p:attrName>style.visibility</p:attrName>
                                        </p:attrNameLst>
                                      </p:cBhvr>
                                      <p:to>
                                        <p:strVal val="visible"/>
                                      </p:to>
                                    </p:set>
                                    <p:animEffect transition="in" filter="blinds(horizontal)">
                                      <p:cBhvr>
                                        <p:cTn id="86" dur="500"/>
                                        <p:tgtEl>
                                          <p:spTgt spid="153"/>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154"/>
                                        </p:tgtEl>
                                        <p:attrNameLst>
                                          <p:attrName>style.visibility</p:attrName>
                                        </p:attrNameLst>
                                      </p:cBhvr>
                                      <p:to>
                                        <p:strVal val="visible"/>
                                      </p:to>
                                    </p:set>
                                    <p:animEffect transition="in" filter="blinds(horizontal)">
                                      <p:cBhvr>
                                        <p:cTn id="89" dur="500"/>
                                        <p:tgtEl>
                                          <p:spTgt spid="154"/>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155"/>
                                        </p:tgtEl>
                                        <p:attrNameLst>
                                          <p:attrName>style.visibility</p:attrName>
                                        </p:attrNameLst>
                                      </p:cBhvr>
                                      <p:to>
                                        <p:strVal val="visible"/>
                                      </p:to>
                                    </p:set>
                                    <p:animEffect transition="in" filter="blinds(horizontal)">
                                      <p:cBhvr>
                                        <p:cTn id="92" dur="500"/>
                                        <p:tgtEl>
                                          <p:spTgt spid="155"/>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156"/>
                                        </p:tgtEl>
                                        <p:attrNameLst>
                                          <p:attrName>style.visibility</p:attrName>
                                        </p:attrNameLst>
                                      </p:cBhvr>
                                      <p:to>
                                        <p:strVal val="visible"/>
                                      </p:to>
                                    </p:set>
                                    <p:animEffect transition="in" filter="blinds(horizontal)">
                                      <p:cBhvr>
                                        <p:cTn id="95" dur="500"/>
                                        <p:tgtEl>
                                          <p:spTgt spid="156"/>
                                        </p:tgtEl>
                                      </p:cBhvr>
                                    </p:animEffect>
                                  </p:childTnLst>
                                </p:cTn>
                              </p:par>
                              <p:par>
                                <p:cTn id="96" presetID="3" presetClass="entr" presetSubtype="10" fill="hold" grpId="0" nodeType="withEffect">
                                  <p:stCondLst>
                                    <p:cond delay="0"/>
                                  </p:stCondLst>
                                  <p:childTnLst>
                                    <p:set>
                                      <p:cBhvr>
                                        <p:cTn id="97" dur="1" fill="hold">
                                          <p:stCondLst>
                                            <p:cond delay="0"/>
                                          </p:stCondLst>
                                        </p:cTn>
                                        <p:tgtEl>
                                          <p:spTgt spid="157"/>
                                        </p:tgtEl>
                                        <p:attrNameLst>
                                          <p:attrName>style.visibility</p:attrName>
                                        </p:attrNameLst>
                                      </p:cBhvr>
                                      <p:to>
                                        <p:strVal val="visible"/>
                                      </p:to>
                                    </p:set>
                                    <p:animEffect transition="in" filter="blinds(horizontal)">
                                      <p:cBhvr>
                                        <p:cTn id="98" dur="500"/>
                                        <p:tgtEl>
                                          <p:spTgt spid="157"/>
                                        </p:tgtEl>
                                      </p:cBhvr>
                                    </p:animEffect>
                                  </p:childTnLst>
                                </p:cTn>
                              </p:par>
                              <p:par>
                                <p:cTn id="99" presetID="3" presetClass="entr" presetSubtype="10" fill="hold" grpId="0" nodeType="withEffect">
                                  <p:stCondLst>
                                    <p:cond delay="0"/>
                                  </p:stCondLst>
                                  <p:childTnLst>
                                    <p:set>
                                      <p:cBhvr>
                                        <p:cTn id="100" dur="1" fill="hold">
                                          <p:stCondLst>
                                            <p:cond delay="0"/>
                                          </p:stCondLst>
                                        </p:cTn>
                                        <p:tgtEl>
                                          <p:spTgt spid="158"/>
                                        </p:tgtEl>
                                        <p:attrNameLst>
                                          <p:attrName>style.visibility</p:attrName>
                                        </p:attrNameLst>
                                      </p:cBhvr>
                                      <p:to>
                                        <p:strVal val="visible"/>
                                      </p:to>
                                    </p:set>
                                    <p:animEffect transition="in" filter="blinds(horizontal)">
                                      <p:cBhvr>
                                        <p:cTn id="101" dur="500"/>
                                        <p:tgtEl>
                                          <p:spTgt spid="158"/>
                                        </p:tgtEl>
                                      </p:cBhvr>
                                    </p:animEffect>
                                  </p:childTnLst>
                                </p:cTn>
                              </p:par>
                              <p:par>
                                <p:cTn id="102" presetID="3" presetClass="entr" presetSubtype="10" fill="hold" grpId="0" nodeType="withEffect">
                                  <p:stCondLst>
                                    <p:cond delay="0"/>
                                  </p:stCondLst>
                                  <p:childTnLst>
                                    <p:set>
                                      <p:cBhvr>
                                        <p:cTn id="103" dur="1" fill="hold">
                                          <p:stCondLst>
                                            <p:cond delay="0"/>
                                          </p:stCondLst>
                                        </p:cTn>
                                        <p:tgtEl>
                                          <p:spTgt spid="159"/>
                                        </p:tgtEl>
                                        <p:attrNameLst>
                                          <p:attrName>style.visibility</p:attrName>
                                        </p:attrNameLst>
                                      </p:cBhvr>
                                      <p:to>
                                        <p:strVal val="visible"/>
                                      </p:to>
                                    </p:set>
                                    <p:animEffect transition="in" filter="blinds(horizontal)">
                                      <p:cBhvr>
                                        <p:cTn id="104" dur="500"/>
                                        <p:tgtEl>
                                          <p:spTgt spid="159"/>
                                        </p:tgtEl>
                                      </p:cBhvr>
                                    </p:animEffect>
                                  </p:childTnLst>
                                </p:cTn>
                              </p:par>
                              <p:par>
                                <p:cTn id="105" presetID="3" presetClass="entr" presetSubtype="10" fill="hold" grpId="0" nodeType="withEffect">
                                  <p:stCondLst>
                                    <p:cond delay="0"/>
                                  </p:stCondLst>
                                  <p:childTnLst>
                                    <p:set>
                                      <p:cBhvr>
                                        <p:cTn id="106" dur="1" fill="hold">
                                          <p:stCondLst>
                                            <p:cond delay="0"/>
                                          </p:stCondLst>
                                        </p:cTn>
                                        <p:tgtEl>
                                          <p:spTgt spid="160"/>
                                        </p:tgtEl>
                                        <p:attrNameLst>
                                          <p:attrName>style.visibility</p:attrName>
                                        </p:attrNameLst>
                                      </p:cBhvr>
                                      <p:to>
                                        <p:strVal val="visible"/>
                                      </p:to>
                                    </p:set>
                                    <p:animEffect transition="in" filter="blinds(horizontal)">
                                      <p:cBhvr>
                                        <p:cTn id="107" dur="500"/>
                                        <p:tgtEl>
                                          <p:spTgt spid="160"/>
                                        </p:tgtEl>
                                      </p:cBhvr>
                                    </p:animEffect>
                                  </p:childTnLst>
                                </p:cTn>
                              </p:par>
                              <p:par>
                                <p:cTn id="108" presetID="3" presetClass="entr" presetSubtype="10" fill="hold" grpId="0" nodeType="withEffect">
                                  <p:stCondLst>
                                    <p:cond delay="0"/>
                                  </p:stCondLst>
                                  <p:childTnLst>
                                    <p:set>
                                      <p:cBhvr>
                                        <p:cTn id="109" dur="1" fill="hold">
                                          <p:stCondLst>
                                            <p:cond delay="0"/>
                                          </p:stCondLst>
                                        </p:cTn>
                                        <p:tgtEl>
                                          <p:spTgt spid="161"/>
                                        </p:tgtEl>
                                        <p:attrNameLst>
                                          <p:attrName>style.visibility</p:attrName>
                                        </p:attrNameLst>
                                      </p:cBhvr>
                                      <p:to>
                                        <p:strVal val="visible"/>
                                      </p:to>
                                    </p:set>
                                    <p:animEffect transition="in" filter="blinds(horizontal)">
                                      <p:cBhvr>
                                        <p:cTn id="110" dur="500"/>
                                        <p:tgtEl>
                                          <p:spTgt spid="161"/>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xit" presetSubtype="10" fill="hold" grpId="0" nodeType="clickEffect">
                                  <p:stCondLst>
                                    <p:cond delay="0"/>
                                  </p:stCondLst>
                                  <p:childTnLst>
                                    <p:animEffect transition="out" filter="blinds(horizontal)">
                                      <p:cBhvr>
                                        <p:cTn id="114" dur="500"/>
                                        <p:tgtEl>
                                          <p:spTgt spid="183"/>
                                        </p:tgtEl>
                                      </p:cBhvr>
                                    </p:animEffect>
                                    <p:set>
                                      <p:cBhvr>
                                        <p:cTn id="115" dur="1" fill="hold">
                                          <p:stCondLst>
                                            <p:cond delay="499"/>
                                          </p:stCondLst>
                                        </p:cTn>
                                        <p:tgtEl>
                                          <p:spTgt spid="183"/>
                                        </p:tgtEl>
                                        <p:attrNameLst>
                                          <p:attrName>style.visibility</p:attrName>
                                        </p:attrNameLst>
                                      </p:cBhvr>
                                      <p:to>
                                        <p:strVal val="hidden"/>
                                      </p:to>
                                    </p:set>
                                  </p:childTnLst>
                                </p:cTn>
                              </p:par>
                              <p:par>
                                <p:cTn id="116" presetID="3" presetClass="exit" presetSubtype="10" fill="hold" grpId="0" nodeType="withEffect">
                                  <p:stCondLst>
                                    <p:cond delay="0"/>
                                  </p:stCondLst>
                                  <p:childTnLst>
                                    <p:animEffect transition="out" filter="blinds(horizontal)">
                                      <p:cBhvr>
                                        <p:cTn id="117" dur="500"/>
                                        <p:tgtEl>
                                          <p:spTgt spid="182"/>
                                        </p:tgtEl>
                                      </p:cBhvr>
                                    </p:animEffect>
                                    <p:set>
                                      <p:cBhvr>
                                        <p:cTn id="118" dur="1" fill="hold">
                                          <p:stCondLst>
                                            <p:cond delay="499"/>
                                          </p:stCondLst>
                                        </p:cTn>
                                        <p:tgtEl>
                                          <p:spTgt spid="182"/>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0" presetClass="path" presetSubtype="0" accel="50000" decel="50000" fill="hold" nodeType="clickEffect">
                                  <p:stCondLst>
                                    <p:cond delay="0"/>
                                  </p:stCondLst>
                                  <p:childTnLst>
                                    <p:animMotion origin="layout" path="M 0.01875 0.02993 L 0.01319 0.22277 L 0.82361 0.20549 L 0.82361 0.0179 L 0.70572 0.0179 " pathEditMode="relative" rAng="0" ptsTypes="AAAAA">
                                      <p:cBhvr>
                                        <p:cTn id="122" dur="2000" fill="hold"/>
                                        <p:tgtEl>
                                          <p:spTgt spid="175"/>
                                        </p:tgtEl>
                                        <p:attrNameLst>
                                          <p:attrName>ppt_x</p:attrName>
                                          <p:attrName>ppt_y</p:attrName>
                                        </p:attrNameLst>
                                      </p:cBhvr>
                                      <p:rCtr x="400" y="90"/>
                                    </p:animMotion>
                                  </p:childTnLst>
                                </p:cTn>
                              </p:par>
                              <p:par>
                                <p:cTn id="123" presetID="0" presetClass="path" presetSubtype="0" accel="50000" decel="50000" fill="hold" nodeType="withEffect">
                                  <p:stCondLst>
                                    <p:cond delay="0"/>
                                  </p:stCondLst>
                                  <p:childTnLst>
                                    <p:animMotion origin="layout" path="M 0.00174 0.02746 L -0.00347 0.16723 L 0.81493 0.15458 L 0.81493 0.01913 L 0.69584 0.01913 " pathEditMode="relative" rAng="0" ptsTypes="AAAAA">
                                      <p:cBhvr>
                                        <p:cTn id="124" dur="2000" fill="hold"/>
                                        <p:tgtEl>
                                          <p:spTgt spid="176"/>
                                        </p:tgtEl>
                                        <p:attrNameLst>
                                          <p:attrName>ppt_x</p:attrName>
                                          <p:attrName>ppt_y</p:attrName>
                                        </p:attrNameLst>
                                      </p:cBhvr>
                                      <p:rCtr x="404" y="66"/>
                                    </p:animMotion>
                                  </p:childTnLst>
                                </p:cTn>
                              </p:par>
                              <p:par>
                                <p:cTn id="125" presetID="0" presetClass="path" presetSubtype="0" accel="50000" decel="50000" fill="hold" nodeType="withEffect">
                                  <p:stCondLst>
                                    <p:cond delay="0"/>
                                  </p:stCondLst>
                                  <p:childTnLst>
                                    <p:animMotion origin="layout" path="M 0.03125 0.02313 L 0.02569 0.15171 L 0.82795 0.14031 L 0.82795 0.01542 L 0.71128 0.01542 " pathEditMode="relative" rAng="0" ptsTypes="AAAAA">
                                      <p:cBhvr>
                                        <p:cTn id="126" dur="2000" fill="hold"/>
                                        <p:tgtEl>
                                          <p:spTgt spid="177"/>
                                        </p:tgtEl>
                                        <p:attrNameLst>
                                          <p:attrName>ppt_x</p:attrName>
                                          <p:attrName>ppt_y</p:attrName>
                                        </p:attrNameLst>
                                      </p:cBhvr>
                                      <p:rCtr x="395" y="60"/>
                                    </p:animMotion>
                                  </p:childTnLst>
                                </p:cTn>
                              </p:par>
                            </p:childTnLst>
                          </p:cTn>
                        </p:par>
                      </p:childTnLst>
                    </p:cTn>
                  </p:par>
                  <p:par>
                    <p:cTn id="127" fill="hold">
                      <p:stCondLst>
                        <p:cond delay="indefinite"/>
                      </p:stCondLst>
                      <p:childTnLst>
                        <p:par>
                          <p:cTn id="128" fill="hold">
                            <p:stCondLst>
                              <p:cond delay="0"/>
                            </p:stCondLst>
                            <p:childTnLst>
                              <p:par>
                                <p:cTn id="129" presetID="8" presetClass="emph" presetSubtype="0" fill="hold" nodeType="clickEffect">
                                  <p:stCondLst>
                                    <p:cond delay="0"/>
                                  </p:stCondLst>
                                  <p:childTnLst>
                                    <p:animRot by="10800000">
                                      <p:cBhvr>
                                        <p:cTn id="130" dur="2000" fill="hold"/>
                                        <p:tgtEl>
                                          <p:spTgt spid="17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42" grpId="0" animBg="1"/>
      <p:bldP spid="179315" grpId="0" animBg="1"/>
      <p:bldP spid="17940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80" grpId="0" animBg="1"/>
      <p:bldP spid="182" grpId="0" animBg="1"/>
      <p:bldP spid="18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2"/>
          <p:cNvSpPr txBox="1">
            <a:spLocks noChangeArrowheads="1"/>
          </p:cNvSpPr>
          <p:nvPr/>
        </p:nvSpPr>
        <p:spPr bwMode="auto">
          <a:xfrm>
            <a:off x="3395664" y="1699023"/>
            <a:ext cx="1328737"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01</a:t>
            </a:r>
          </a:p>
        </p:txBody>
      </p:sp>
      <p:sp>
        <p:nvSpPr>
          <p:cNvPr id="3075" name="Oval 13"/>
          <p:cNvSpPr>
            <a:spLocks noChangeArrowheads="1"/>
          </p:cNvSpPr>
          <p:nvPr/>
        </p:nvSpPr>
        <p:spPr bwMode="auto">
          <a:xfrm>
            <a:off x="4572001" y="1932385"/>
            <a:ext cx="149225" cy="114300"/>
          </a:xfrm>
          <a:prstGeom prst="ellipse">
            <a:avLst/>
          </a:prstGeom>
          <a:solidFill>
            <a:srgbClr val="FF00FF"/>
          </a:solidFill>
          <a:ln w="9525">
            <a:solidFill>
              <a:srgbClr val="FF00FF"/>
            </a:solidFill>
            <a:round/>
            <a:headEnd/>
            <a:tailEnd/>
          </a:ln>
        </p:spPr>
        <p:txBody>
          <a:bodyPr wrap="none" anchor="ctr"/>
          <a:lstStyle/>
          <a:p>
            <a:endParaRPr lang="en-US" sz="6000">
              <a:solidFill>
                <a:srgbClr val="FF0000"/>
              </a:solidFill>
              <a:latin typeface="Verdana" pitchFamily="34" charset="0"/>
            </a:endParaRPr>
          </a:p>
        </p:txBody>
      </p:sp>
      <p:sp>
        <p:nvSpPr>
          <p:cNvPr id="3076" name="Oval 14"/>
          <p:cNvSpPr>
            <a:spLocks noChangeArrowheads="1"/>
          </p:cNvSpPr>
          <p:nvPr/>
        </p:nvSpPr>
        <p:spPr bwMode="auto">
          <a:xfrm>
            <a:off x="4572000" y="2103835"/>
            <a:ext cx="152400" cy="114300"/>
          </a:xfrm>
          <a:prstGeom prst="ellipse">
            <a:avLst/>
          </a:prstGeom>
          <a:solidFill>
            <a:srgbClr val="FF00FF"/>
          </a:solidFill>
          <a:ln w="9525">
            <a:solidFill>
              <a:srgbClr val="FF00FF"/>
            </a:solidFill>
            <a:round/>
            <a:headEnd/>
            <a:tailEnd/>
          </a:ln>
        </p:spPr>
        <p:txBody>
          <a:bodyPr wrap="none" anchor="ctr"/>
          <a:lstStyle/>
          <a:p>
            <a:endParaRPr lang="en-US" sz="6000">
              <a:solidFill>
                <a:srgbClr val="FF0000"/>
              </a:solidFill>
              <a:latin typeface="Verdana" pitchFamily="34" charset="0"/>
            </a:endParaRPr>
          </a:p>
        </p:txBody>
      </p:sp>
      <p:sp>
        <p:nvSpPr>
          <p:cNvPr id="7184" name="Text Box 16"/>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59</a:t>
            </a:r>
          </a:p>
        </p:txBody>
      </p:sp>
      <p:sp>
        <p:nvSpPr>
          <p:cNvPr id="7243" name="Text Box 75"/>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58</a:t>
            </a:r>
          </a:p>
        </p:txBody>
      </p:sp>
      <p:sp>
        <p:nvSpPr>
          <p:cNvPr id="7244" name="Text Box 76"/>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57</a:t>
            </a:r>
          </a:p>
        </p:txBody>
      </p:sp>
      <p:sp>
        <p:nvSpPr>
          <p:cNvPr id="7245" name="Text Box 77"/>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56</a:t>
            </a:r>
          </a:p>
        </p:txBody>
      </p:sp>
      <p:sp>
        <p:nvSpPr>
          <p:cNvPr id="7246" name="Text Box 78"/>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55</a:t>
            </a:r>
          </a:p>
        </p:txBody>
      </p:sp>
      <p:sp>
        <p:nvSpPr>
          <p:cNvPr id="7247" name="Text Box 79"/>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54</a:t>
            </a:r>
          </a:p>
        </p:txBody>
      </p:sp>
      <p:sp>
        <p:nvSpPr>
          <p:cNvPr id="7248" name="Text Box 80"/>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53</a:t>
            </a:r>
          </a:p>
        </p:txBody>
      </p:sp>
      <p:sp>
        <p:nvSpPr>
          <p:cNvPr id="7249" name="Text Box 81"/>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52</a:t>
            </a:r>
          </a:p>
        </p:txBody>
      </p:sp>
      <p:sp>
        <p:nvSpPr>
          <p:cNvPr id="7250" name="Text Box 82"/>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51</a:t>
            </a:r>
          </a:p>
        </p:txBody>
      </p:sp>
      <p:sp>
        <p:nvSpPr>
          <p:cNvPr id="7251" name="Text Box 83"/>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50</a:t>
            </a:r>
          </a:p>
        </p:txBody>
      </p:sp>
      <p:sp>
        <p:nvSpPr>
          <p:cNvPr id="7252" name="Text Box 84"/>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49</a:t>
            </a:r>
          </a:p>
        </p:txBody>
      </p:sp>
      <p:sp>
        <p:nvSpPr>
          <p:cNvPr id="7253" name="Text Box 85"/>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48</a:t>
            </a:r>
          </a:p>
        </p:txBody>
      </p:sp>
      <p:sp>
        <p:nvSpPr>
          <p:cNvPr id="7254" name="Text Box 86"/>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47</a:t>
            </a:r>
          </a:p>
        </p:txBody>
      </p:sp>
      <p:sp>
        <p:nvSpPr>
          <p:cNvPr id="7255" name="Text Box 87"/>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46</a:t>
            </a:r>
          </a:p>
        </p:txBody>
      </p:sp>
      <p:sp>
        <p:nvSpPr>
          <p:cNvPr id="7256" name="Text Box 88"/>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45</a:t>
            </a:r>
          </a:p>
        </p:txBody>
      </p:sp>
      <p:sp>
        <p:nvSpPr>
          <p:cNvPr id="7257" name="Text Box 89"/>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44</a:t>
            </a:r>
          </a:p>
        </p:txBody>
      </p:sp>
      <p:sp>
        <p:nvSpPr>
          <p:cNvPr id="7258" name="Text Box 90"/>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43</a:t>
            </a:r>
          </a:p>
        </p:txBody>
      </p:sp>
      <p:sp>
        <p:nvSpPr>
          <p:cNvPr id="7259" name="Text Box 91"/>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42</a:t>
            </a:r>
          </a:p>
        </p:txBody>
      </p:sp>
      <p:sp>
        <p:nvSpPr>
          <p:cNvPr id="7260" name="Text Box 92"/>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41</a:t>
            </a:r>
          </a:p>
        </p:txBody>
      </p:sp>
      <p:sp>
        <p:nvSpPr>
          <p:cNvPr id="7261" name="Text Box 93"/>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40</a:t>
            </a:r>
          </a:p>
        </p:txBody>
      </p:sp>
      <p:sp>
        <p:nvSpPr>
          <p:cNvPr id="7262" name="Text Box 94"/>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39</a:t>
            </a:r>
          </a:p>
        </p:txBody>
      </p:sp>
      <p:sp>
        <p:nvSpPr>
          <p:cNvPr id="7263" name="Text Box 95"/>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38</a:t>
            </a:r>
          </a:p>
        </p:txBody>
      </p:sp>
      <p:sp>
        <p:nvSpPr>
          <p:cNvPr id="7264" name="Text Box 96"/>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37</a:t>
            </a:r>
          </a:p>
        </p:txBody>
      </p:sp>
      <p:sp>
        <p:nvSpPr>
          <p:cNvPr id="7265" name="Text Box 97"/>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36</a:t>
            </a:r>
          </a:p>
        </p:txBody>
      </p:sp>
      <p:sp>
        <p:nvSpPr>
          <p:cNvPr id="7266" name="Text Box 98"/>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35</a:t>
            </a:r>
          </a:p>
        </p:txBody>
      </p:sp>
      <p:sp>
        <p:nvSpPr>
          <p:cNvPr id="7267" name="Text Box 99"/>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34</a:t>
            </a:r>
          </a:p>
        </p:txBody>
      </p:sp>
      <p:sp>
        <p:nvSpPr>
          <p:cNvPr id="7268" name="Text Box 100"/>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33</a:t>
            </a:r>
          </a:p>
        </p:txBody>
      </p:sp>
      <p:sp>
        <p:nvSpPr>
          <p:cNvPr id="7270" name="Text Box 102"/>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32</a:t>
            </a:r>
          </a:p>
        </p:txBody>
      </p:sp>
      <p:sp>
        <p:nvSpPr>
          <p:cNvPr id="7271" name="Text Box 103"/>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31</a:t>
            </a:r>
          </a:p>
        </p:txBody>
      </p:sp>
      <p:sp>
        <p:nvSpPr>
          <p:cNvPr id="7272" name="Text Box 104"/>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30</a:t>
            </a:r>
          </a:p>
        </p:txBody>
      </p:sp>
      <p:sp>
        <p:nvSpPr>
          <p:cNvPr id="7273" name="Text Box 105"/>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29</a:t>
            </a:r>
          </a:p>
        </p:txBody>
      </p:sp>
      <p:sp>
        <p:nvSpPr>
          <p:cNvPr id="7274" name="Text Box 106"/>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28</a:t>
            </a:r>
          </a:p>
        </p:txBody>
      </p:sp>
      <p:sp>
        <p:nvSpPr>
          <p:cNvPr id="7275" name="Text Box 107"/>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27</a:t>
            </a:r>
          </a:p>
        </p:txBody>
      </p:sp>
      <p:sp>
        <p:nvSpPr>
          <p:cNvPr id="7276" name="Text Box 108"/>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26</a:t>
            </a:r>
          </a:p>
        </p:txBody>
      </p:sp>
      <p:sp>
        <p:nvSpPr>
          <p:cNvPr id="7277" name="Text Box 109"/>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25</a:t>
            </a:r>
          </a:p>
        </p:txBody>
      </p:sp>
      <p:sp>
        <p:nvSpPr>
          <p:cNvPr id="7278" name="Text Box 110"/>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24</a:t>
            </a:r>
          </a:p>
        </p:txBody>
      </p:sp>
      <p:sp>
        <p:nvSpPr>
          <p:cNvPr id="7279" name="Text Box 111"/>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23</a:t>
            </a:r>
          </a:p>
        </p:txBody>
      </p:sp>
      <p:sp>
        <p:nvSpPr>
          <p:cNvPr id="7280" name="Text Box 112"/>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22</a:t>
            </a:r>
          </a:p>
        </p:txBody>
      </p:sp>
      <p:sp>
        <p:nvSpPr>
          <p:cNvPr id="7281" name="Text Box 113"/>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21</a:t>
            </a:r>
          </a:p>
        </p:txBody>
      </p:sp>
      <p:sp>
        <p:nvSpPr>
          <p:cNvPr id="7282" name="Text Box 114"/>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20</a:t>
            </a:r>
          </a:p>
        </p:txBody>
      </p:sp>
      <p:sp>
        <p:nvSpPr>
          <p:cNvPr id="7283" name="Text Box 115"/>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19</a:t>
            </a:r>
          </a:p>
        </p:txBody>
      </p:sp>
      <p:sp>
        <p:nvSpPr>
          <p:cNvPr id="7284" name="Text Box 116"/>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18</a:t>
            </a:r>
          </a:p>
        </p:txBody>
      </p:sp>
      <p:sp>
        <p:nvSpPr>
          <p:cNvPr id="7285" name="Text Box 117"/>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17</a:t>
            </a:r>
          </a:p>
        </p:txBody>
      </p:sp>
      <p:sp>
        <p:nvSpPr>
          <p:cNvPr id="7286" name="Text Box 118"/>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16</a:t>
            </a:r>
          </a:p>
        </p:txBody>
      </p:sp>
      <p:sp>
        <p:nvSpPr>
          <p:cNvPr id="7287" name="Text Box 119"/>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15</a:t>
            </a:r>
          </a:p>
        </p:txBody>
      </p:sp>
      <p:sp>
        <p:nvSpPr>
          <p:cNvPr id="7288" name="Text Box 120"/>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14</a:t>
            </a:r>
          </a:p>
        </p:txBody>
      </p:sp>
      <p:sp>
        <p:nvSpPr>
          <p:cNvPr id="7289" name="Text Box 121"/>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13</a:t>
            </a:r>
          </a:p>
        </p:txBody>
      </p:sp>
      <p:sp>
        <p:nvSpPr>
          <p:cNvPr id="7290" name="Text Box 122"/>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12</a:t>
            </a:r>
          </a:p>
        </p:txBody>
      </p:sp>
      <p:sp>
        <p:nvSpPr>
          <p:cNvPr id="7291" name="Text Box 123"/>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11</a:t>
            </a:r>
          </a:p>
        </p:txBody>
      </p:sp>
      <p:sp>
        <p:nvSpPr>
          <p:cNvPr id="7292" name="Text Box 124"/>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10</a:t>
            </a:r>
          </a:p>
        </p:txBody>
      </p:sp>
      <p:sp>
        <p:nvSpPr>
          <p:cNvPr id="7293" name="Text Box 125"/>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09</a:t>
            </a:r>
          </a:p>
        </p:txBody>
      </p:sp>
      <p:sp>
        <p:nvSpPr>
          <p:cNvPr id="7294" name="Text Box 126"/>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08</a:t>
            </a:r>
          </a:p>
        </p:txBody>
      </p:sp>
      <p:sp>
        <p:nvSpPr>
          <p:cNvPr id="7295" name="Text Box 127"/>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07</a:t>
            </a:r>
          </a:p>
        </p:txBody>
      </p:sp>
      <p:sp>
        <p:nvSpPr>
          <p:cNvPr id="7296" name="Text Box 128"/>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06</a:t>
            </a:r>
          </a:p>
        </p:txBody>
      </p:sp>
      <p:sp>
        <p:nvSpPr>
          <p:cNvPr id="7297" name="Text Box 129"/>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05</a:t>
            </a:r>
          </a:p>
        </p:txBody>
      </p:sp>
      <p:sp>
        <p:nvSpPr>
          <p:cNvPr id="7298" name="Text Box 130"/>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04</a:t>
            </a:r>
          </a:p>
        </p:txBody>
      </p:sp>
      <p:sp>
        <p:nvSpPr>
          <p:cNvPr id="7299" name="Text Box 131"/>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03</a:t>
            </a:r>
          </a:p>
        </p:txBody>
      </p:sp>
      <p:sp>
        <p:nvSpPr>
          <p:cNvPr id="7300" name="Text Box 132"/>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02</a:t>
            </a:r>
          </a:p>
        </p:txBody>
      </p:sp>
      <p:sp>
        <p:nvSpPr>
          <p:cNvPr id="7301" name="Text Box 133"/>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01</a:t>
            </a:r>
          </a:p>
        </p:txBody>
      </p:sp>
      <p:sp>
        <p:nvSpPr>
          <p:cNvPr id="7305" name="Text Box 137"/>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00</a:t>
            </a:r>
          </a:p>
        </p:txBody>
      </p:sp>
      <p:sp>
        <p:nvSpPr>
          <p:cNvPr id="3139" name="Text Box 12"/>
          <p:cNvSpPr txBox="1">
            <a:spLocks noChangeArrowheads="1"/>
          </p:cNvSpPr>
          <p:nvPr/>
        </p:nvSpPr>
        <p:spPr bwMode="auto">
          <a:xfrm>
            <a:off x="3395664" y="1703785"/>
            <a:ext cx="1328737" cy="1015663"/>
          </a:xfrm>
          <a:prstGeom prst="rect">
            <a:avLst/>
          </a:prstGeom>
          <a:noFill/>
          <a:ln w="9525">
            <a:noFill/>
            <a:miter lim="800000"/>
            <a:headEnd/>
            <a:tailEnd/>
          </a:ln>
        </p:spPr>
        <p:txBody>
          <a:bodyPr>
            <a:spAutoFit/>
          </a:bodyPr>
          <a:lstStyle/>
          <a:p>
            <a:pPr>
              <a:spcBef>
                <a:spcPct val="50000"/>
              </a:spcBef>
            </a:pPr>
            <a:r>
              <a:rPr lang="en-US" sz="6000" b="1" dirty="0">
                <a:solidFill>
                  <a:srgbClr val="FF0000"/>
                </a:solidFill>
                <a:latin typeface="Verdana" pitchFamily="34" charset="0"/>
              </a:rPr>
              <a:t>00</a:t>
            </a:r>
          </a:p>
        </p:txBody>
      </p:sp>
      <p:pic>
        <p:nvPicPr>
          <p:cNvPr id="3140" name="Picture 68" descr="Picture8"/>
          <p:cNvPicPr>
            <a:picLocks noChangeAspect="1" noChangeArrowheads="1"/>
          </p:cNvPicPr>
          <p:nvPr/>
        </p:nvPicPr>
        <p:blipFill>
          <a:blip r:embed="rId4" cstate="print"/>
          <a:srcRect/>
          <a:stretch>
            <a:fillRect/>
          </a:stretch>
        </p:blipFill>
        <p:spPr bwMode="auto">
          <a:xfrm>
            <a:off x="2971800" y="1276350"/>
            <a:ext cx="3429000" cy="1570435"/>
          </a:xfrm>
          <a:prstGeom prst="rect">
            <a:avLst/>
          </a:prstGeom>
          <a:noFill/>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3140"/>
                    </p:tgtEl>
                  </p:cond>
                </p:stCondLst>
                <p:endSync evt="end" delay="0">
                  <p:rtn val="all"/>
                </p:endSync>
                <p:childTnLst>
                  <p:par>
                    <p:cTn id="3" fill="hold">
                      <p:stCondLst>
                        <p:cond delay="0"/>
                      </p:stCondLst>
                      <p:childTnLst>
                        <p:par>
                          <p:cTn id="4" fill="hold">
                            <p:stCondLst>
                              <p:cond delay="0"/>
                            </p:stCondLst>
                            <p:childTnLst>
                              <p:par>
                                <p:cTn id="5" presetID="11" presetClass="entr" presetSubtype="0" fill="hold" grpId="1" nodeType="afterEffect">
                                  <p:stCondLst>
                                    <p:cond delay="0"/>
                                  </p:stCondLst>
                                  <p:childTnLst>
                                    <p:set>
                                      <p:cBhvr>
                                        <p:cTn id="6" dur="1000">
                                          <p:stCondLst>
                                            <p:cond delay="0"/>
                                          </p:stCondLst>
                                        </p:cTn>
                                        <p:tgtEl>
                                          <p:spTgt spid="7184"/>
                                        </p:tgtEl>
                                        <p:attrNameLst>
                                          <p:attrName>style.visibility</p:attrName>
                                        </p:attrNameLst>
                                      </p:cBhvr>
                                      <p:to>
                                        <p:strVal val="visible"/>
                                      </p:to>
                                    </p:set>
                                  </p:childTnLst>
                                </p:cTn>
                              </p:par>
                            </p:childTnLst>
                          </p:cTn>
                        </p:par>
                        <p:par>
                          <p:cTn id="7" fill="hold">
                            <p:stCondLst>
                              <p:cond delay="1000"/>
                            </p:stCondLst>
                            <p:childTnLst>
                              <p:par>
                                <p:cTn id="8" presetID="11" presetClass="entr" presetSubtype="0" fill="hold" grpId="1" nodeType="afterEffect">
                                  <p:stCondLst>
                                    <p:cond delay="0"/>
                                  </p:stCondLst>
                                  <p:childTnLst>
                                    <p:set>
                                      <p:cBhvr>
                                        <p:cTn id="9" dur="1000">
                                          <p:stCondLst>
                                            <p:cond delay="0"/>
                                          </p:stCondLst>
                                        </p:cTn>
                                        <p:tgtEl>
                                          <p:spTgt spid="7243"/>
                                        </p:tgtEl>
                                        <p:attrNameLst>
                                          <p:attrName>style.visibility</p:attrName>
                                        </p:attrNameLst>
                                      </p:cBhvr>
                                      <p:to>
                                        <p:strVal val="visible"/>
                                      </p:to>
                                    </p:set>
                                  </p:childTnLst>
                                </p:cTn>
                              </p:par>
                            </p:childTnLst>
                          </p:cTn>
                        </p:par>
                        <p:par>
                          <p:cTn id="10" fill="hold">
                            <p:stCondLst>
                              <p:cond delay="2000"/>
                            </p:stCondLst>
                            <p:childTnLst>
                              <p:par>
                                <p:cTn id="11" presetID="11" presetClass="entr" presetSubtype="0" fill="hold" grpId="1" nodeType="afterEffect">
                                  <p:stCondLst>
                                    <p:cond delay="0"/>
                                  </p:stCondLst>
                                  <p:childTnLst>
                                    <p:set>
                                      <p:cBhvr>
                                        <p:cTn id="12" dur="1000">
                                          <p:stCondLst>
                                            <p:cond delay="0"/>
                                          </p:stCondLst>
                                        </p:cTn>
                                        <p:tgtEl>
                                          <p:spTgt spid="7244"/>
                                        </p:tgtEl>
                                        <p:attrNameLst>
                                          <p:attrName>style.visibility</p:attrName>
                                        </p:attrNameLst>
                                      </p:cBhvr>
                                      <p:to>
                                        <p:strVal val="visible"/>
                                      </p:to>
                                    </p:set>
                                  </p:childTnLst>
                                </p:cTn>
                              </p:par>
                            </p:childTnLst>
                          </p:cTn>
                        </p:par>
                        <p:par>
                          <p:cTn id="13" fill="hold">
                            <p:stCondLst>
                              <p:cond delay="3000"/>
                            </p:stCondLst>
                            <p:childTnLst>
                              <p:par>
                                <p:cTn id="14" presetID="11" presetClass="entr" presetSubtype="0" fill="hold" grpId="1" nodeType="afterEffect">
                                  <p:stCondLst>
                                    <p:cond delay="0"/>
                                  </p:stCondLst>
                                  <p:childTnLst>
                                    <p:set>
                                      <p:cBhvr>
                                        <p:cTn id="15" dur="1000">
                                          <p:stCondLst>
                                            <p:cond delay="0"/>
                                          </p:stCondLst>
                                        </p:cTn>
                                        <p:tgtEl>
                                          <p:spTgt spid="7245"/>
                                        </p:tgtEl>
                                        <p:attrNameLst>
                                          <p:attrName>style.visibility</p:attrName>
                                        </p:attrNameLst>
                                      </p:cBhvr>
                                      <p:to>
                                        <p:strVal val="visible"/>
                                      </p:to>
                                    </p:set>
                                  </p:childTnLst>
                                </p:cTn>
                              </p:par>
                            </p:childTnLst>
                          </p:cTn>
                        </p:par>
                        <p:par>
                          <p:cTn id="16" fill="hold">
                            <p:stCondLst>
                              <p:cond delay="4000"/>
                            </p:stCondLst>
                            <p:childTnLst>
                              <p:par>
                                <p:cTn id="17" presetID="11" presetClass="entr" presetSubtype="0" fill="hold" grpId="1" nodeType="afterEffect">
                                  <p:stCondLst>
                                    <p:cond delay="0"/>
                                  </p:stCondLst>
                                  <p:childTnLst>
                                    <p:set>
                                      <p:cBhvr>
                                        <p:cTn id="18" dur="1000">
                                          <p:stCondLst>
                                            <p:cond delay="0"/>
                                          </p:stCondLst>
                                        </p:cTn>
                                        <p:tgtEl>
                                          <p:spTgt spid="7246"/>
                                        </p:tgtEl>
                                        <p:attrNameLst>
                                          <p:attrName>style.visibility</p:attrName>
                                        </p:attrNameLst>
                                      </p:cBhvr>
                                      <p:to>
                                        <p:strVal val="visible"/>
                                      </p:to>
                                    </p:set>
                                  </p:childTnLst>
                                </p:cTn>
                              </p:par>
                            </p:childTnLst>
                          </p:cTn>
                        </p:par>
                        <p:par>
                          <p:cTn id="19" fill="hold">
                            <p:stCondLst>
                              <p:cond delay="5000"/>
                            </p:stCondLst>
                            <p:childTnLst>
                              <p:par>
                                <p:cTn id="20" presetID="11" presetClass="entr" presetSubtype="0" fill="hold" grpId="1" nodeType="afterEffect">
                                  <p:stCondLst>
                                    <p:cond delay="0"/>
                                  </p:stCondLst>
                                  <p:childTnLst>
                                    <p:set>
                                      <p:cBhvr>
                                        <p:cTn id="21" dur="1000">
                                          <p:stCondLst>
                                            <p:cond delay="0"/>
                                          </p:stCondLst>
                                        </p:cTn>
                                        <p:tgtEl>
                                          <p:spTgt spid="7247"/>
                                        </p:tgtEl>
                                        <p:attrNameLst>
                                          <p:attrName>style.visibility</p:attrName>
                                        </p:attrNameLst>
                                      </p:cBhvr>
                                      <p:to>
                                        <p:strVal val="visible"/>
                                      </p:to>
                                    </p:set>
                                  </p:childTnLst>
                                </p:cTn>
                              </p:par>
                            </p:childTnLst>
                          </p:cTn>
                        </p:par>
                        <p:par>
                          <p:cTn id="22" fill="hold">
                            <p:stCondLst>
                              <p:cond delay="6000"/>
                            </p:stCondLst>
                            <p:childTnLst>
                              <p:par>
                                <p:cTn id="23" presetID="11" presetClass="entr" presetSubtype="0" fill="hold" grpId="1" nodeType="afterEffect">
                                  <p:stCondLst>
                                    <p:cond delay="0"/>
                                  </p:stCondLst>
                                  <p:childTnLst>
                                    <p:set>
                                      <p:cBhvr>
                                        <p:cTn id="24" dur="1000">
                                          <p:stCondLst>
                                            <p:cond delay="0"/>
                                          </p:stCondLst>
                                        </p:cTn>
                                        <p:tgtEl>
                                          <p:spTgt spid="7248"/>
                                        </p:tgtEl>
                                        <p:attrNameLst>
                                          <p:attrName>style.visibility</p:attrName>
                                        </p:attrNameLst>
                                      </p:cBhvr>
                                      <p:to>
                                        <p:strVal val="visible"/>
                                      </p:to>
                                    </p:set>
                                  </p:childTnLst>
                                </p:cTn>
                              </p:par>
                            </p:childTnLst>
                          </p:cTn>
                        </p:par>
                        <p:par>
                          <p:cTn id="25" fill="hold">
                            <p:stCondLst>
                              <p:cond delay="7000"/>
                            </p:stCondLst>
                            <p:childTnLst>
                              <p:par>
                                <p:cTn id="26" presetID="11" presetClass="entr" presetSubtype="0" fill="hold" grpId="1" nodeType="afterEffect">
                                  <p:stCondLst>
                                    <p:cond delay="0"/>
                                  </p:stCondLst>
                                  <p:childTnLst>
                                    <p:set>
                                      <p:cBhvr>
                                        <p:cTn id="27" dur="1000">
                                          <p:stCondLst>
                                            <p:cond delay="0"/>
                                          </p:stCondLst>
                                        </p:cTn>
                                        <p:tgtEl>
                                          <p:spTgt spid="7249"/>
                                        </p:tgtEl>
                                        <p:attrNameLst>
                                          <p:attrName>style.visibility</p:attrName>
                                        </p:attrNameLst>
                                      </p:cBhvr>
                                      <p:to>
                                        <p:strVal val="visible"/>
                                      </p:to>
                                    </p:set>
                                  </p:childTnLst>
                                </p:cTn>
                              </p:par>
                            </p:childTnLst>
                          </p:cTn>
                        </p:par>
                        <p:par>
                          <p:cTn id="28" fill="hold">
                            <p:stCondLst>
                              <p:cond delay="8000"/>
                            </p:stCondLst>
                            <p:childTnLst>
                              <p:par>
                                <p:cTn id="29" presetID="11" presetClass="entr" presetSubtype="0" fill="hold" grpId="1" nodeType="afterEffect">
                                  <p:stCondLst>
                                    <p:cond delay="0"/>
                                  </p:stCondLst>
                                  <p:childTnLst>
                                    <p:set>
                                      <p:cBhvr>
                                        <p:cTn id="30" dur="1000">
                                          <p:stCondLst>
                                            <p:cond delay="0"/>
                                          </p:stCondLst>
                                        </p:cTn>
                                        <p:tgtEl>
                                          <p:spTgt spid="7250"/>
                                        </p:tgtEl>
                                        <p:attrNameLst>
                                          <p:attrName>style.visibility</p:attrName>
                                        </p:attrNameLst>
                                      </p:cBhvr>
                                      <p:to>
                                        <p:strVal val="visible"/>
                                      </p:to>
                                    </p:set>
                                  </p:childTnLst>
                                </p:cTn>
                              </p:par>
                            </p:childTnLst>
                          </p:cTn>
                        </p:par>
                        <p:par>
                          <p:cTn id="31" fill="hold">
                            <p:stCondLst>
                              <p:cond delay="9000"/>
                            </p:stCondLst>
                            <p:childTnLst>
                              <p:par>
                                <p:cTn id="32" presetID="11" presetClass="entr" presetSubtype="0" fill="hold" grpId="1" nodeType="afterEffect">
                                  <p:stCondLst>
                                    <p:cond delay="0"/>
                                  </p:stCondLst>
                                  <p:childTnLst>
                                    <p:set>
                                      <p:cBhvr>
                                        <p:cTn id="33" dur="1000">
                                          <p:stCondLst>
                                            <p:cond delay="0"/>
                                          </p:stCondLst>
                                        </p:cTn>
                                        <p:tgtEl>
                                          <p:spTgt spid="7251"/>
                                        </p:tgtEl>
                                        <p:attrNameLst>
                                          <p:attrName>style.visibility</p:attrName>
                                        </p:attrNameLst>
                                      </p:cBhvr>
                                      <p:to>
                                        <p:strVal val="visible"/>
                                      </p:to>
                                    </p:set>
                                  </p:childTnLst>
                                </p:cTn>
                              </p:par>
                            </p:childTnLst>
                          </p:cTn>
                        </p:par>
                        <p:par>
                          <p:cTn id="34" fill="hold">
                            <p:stCondLst>
                              <p:cond delay="10000"/>
                            </p:stCondLst>
                            <p:childTnLst>
                              <p:par>
                                <p:cTn id="35" presetID="11" presetClass="entr" presetSubtype="0" fill="hold" grpId="1" nodeType="afterEffect">
                                  <p:stCondLst>
                                    <p:cond delay="0"/>
                                  </p:stCondLst>
                                  <p:childTnLst>
                                    <p:set>
                                      <p:cBhvr>
                                        <p:cTn id="36" dur="1000">
                                          <p:stCondLst>
                                            <p:cond delay="0"/>
                                          </p:stCondLst>
                                        </p:cTn>
                                        <p:tgtEl>
                                          <p:spTgt spid="7252"/>
                                        </p:tgtEl>
                                        <p:attrNameLst>
                                          <p:attrName>style.visibility</p:attrName>
                                        </p:attrNameLst>
                                      </p:cBhvr>
                                      <p:to>
                                        <p:strVal val="visible"/>
                                      </p:to>
                                    </p:set>
                                  </p:childTnLst>
                                </p:cTn>
                              </p:par>
                            </p:childTnLst>
                          </p:cTn>
                        </p:par>
                        <p:par>
                          <p:cTn id="37" fill="hold">
                            <p:stCondLst>
                              <p:cond delay="11000"/>
                            </p:stCondLst>
                            <p:childTnLst>
                              <p:par>
                                <p:cTn id="38" presetID="11" presetClass="entr" presetSubtype="0" fill="hold" grpId="1" nodeType="afterEffect">
                                  <p:stCondLst>
                                    <p:cond delay="0"/>
                                  </p:stCondLst>
                                  <p:childTnLst>
                                    <p:set>
                                      <p:cBhvr>
                                        <p:cTn id="39" dur="1000">
                                          <p:stCondLst>
                                            <p:cond delay="0"/>
                                          </p:stCondLst>
                                        </p:cTn>
                                        <p:tgtEl>
                                          <p:spTgt spid="7253"/>
                                        </p:tgtEl>
                                        <p:attrNameLst>
                                          <p:attrName>style.visibility</p:attrName>
                                        </p:attrNameLst>
                                      </p:cBhvr>
                                      <p:to>
                                        <p:strVal val="visible"/>
                                      </p:to>
                                    </p:set>
                                  </p:childTnLst>
                                </p:cTn>
                              </p:par>
                            </p:childTnLst>
                          </p:cTn>
                        </p:par>
                        <p:par>
                          <p:cTn id="40" fill="hold">
                            <p:stCondLst>
                              <p:cond delay="12000"/>
                            </p:stCondLst>
                            <p:childTnLst>
                              <p:par>
                                <p:cTn id="41" presetID="11" presetClass="entr" presetSubtype="0" fill="hold" grpId="1" nodeType="afterEffect">
                                  <p:stCondLst>
                                    <p:cond delay="0"/>
                                  </p:stCondLst>
                                  <p:childTnLst>
                                    <p:set>
                                      <p:cBhvr>
                                        <p:cTn id="42" dur="1000">
                                          <p:stCondLst>
                                            <p:cond delay="0"/>
                                          </p:stCondLst>
                                        </p:cTn>
                                        <p:tgtEl>
                                          <p:spTgt spid="7254"/>
                                        </p:tgtEl>
                                        <p:attrNameLst>
                                          <p:attrName>style.visibility</p:attrName>
                                        </p:attrNameLst>
                                      </p:cBhvr>
                                      <p:to>
                                        <p:strVal val="visible"/>
                                      </p:to>
                                    </p:set>
                                  </p:childTnLst>
                                </p:cTn>
                              </p:par>
                            </p:childTnLst>
                          </p:cTn>
                        </p:par>
                        <p:par>
                          <p:cTn id="43" fill="hold">
                            <p:stCondLst>
                              <p:cond delay="13000"/>
                            </p:stCondLst>
                            <p:childTnLst>
                              <p:par>
                                <p:cTn id="44" presetID="11" presetClass="entr" presetSubtype="0" fill="hold" grpId="1" nodeType="afterEffect">
                                  <p:stCondLst>
                                    <p:cond delay="0"/>
                                  </p:stCondLst>
                                  <p:childTnLst>
                                    <p:set>
                                      <p:cBhvr>
                                        <p:cTn id="45" dur="1000">
                                          <p:stCondLst>
                                            <p:cond delay="0"/>
                                          </p:stCondLst>
                                        </p:cTn>
                                        <p:tgtEl>
                                          <p:spTgt spid="7255"/>
                                        </p:tgtEl>
                                        <p:attrNameLst>
                                          <p:attrName>style.visibility</p:attrName>
                                        </p:attrNameLst>
                                      </p:cBhvr>
                                      <p:to>
                                        <p:strVal val="visible"/>
                                      </p:to>
                                    </p:set>
                                  </p:childTnLst>
                                </p:cTn>
                              </p:par>
                            </p:childTnLst>
                          </p:cTn>
                        </p:par>
                        <p:par>
                          <p:cTn id="46" fill="hold">
                            <p:stCondLst>
                              <p:cond delay="14000"/>
                            </p:stCondLst>
                            <p:childTnLst>
                              <p:par>
                                <p:cTn id="47" presetID="11" presetClass="entr" presetSubtype="0" fill="hold" grpId="1" nodeType="afterEffect">
                                  <p:stCondLst>
                                    <p:cond delay="0"/>
                                  </p:stCondLst>
                                  <p:childTnLst>
                                    <p:set>
                                      <p:cBhvr>
                                        <p:cTn id="48" dur="1000">
                                          <p:stCondLst>
                                            <p:cond delay="0"/>
                                          </p:stCondLst>
                                        </p:cTn>
                                        <p:tgtEl>
                                          <p:spTgt spid="7256"/>
                                        </p:tgtEl>
                                        <p:attrNameLst>
                                          <p:attrName>style.visibility</p:attrName>
                                        </p:attrNameLst>
                                      </p:cBhvr>
                                      <p:to>
                                        <p:strVal val="visible"/>
                                      </p:to>
                                    </p:set>
                                  </p:childTnLst>
                                </p:cTn>
                              </p:par>
                            </p:childTnLst>
                          </p:cTn>
                        </p:par>
                        <p:par>
                          <p:cTn id="49" fill="hold">
                            <p:stCondLst>
                              <p:cond delay="15000"/>
                            </p:stCondLst>
                            <p:childTnLst>
                              <p:par>
                                <p:cTn id="50" presetID="11" presetClass="entr" presetSubtype="0" fill="hold" grpId="1" nodeType="afterEffect">
                                  <p:stCondLst>
                                    <p:cond delay="0"/>
                                  </p:stCondLst>
                                  <p:childTnLst>
                                    <p:set>
                                      <p:cBhvr>
                                        <p:cTn id="51" dur="1000">
                                          <p:stCondLst>
                                            <p:cond delay="0"/>
                                          </p:stCondLst>
                                        </p:cTn>
                                        <p:tgtEl>
                                          <p:spTgt spid="7257"/>
                                        </p:tgtEl>
                                        <p:attrNameLst>
                                          <p:attrName>style.visibility</p:attrName>
                                        </p:attrNameLst>
                                      </p:cBhvr>
                                      <p:to>
                                        <p:strVal val="visible"/>
                                      </p:to>
                                    </p:set>
                                  </p:childTnLst>
                                </p:cTn>
                              </p:par>
                            </p:childTnLst>
                          </p:cTn>
                        </p:par>
                        <p:par>
                          <p:cTn id="52" fill="hold">
                            <p:stCondLst>
                              <p:cond delay="16000"/>
                            </p:stCondLst>
                            <p:childTnLst>
                              <p:par>
                                <p:cTn id="53" presetID="11" presetClass="entr" presetSubtype="0" fill="hold" grpId="1" nodeType="afterEffect">
                                  <p:stCondLst>
                                    <p:cond delay="0"/>
                                  </p:stCondLst>
                                  <p:childTnLst>
                                    <p:set>
                                      <p:cBhvr>
                                        <p:cTn id="54" dur="1000">
                                          <p:stCondLst>
                                            <p:cond delay="0"/>
                                          </p:stCondLst>
                                        </p:cTn>
                                        <p:tgtEl>
                                          <p:spTgt spid="7258"/>
                                        </p:tgtEl>
                                        <p:attrNameLst>
                                          <p:attrName>style.visibility</p:attrName>
                                        </p:attrNameLst>
                                      </p:cBhvr>
                                      <p:to>
                                        <p:strVal val="visible"/>
                                      </p:to>
                                    </p:set>
                                  </p:childTnLst>
                                </p:cTn>
                              </p:par>
                            </p:childTnLst>
                          </p:cTn>
                        </p:par>
                        <p:par>
                          <p:cTn id="55" fill="hold">
                            <p:stCondLst>
                              <p:cond delay="17000"/>
                            </p:stCondLst>
                            <p:childTnLst>
                              <p:par>
                                <p:cTn id="56" presetID="11" presetClass="entr" presetSubtype="0" fill="hold" grpId="1" nodeType="afterEffect">
                                  <p:stCondLst>
                                    <p:cond delay="0"/>
                                  </p:stCondLst>
                                  <p:childTnLst>
                                    <p:set>
                                      <p:cBhvr>
                                        <p:cTn id="57" dur="1000">
                                          <p:stCondLst>
                                            <p:cond delay="0"/>
                                          </p:stCondLst>
                                        </p:cTn>
                                        <p:tgtEl>
                                          <p:spTgt spid="7259"/>
                                        </p:tgtEl>
                                        <p:attrNameLst>
                                          <p:attrName>style.visibility</p:attrName>
                                        </p:attrNameLst>
                                      </p:cBhvr>
                                      <p:to>
                                        <p:strVal val="visible"/>
                                      </p:to>
                                    </p:set>
                                  </p:childTnLst>
                                </p:cTn>
                              </p:par>
                            </p:childTnLst>
                          </p:cTn>
                        </p:par>
                        <p:par>
                          <p:cTn id="58" fill="hold">
                            <p:stCondLst>
                              <p:cond delay="18000"/>
                            </p:stCondLst>
                            <p:childTnLst>
                              <p:par>
                                <p:cTn id="59" presetID="11" presetClass="entr" presetSubtype="0" fill="hold" grpId="1" nodeType="afterEffect">
                                  <p:stCondLst>
                                    <p:cond delay="0"/>
                                  </p:stCondLst>
                                  <p:childTnLst>
                                    <p:set>
                                      <p:cBhvr>
                                        <p:cTn id="60" dur="1000">
                                          <p:stCondLst>
                                            <p:cond delay="0"/>
                                          </p:stCondLst>
                                        </p:cTn>
                                        <p:tgtEl>
                                          <p:spTgt spid="7260"/>
                                        </p:tgtEl>
                                        <p:attrNameLst>
                                          <p:attrName>style.visibility</p:attrName>
                                        </p:attrNameLst>
                                      </p:cBhvr>
                                      <p:to>
                                        <p:strVal val="visible"/>
                                      </p:to>
                                    </p:set>
                                  </p:childTnLst>
                                </p:cTn>
                              </p:par>
                            </p:childTnLst>
                          </p:cTn>
                        </p:par>
                        <p:par>
                          <p:cTn id="61" fill="hold">
                            <p:stCondLst>
                              <p:cond delay="19000"/>
                            </p:stCondLst>
                            <p:childTnLst>
                              <p:par>
                                <p:cTn id="62" presetID="11" presetClass="entr" presetSubtype="0" fill="hold" grpId="1" nodeType="afterEffect">
                                  <p:stCondLst>
                                    <p:cond delay="0"/>
                                  </p:stCondLst>
                                  <p:childTnLst>
                                    <p:set>
                                      <p:cBhvr>
                                        <p:cTn id="63" dur="1000">
                                          <p:stCondLst>
                                            <p:cond delay="0"/>
                                          </p:stCondLst>
                                        </p:cTn>
                                        <p:tgtEl>
                                          <p:spTgt spid="7261"/>
                                        </p:tgtEl>
                                        <p:attrNameLst>
                                          <p:attrName>style.visibility</p:attrName>
                                        </p:attrNameLst>
                                      </p:cBhvr>
                                      <p:to>
                                        <p:strVal val="visible"/>
                                      </p:to>
                                    </p:set>
                                  </p:childTnLst>
                                </p:cTn>
                              </p:par>
                            </p:childTnLst>
                          </p:cTn>
                        </p:par>
                        <p:par>
                          <p:cTn id="64" fill="hold">
                            <p:stCondLst>
                              <p:cond delay="20000"/>
                            </p:stCondLst>
                            <p:childTnLst>
                              <p:par>
                                <p:cTn id="65" presetID="11" presetClass="entr" presetSubtype="0" fill="hold" grpId="1" nodeType="afterEffect">
                                  <p:stCondLst>
                                    <p:cond delay="0"/>
                                  </p:stCondLst>
                                  <p:childTnLst>
                                    <p:set>
                                      <p:cBhvr>
                                        <p:cTn id="66" dur="1000">
                                          <p:stCondLst>
                                            <p:cond delay="0"/>
                                          </p:stCondLst>
                                        </p:cTn>
                                        <p:tgtEl>
                                          <p:spTgt spid="7262"/>
                                        </p:tgtEl>
                                        <p:attrNameLst>
                                          <p:attrName>style.visibility</p:attrName>
                                        </p:attrNameLst>
                                      </p:cBhvr>
                                      <p:to>
                                        <p:strVal val="visible"/>
                                      </p:to>
                                    </p:set>
                                  </p:childTnLst>
                                </p:cTn>
                              </p:par>
                            </p:childTnLst>
                          </p:cTn>
                        </p:par>
                        <p:par>
                          <p:cTn id="67" fill="hold">
                            <p:stCondLst>
                              <p:cond delay="21000"/>
                            </p:stCondLst>
                            <p:childTnLst>
                              <p:par>
                                <p:cTn id="68" presetID="11" presetClass="entr" presetSubtype="0" fill="hold" grpId="1" nodeType="afterEffect">
                                  <p:stCondLst>
                                    <p:cond delay="0"/>
                                  </p:stCondLst>
                                  <p:childTnLst>
                                    <p:set>
                                      <p:cBhvr>
                                        <p:cTn id="69" dur="1000">
                                          <p:stCondLst>
                                            <p:cond delay="0"/>
                                          </p:stCondLst>
                                        </p:cTn>
                                        <p:tgtEl>
                                          <p:spTgt spid="7263"/>
                                        </p:tgtEl>
                                        <p:attrNameLst>
                                          <p:attrName>style.visibility</p:attrName>
                                        </p:attrNameLst>
                                      </p:cBhvr>
                                      <p:to>
                                        <p:strVal val="visible"/>
                                      </p:to>
                                    </p:set>
                                  </p:childTnLst>
                                </p:cTn>
                              </p:par>
                            </p:childTnLst>
                          </p:cTn>
                        </p:par>
                        <p:par>
                          <p:cTn id="70" fill="hold">
                            <p:stCondLst>
                              <p:cond delay="22000"/>
                            </p:stCondLst>
                            <p:childTnLst>
                              <p:par>
                                <p:cTn id="71" presetID="11" presetClass="entr" presetSubtype="0" fill="hold" grpId="1" nodeType="afterEffect">
                                  <p:stCondLst>
                                    <p:cond delay="0"/>
                                  </p:stCondLst>
                                  <p:childTnLst>
                                    <p:set>
                                      <p:cBhvr>
                                        <p:cTn id="72" dur="1000">
                                          <p:stCondLst>
                                            <p:cond delay="0"/>
                                          </p:stCondLst>
                                        </p:cTn>
                                        <p:tgtEl>
                                          <p:spTgt spid="7264"/>
                                        </p:tgtEl>
                                        <p:attrNameLst>
                                          <p:attrName>style.visibility</p:attrName>
                                        </p:attrNameLst>
                                      </p:cBhvr>
                                      <p:to>
                                        <p:strVal val="visible"/>
                                      </p:to>
                                    </p:set>
                                  </p:childTnLst>
                                </p:cTn>
                              </p:par>
                            </p:childTnLst>
                          </p:cTn>
                        </p:par>
                        <p:par>
                          <p:cTn id="73" fill="hold">
                            <p:stCondLst>
                              <p:cond delay="23000"/>
                            </p:stCondLst>
                            <p:childTnLst>
                              <p:par>
                                <p:cTn id="74" presetID="11" presetClass="entr" presetSubtype="0" fill="hold" grpId="1" nodeType="afterEffect">
                                  <p:stCondLst>
                                    <p:cond delay="0"/>
                                  </p:stCondLst>
                                  <p:childTnLst>
                                    <p:set>
                                      <p:cBhvr>
                                        <p:cTn id="75" dur="1000">
                                          <p:stCondLst>
                                            <p:cond delay="0"/>
                                          </p:stCondLst>
                                        </p:cTn>
                                        <p:tgtEl>
                                          <p:spTgt spid="7265"/>
                                        </p:tgtEl>
                                        <p:attrNameLst>
                                          <p:attrName>style.visibility</p:attrName>
                                        </p:attrNameLst>
                                      </p:cBhvr>
                                      <p:to>
                                        <p:strVal val="visible"/>
                                      </p:to>
                                    </p:set>
                                  </p:childTnLst>
                                </p:cTn>
                              </p:par>
                            </p:childTnLst>
                          </p:cTn>
                        </p:par>
                        <p:par>
                          <p:cTn id="76" fill="hold">
                            <p:stCondLst>
                              <p:cond delay="24000"/>
                            </p:stCondLst>
                            <p:childTnLst>
                              <p:par>
                                <p:cTn id="77" presetID="11" presetClass="entr" presetSubtype="0" fill="hold" grpId="1" nodeType="afterEffect">
                                  <p:stCondLst>
                                    <p:cond delay="0"/>
                                  </p:stCondLst>
                                  <p:childTnLst>
                                    <p:set>
                                      <p:cBhvr>
                                        <p:cTn id="78" dur="1000">
                                          <p:stCondLst>
                                            <p:cond delay="0"/>
                                          </p:stCondLst>
                                        </p:cTn>
                                        <p:tgtEl>
                                          <p:spTgt spid="7266"/>
                                        </p:tgtEl>
                                        <p:attrNameLst>
                                          <p:attrName>style.visibility</p:attrName>
                                        </p:attrNameLst>
                                      </p:cBhvr>
                                      <p:to>
                                        <p:strVal val="visible"/>
                                      </p:to>
                                    </p:set>
                                  </p:childTnLst>
                                </p:cTn>
                              </p:par>
                            </p:childTnLst>
                          </p:cTn>
                        </p:par>
                        <p:par>
                          <p:cTn id="79" fill="hold">
                            <p:stCondLst>
                              <p:cond delay="25000"/>
                            </p:stCondLst>
                            <p:childTnLst>
                              <p:par>
                                <p:cTn id="80" presetID="11" presetClass="entr" presetSubtype="0" fill="hold" grpId="1" nodeType="afterEffect">
                                  <p:stCondLst>
                                    <p:cond delay="0"/>
                                  </p:stCondLst>
                                  <p:childTnLst>
                                    <p:set>
                                      <p:cBhvr>
                                        <p:cTn id="81" dur="1000">
                                          <p:stCondLst>
                                            <p:cond delay="0"/>
                                          </p:stCondLst>
                                        </p:cTn>
                                        <p:tgtEl>
                                          <p:spTgt spid="7267"/>
                                        </p:tgtEl>
                                        <p:attrNameLst>
                                          <p:attrName>style.visibility</p:attrName>
                                        </p:attrNameLst>
                                      </p:cBhvr>
                                      <p:to>
                                        <p:strVal val="visible"/>
                                      </p:to>
                                    </p:set>
                                  </p:childTnLst>
                                </p:cTn>
                              </p:par>
                            </p:childTnLst>
                          </p:cTn>
                        </p:par>
                        <p:par>
                          <p:cTn id="82" fill="hold">
                            <p:stCondLst>
                              <p:cond delay="26000"/>
                            </p:stCondLst>
                            <p:childTnLst>
                              <p:par>
                                <p:cTn id="83" presetID="11" presetClass="entr" presetSubtype="0" fill="hold" grpId="1" nodeType="afterEffect">
                                  <p:stCondLst>
                                    <p:cond delay="0"/>
                                  </p:stCondLst>
                                  <p:childTnLst>
                                    <p:set>
                                      <p:cBhvr>
                                        <p:cTn id="84" dur="1000">
                                          <p:stCondLst>
                                            <p:cond delay="0"/>
                                          </p:stCondLst>
                                        </p:cTn>
                                        <p:tgtEl>
                                          <p:spTgt spid="7268"/>
                                        </p:tgtEl>
                                        <p:attrNameLst>
                                          <p:attrName>style.visibility</p:attrName>
                                        </p:attrNameLst>
                                      </p:cBhvr>
                                      <p:to>
                                        <p:strVal val="visible"/>
                                      </p:to>
                                    </p:set>
                                  </p:childTnLst>
                                </p:cTn>
                              </p:par>
                            </p:childTnLst>
                          </p:cTn>
                        </p:par>
                        <p:par>
                          <p:cTn id="85" fill="hold">
                            <p:stCondLst>
                              <p:cond delay="27000"/>
                            </p:stCondLst>
                            <p:childTnLst>
                              <p:par>
                                <p:cTn id="86" presetID="11" presetClass="entr" presetSubtype="0" fill="hold" grpId="1" nodeType="afterEffect">
                                  <p:stCondLst>
                                    <p:cond delay="0"/>
                                  </p:stCondLst>
                                  <p:childTnLst>
                                    <p:set>
                                      <p:cBhvr>
                                        <p:cTn id="87" dur="1000">
                                          <p:stCondLst>
                                            <p:cond delay="0"/>
                                          </p:stCondLst>
                                        </p:cTn>
                                        <p:tgtEl>
                                          <p:spTgt spid="7270"/>
                                        </p:tgtEl>
                                        <p:attrNameLst>
                                          <p:attrName>style.visibility</p:attrName>
                                        </p:attrNameLst>
                                      </p:cBhvr>
                                      <p:to>
                                        <p:strVal val="visible"/>
                                      </p:to>
                                    </p:set>
                                  </p:childTnLst>
                                </p:cTn>
                              </p:par>
                            </p:childTnLst>
                          </p:cTn>
                        </p:par>
                        <p:par>
                          <p:cTn id="88" fill="hold">
                            <p:stCondLst>
                              <p:cond delay="28000"/>
                            </p:stCondLst>
                            <p:childTnLst>
                              <p:par>
                                <p:cTn id="89" presetID="11" presetClass="entr" presetSubtype="0" fill="hold" grpId="1" nodeType="afterEffect">
                                  <p:stCondLst>
                                    <p:cond delay="0"/>
                                  </p:stCondLst>
                                  <p:childTnLst>
                                    <p:set>
                                      <p:cBhvr>
                                        <p:cTn id="90" dur="1000">
                                          <p:stCondLst>
                                            <p:cond delay="0"/>
                                          </p:stCondLst>
                                        </p:cTn>
                                        <p:tgtEl>
                                          <p:spTgt spid="7271"/>
                                        </p:tgtEl>
                                        <p:attrNameLst>
                                          <p:attrName>style.visibility</p:attrName>
                                        </p:attrNameLst>
                                      </p:cBhvr>
                                      <p:to>
                                        <p:strVal val="visible"/>
                                      </p:to>
                                    </p:set>
                                  </p:childTnLst>
                                </p:cTn>
                              </p:par>
                            </p:childTnLst>
                          </p:cTn>
                        </p:par>
                        <p:par>
                          <p:cTn id="91" fill="hold">
                            <p:stCondLst>
                              <p:cond delay="29000"/>
                            </p:stCondLst>
                            <p:childTnLst>
                              <p:par>
                                <p:cTn id="92" presetID="11" presetClass="entr" presetSubtype="0" fill="hold" grpId="1" nodeType="afterEffect">
                                  <p:stCondLst>
                                    <p:cond delay="0"/>
                                  </p:stCondLst>
                                  <p:childTnLst>
                                    <p:set>
                                      <p:cBhvr>
                                        <p:cTn id="93" dur="1000">
                                          <p:stCondLst>
                                            <p:cond delay="0"/>
                                          </p:stCondLst>
                                        </p:cTn>
                                        <p:tgtEl>
                                          <p:spTgt spid="7272"/>
                                        </p:tgtEl>
                                        <p:attrNameLst>
                                          <p:attrName>style.visibility</p:attrName>
                                        </p:attrNameLst>
                                      </p:cBhvr>
                                      <p:to>
                                        <p:strVal val="visible"/>
                                      </p:to>
                                    </p:set>
                                  </p:childTnLst>
                                </p:cTn>
                              </p:par>
                            </p:childTnLst>
                          </p:cTn>
                        </p:par>
                        <p:par>
                          <p:cTn id="94" fill="hold">
                            <p:stCondLst>
                              <p:cond delay="30000"/>
                            </p:stCondLst>
                            <p:childTnLst>
                              <p:par>
                                <p:cTn id="95" presetID="11" presetClass="entr" presetSubtype="0" fill="hold" grpId="1" nodeType="afterEffect">
                                  <p:stCondLst>
                                    <p:cond delay="0"/>
                                  </p:stCondLst>
                                  <p:childTnLst>
                                    <p:set>
                                      <p:cBhvr>
                                        <p:cTn id="96" dur="1000">
                                          <p:stCondLst>
                                            <p:cond delay="0"/>
                                          </p:stCondLst>
                                        </p:cTn>
                                        <p:tgtEl>
                                          <p:spTgt spid="7273"/>
                                        </p:tgtEl>
                                        <p:attrNameLst>
                                          <p:attrName>style.visibility</p:attrName>
                                        </p:attrNameLst>
                                      </p:cBhvr>
                                      <p:to>
                                        <p:strVal val="visible"/>
                                      </p:to>
                                    </p:set>
                                  </p:childTnLst>
                                </p:cTn>
                              </p:par>
                            </p:childTnLst>
                          </p:cTn>
                        </p:par>
                        <p:par>
                          <p:cTn id="97" fill="hold">
                            <p:stCondLst>
                              <p:cond delay="31000"/>
                            </p:stCondLst>
                            <p:childTnLst>
                              <p:par>
                                <p:cTn id="98" presetID="11" presetClass="entr" presetSubtype="0" fill="hold" grpId="1" nodeType="afterEffect">
                                  <p:stCondLst>
                                    <p:cond delay="0"/>
                                  </p:stCondLst>
                                  <p:childTnLst>
                                    <p:set>
                                      <p:cBhvr>
                                        <p:cTn id="99" dur="1000">
                                          <p:stCondLst>
                                            <p:cond delay="0"/>
                                          </p:stCondLst>
                                        </p:cTn>
                                        <p:tgtEl>
                                          <p:spTgt spid="7274"/>
                                        </p:tgtEl>
                                        <p:attrNameLst>
                                          <p:attrName>style.visibility</p:attrName>
                                        </p:attrNameLst>
                                      </p:cBhvr>
                                      <p:to>
                                        <p:strVal val="visible"/>
                                      </p:to>
                                    </p:set>
                                  </p:childTnLst>
                                </p:cTn>
                              </p:par>
                            </p:childTnLst>
                          </p:cTn>
                        </p:par>
                        <p:par>
                          <p:cTn id="100" fill="hold">
                            <p:stCondLst>
                              <p:cond delay="32000"/>
                            </p:stCondLst>
                            <p:childTnLst>
                              <p:par>
                                <p:cTn id="101" presetID="11" presetClass="entr" presetSubtype="0" fill="hold" grpId="1" nodeType="afterEffect">
                                  <p:stCondLst>
                                    <p:cond delay="0"/>
                                  </p:stCondLst>
                                  <p:childTnLst>
                                    <p:set>
                                      <p:cBhvr>
                                        <p:cTn id="102" dur="1000">
                                          <p:stCondLst>
                                            <p:cond delay="0"/>
                                          </p:stCondLst>
                                        </p:cTn>
                                        <p:tgtEl>
                                          <p:spTgt spid="7275"/>
                                        </p:tgtEl>
                                        <p:attrNameLst>
                                          <p:attrName>style.visibility</p:attrName>
                                        </p:attrNameLst>
                                      </p:cBhvr>
                                      <p:to>
                                        <p:strVal val="visible"/>
                                      </p:to>
                                    </p:set>
                                  </p:childTnLst>
                                </p:cTn>
                              </p:par>
                            </p:childTnLst>
                          </p:cTn>
                        </p:par>
                        <p:par>
                          <p:cTn id="103" fill="hold">
                            <p:stCondLst>
                              <p:cond delay="33000"/>
                            </p:stCondLst>
                            <p:childTnLst>
                              <p:par>
                                <p:cTn id="104" presetID="11" presetClass="entr" presetSubtype="0" fill="hold" grpId="1" nodeType="afterEffect">
                                  <p:stCondLst>
                                    <p:cond delay="0"/>
                                  </p:stCondLst>
                                  <p:childTnLst>
                                    <p:set>
                                      <p:cBhvr>
                                        <p:cTn id="105" dur="1000">
                                          <p:stCondLst>
                                            <p:cond delay="0"/>
                                          </p:stCondLst>
                                        </p:cTn>
                                        <p:tgtEl>
                                          <p:spTgt spid="7276"/>
                                        </p:tgtEl>
                                        <p:attrNameLst>
                                          <p:attrName>style.visibility</p:attrName>
                                        </p:attrNameLst>
                                      </p:cBhvr>
                                      <p:to>
                                        <p:strVal val="visible"/>
                                      </p:to>
                                    </p:set>
                                  </p:childTnLst>
                                </p:cTn>
                              </p:par>
                            </p:childTnLst>
                          </p:cTn>
                        </p:par>
                        <p:par>
                          <p:cTn id="106" fill="hold">
                            <p:stCondLst>
                              <p:cond delay="34000"/>
                            </p:stCondLst>
                            <p:childTnLst>
                              <p:par>
                                <p:cTn id="107" presetID="11" presetClass="entr" presetSubtype="0" fill="hold" grpId="1" nodeType="afterEffect">
                                  <p:stCondLst>
                                    <p:cond delay="0"/>
                                  </p:stCondLst>
                                  <p:childTnLst>
                                    <p:set>
                                      <p:cBhvr>
                                        <p:cTn id="108" dur="1000">
                                          <p:stCondLst>
                                            <p:cond delay="0"/>
                                          </p:stCondLst>
                                        </p:cTn>
                                        <p:tgtEl>
                                          <p:spTgt spid="7277"/>
                                        </p:tgtEl>
                                        <p:attrNameLst>
                                          <p:attrName>style.visibility</p:attrName>
                                        </p:attrNameLst>
                                      </p:cBhvr>
                                      <p:to>
                                        <p:strVal val="visible"/>
                                      </p:to>
                                    </p:set>
                                  </p:childTnLst>
                                </p:cTn>
                              </p:par>
                            </p:childTnLst>
                          </p:cTn>
                        </p:par>
                        <p:par>
                          <p:cTn id="109" fill="hold">
                            <p:stCondLst>
                              <p:cond delay="35000"/>
                            </p:stCondLst>
                            <p:childTnLst>
                              <p:par>
                                <p:cTn id="110" presetID="11" presetClass="entr" presetSubtype="0" fill="hold" grpId="1" nodeType="afterEffect">
                                  <p:stCondLst>
                                    <p:cond delay="0"/>
                                  </p:stCondLst>
                                  <p:childTnLst>
                                    <p:set>
                                      <p:cBhvr>
                                        <p:cTn id="111" dur="1000">
                                          <p:stCondLst>
                                            <p:cond delay="0"/>
                                          </p:stCondLst>
                                        </p:cTn>
                                        <p:tgtEl>
                                          <p:spTgt spid="7278"/>
                                        </p:tgtEl>
                                        <p:attrNameLst>
                                          <p:attrName>style.visibility</p:attrName>
                                        </p:attrNameLst>
                                      </p:cBhvr>
                                      <p:to>
                                        <p:strVal val="visible"/>
                                      </p:to>
                                    </p:set>
                                  </p:childTnLst>
                                </p:cTn>
                              </p:par>
                            </p:childTnLst>
                          </p:cTn>
                        </p:par>
                        <p:par>
                          <p:cTn id="112" fill="hold">
                            <p:stCondLst>
                              <p:cond delay="36000"/>
                            </p:stCondLst>
                            <p:childTnLst>
                              <p:par>
                                <p:cTn id="113" presetID="11" presetClass="entr" presetSubtype="0" fill="hold" grpId="1" nodeType="afterEffect">
                                  <p:stCondLst>
                                    <p:cond delay="0"/>
                                  </p:stCondLst>
                                  <p:childTnLst>
                                    <p:set>
                                      <p:cBhvr>
                                        <p:cTn id="114" dur="1000">
                                          <p:stCondLst>
                                            <p:cond delay="0"/>
                                          </p:stCondLst>
                                        </p:cTn>
                                        <p:tgtEl>
                                          <p:spTgt spid="7279"/>
                                        </p:tgtEl>
                                        <p:attrNameLst>
                                          <p:attrName>style.visibility</p:attrName>
                                        </p:attrNameLst>
                                      </p:cBhvr>
                                      <p:to>
                                        <p:strVal val="visible"/>
                                      </p:to>
                                    </p:set>
                                  </p:childTnLst>
                                </p:cTn>
                              </p:par>
                            </p:childTnLst>
                          </p:cTn>
                        </p:par>
                        <p:par>
                          <p:cTn id="115" fill="hold">
                            <p:stCondLst>
                              <p:cond delay="37000"/>
                            </p:stCondLst>
                            <p:childTnLst>
                              <p:par>
                                <p:cTn id="116" presetID="11" presetClass="entr" presetSubtype="0" fill="hold" grpId="1" nodeType="afterEffect">
                                  <p:stCondLst>
                                    <p:cond delay="0"/>
                                  </p:stCondLst>
                                  <p:childTnLst>
                                    <p:set>
                                      <p:cBhvr>
                                        <p:cTn id="117" dur="1000">
                                          <p:stCondLst>
                                            <p:cond delay="0"/>
                                          </p:stCondLst>
                                        </p:cTn>
                                        <p:tgtEl>
                                          <p:spTgt spid="7280"/>
                                        </p:tgtEl>
                                        <p:attrNameLst>
                                          <p:attrName>style.visibility</p:attrName>
                                        </p:attrNameLst>
                                      </p:cBhvr>
                                      <p:to>
                                        <p:strVal val="visible"/>
                                      </p:to>
                                    </p:set>
                                  </p:childTnLst>
                                </p:cTn>
                              </p:par>
                            </p:childTnLst>
                          </p:cTn>
                        </p:par>
                        <p:par>
                          <p:cTn id="118" fill="hold">
                            <p:stCondLst>
                              <p:cond delay="38000"/>
                            </p:stCondLst>
                            <p:childTnLst>
                              <p:par>
                                <p:cTn id="119" presetID="11" presetClass="entr" presetSubtype="0" fill="hold" grpId="1" nodeType="afterEffect">
                                  <p:stCondLst>
                                    <p:cond delay="0"/>
                                  </p:stCondLst>
                                  <p:childTnLst>
                                    <p:set>
                                      <p:cBhvr>
                                        <p:cTn id="120" dur="1000">
                                          <p:stCondLst>
                                            <p:cond delay="0"/>
                                          </p:stCondLst>
                                        </p:cTn>
                                        <p:tgtEl>
                                          <p:spTgt spid="7281"/>
                                        </p:tgtEl>
                                        <p:attrNameLst>
                                          <p:attrName>style.visibility</p:attrName>
                                        </p:attrNameLst>
                                      </p:cBhvr>
                                      <p:to>
                                        <p:strVal val="visible"/>
                                      </p:to>
                                    </p:set>
                                  </p:childTnLst>
                                </p:cTn>
                              </p:par>
                            </p:childTnLst>
                          </p:cTn>
                        </p:par>
                        <p:par>
                          <p:cTn id="121" fill="hold">
                            <p:stCondLst>
                              <p:cond delay="39000"/>
                            </p:stCondLst>
                            <p:childTnLst>
                              <p:par>
                                <p:cTn id="122" presetID="11" presetClass="entr" presetSubtype="0" fill="hold" grpId="1" nodeType="afterEffect">
                                  <p:stCondLst>
                                    <p:cond delay="0"/>
                                  </p:stCondLst>
                                  <p:childTnLst>
                                    <p:set>
                                      <p:cBhvr>
                                        <p:cTn id="123" dur="1000">
                                          <p:stCondLst>
                                            <p:cond delay="0"/>
                                          </p:stCondLst>
                                        </p:cTn>
                                        <p:tgtEl>
                                          <p:spTgt spid="7282"/>
                                        </p:tgtEl>
                                        <p:attrNameLst>
                                          <p:attrName>style.visibility</p:attrName>
                                        </p:attrNameLst>
                                      </p:cBhvr>
                                      <p:to>
                                        <p:strVal val="visible"/>
                                      </p:to>
                                    </p:set>
                                  </p:childTnLst>
                                </p:cTn>
                              </p:par>
                            </p:childTnLst>
                          </p:cTn>
                        </p:par>
                        <p:par>
                          <p:cTn id="124" fill="hold">
                            <p:stCondLst>
                              <p:cond delay="40000"/>
                            </p:stCondLst>
                            <p:childTnLst>
                              <p:par>
                                <p:cTn id="125" presetID="11" presetClass="entr" presetSubtype="0" fill="hold" grpId="1" nodeType="afterEffect">
                                  <p:stCondLst>
                                    <p:cond delay="0"/>
                                  </p:stCondLst>
                                  <p:childTnLst>
                                    <p:set>
                                      <p:cBhvr>
                                        <p:cTn id="126" dur="1000">
                                          <p:stCondLst>
                                            <p:cond delay="0"/>
                                          </p:stCondLst>
                                        </p:cTn>
                                        <p:tgtEl>
                                          <p:spTgt spid="7283"/>
                                        </p:tgtEl>
                                        <p:attrNameLst>
                                          <p:attrName>style.visibility</p:attrName>
                                        </p:attrNameLst>
                                      </p:cBhvr>
                                      <p:to>
                                        <p:strVal val="visible"/>
                                      </p:to>
                                    </p:set>
                                  </p:childTnLst>
                                </p:cTn>
                              </p:par>
                            </p:childTnLst>
                          </p:cTn>
                        </p:par>
                        <p:par>
                          <p:cTn id="127" fill="hold">
                            <p:stCondLst>
                              <p:cond delay="41000"/>
                            </p:stCondLst>
                            <p:childTnLst>
                              <p:par>
                                <p:cTn id="128" presetID="11" presetClass="entr" presetSubtype="0" fill="hold" grpId="1" nodeType="afterEffect">
                                  <p:stCondLst>
                                    <p:cond delay="0"/>
                                  </p:stCondLst>
                                  <p:childTnLst>
                                    <p:set>
                                      <p:cBhvr>
                                        <p:cTn id="129" dur="1000">
                                          <p:stCondLst>
                                            <p:cond delay="0"/>
                                          </p:stCondLst>
                                        </p:cTn>
                                        <p:tgtEl>
                                          <p:spTgt spid="7284"/>
                                        </p:tgtEl>
                                        <p:attrNameLst>
                                          <p:attrName>style.visibility</p:attrName>
                                        </p:attrNameLst>
                                      </p:cBhvr>
                                      <p:to>
                                        <p:strVal val="visible"/>
                                      </p:to>
                                    </p:set>
                                  </p:childTnLst>
                                </p:cTn>
                              </p:par>
                            </p:childTnLst>
                          </p:cTn>
                        </p:par>
                        <p:par>
                          <p:cTn id="130" fill="hold">
                            <p:stCondLst>
                              <p:cond delay="42000"/>
                            </p:stCondLst>
                            <p:childTnLst>
                              <p:par>
                                <p:cTn id="131" presetID="11" presetClass="entr" presetSubtype="0" fill="hold" grpId="1" nodeType="afterEffect">
                                  <p:stCondLst>
                                    <p:cond delay="0"/>
                                  </p:stCondLst>
                                  <p:childTnLst>
                                    <p:set>
                                      <p:cBhvr>
                                        <p:cTn id="132" dur="1000">
                                          <p:stCondLst>
                                            <p:cond delay="0"/>
                                          </p:stCondLst>
                                        </p:cTn>
                                        <p:tgtEl>
                                          <p:spTgt spid="7285"/>
                                        </p:tgtEl>
                                        <p:attrNameLst>
                                          <p:attrName>style.visibility</p:attrName>
                                        </p:attrNameLst>
                                      </p:cBhvr>
                                      <p:to>
                                        <p:strVal val="visible"/>
                                      </p:to>
                                    </p:set>
                                  </p:childTnLst>
                                </p:cTn>
                              </p:par>
                            </p:childTnLst>
                          </p:cTn>
                        </p:par>
                        <p:par>
                          <p:cTn id="133" fill="hold">
                            <p:stCondLst>
                              <p:cond delay="43000"/>
                            </p:stCondLst>
                            <p:childTnLst>
                              <p:par>
                                <p:cTn id="134" presetID="11" presetClass="entr" presetSubtype="0" fill="hold" grpId="1" nodeType="afterEffect">
                                  <p:stCondLst>
                                    <p:cond delay="0"/>
                                  </p:stCondLst>
                                  <p:childTnLst>
                                    <p:set>
                                      <p:cBhvr>
                                        <p:cTn id="135" dur="1000">
                                          <p:stCondLst>
                                            <p:cond delay="0"/>
                                          </p:stCondLst>
                                        </p:cTn>
                                        <p:tgtEl>
                                          <p:spTgt spid="7286"/>
                                        </p:tgtEl>
                                        <p:attrNameLst>
                                          <p:attrName>style.visibility</p:attrName>
                                        </p:attrNameLst>
                                      </p:cBhvr>
                                      <p:to>
                                        <p:strVal val="visible"/>
                                      </p:to>
                                    </p:set>
                                  </p:childTnLst>
                                </p:cTn>
                              </p:par>
                            </p:childTnLst>
                          </p:cTn>
                        </p:par>
                        <p:par>
                          <p:cTn id="136" fill="hold">
                            <p:stCondLst>
                              <p:cond delay="44000"/>
                            </p:stCondLst>
                            <p:childTnLst>
                              <p:par>
                                <p:cTn id="137" presetID="11" presetClass="entr" presetSubtype="0" fill="hold" grpId="1" nodeType="afterEffect">
                                  <p:stCondLst>
                                    <p:cond delay="0"/>
                                  </p:stCondLst>
                                  <p:childTnLst>
                                    <p:set>
                                      <p:cBhvr>
                                        <p:cTn id="138" dur="1000">
                                          <p:stCondLst>
                                            <p:cond delay="0"/>
                                          </p:stCondLst>
                                        </p:cTn>
                                        <p:tgtEl>
                                          <p:spTgt spid="7287"/>
                                        </p:tgtEl>
                                        <p:attrNameLst>
                                          <p:attrName>style.visibility</p:attrName>
                                        </p:attrNameLst>
                                      </p:cBhvr>
                                      <p:to>
                                        <p:strVal val="visible"/>
                                      </p:to>
                                    </p:set>
                                  </p:childTnLst>
                                </p:cTn>
                              </p:par>
                            </p:childTnLst>
                          </p:cTn>
                        </p:par>
                        <p:par>
                          <p:cTn id="139" fill="hold">
                            <p:stCondLst>
                              <p:cond delay="45000"/>
                            </p:stCondLst>
                            <p:childTnLst>
                              <p:par>
                                <p:cTn id="140" presetID="11" presetClass="entr" presetSubtype="0" fill="hold" grpId="1" nodeType="afterEffect">
                                  <p:stCondLst>
                                    <p:cond delay="0"/>
                                  </p:stCondLst>
                                  <p:childTnLst>
                                    <p:set>
                                      <p:cBhvr>
                                        <p:cTn id="141" dur="1000">
                                          <p:stCondLst>
                                            <p:cond delay="0"/>
                                          </p:stCondLst>
                                        </p:cTn>
                                        <p:tgtEl>
                                          <p:spTgt spid="7288"/>
                                        </p:tgtEl>
                                        <p:attrNameLst>
                                          <p:attrName>style.visibility</p:attrName>
                                        </p:attrNameLst>
                                      </p:cBhvr>
                                      <p:to>
                                        <p:strVal val="visible"/>
                                      </p:to>
                                    </p:set>
                                  </p:childTnLst>
                                </p:cTn>
                              </p:par>
                            </p:childTnLst>
                          </p:cTn>
                        </p:par>
                        <p:par>
                          <p:cTn id="142" fill="hold">
                            <p:stCondLst>
                              <p:cond delay="46000"/>
                            </p:stCondLst>
                            <p:childTnLst>
                              <p:par>
                                <p:cTn id="143" presetID="11" presetClass="entr" presetSubtype="0" fill="hold" grpId="1" nodeType="afterEffect">
                                  <p:stCondLst>
                                    <p:cond delay="0"/>
                                  </p:stCondLst>
                                  <p:childTnLst>
                                    <p:set>
                                      <p:cBhvr>
                                        <p:cTn id="144" dur="1000">
                                          <p:stCondLst>
                                            <p:cond delay="0"/>
                                          </p:stCondLst>
                                        </p:cTn>
                                        <p:tgtEl>
                                          <p:spTgt spid="7289"/>
                                        </p:tgtEl>
                                        <p:attrNameLst>
                                          <p:attrName>style.visibility</p:attrName>
                                        </p:attrNameLst>
                                      </p:cBhvr>
                                      <p:to>
                                        <p:strVal val="visible"/>
                                      </p:to>
                                    </p:set>
                                  </p:childTnLst>
                                </p:cTn>
                              </p:par>
                            </p:childTnLst>
                          </p:cTn>
                        </p:par>
                        <p:par>
                          <p:cTn id="145" fill="hold">
                            <p:stCondLst>
                              <p:cond delay="47000"/>
                            </p:stCondLst>
                            <p:childTnLst>
                              <p:par>
                                <p:cTn id="146" presetID="11" presetClass="entr" presetSubtype="0" fill="hold" grpId="1" nodeType="afterEffect">
                                  <p:stCondLst>
                                    <p:cond delay="0"/>
                                  </p:stCondLst>
                                  <p:childTnLst>
                                    <p:set>
                                      <p:cBhvr>
                                        <p:cTn id="147" dur="1000">
                                          <p:stCondLst>
                                            <p:cond delay="0"/>
                                          </p:stCondLst>
                                        </p:cTn>
                                        <p:tgtEl>
                                          <p:spTgt spid="7290"/>
                                        </p:tgtEl>
                                        <p:attrNameLst>
                                          <p:attrName>style.visibility</p:attrName>
                                        </p:attrNameLst>
                                      </p:cBhvr>
                                      <p:to>
                                        <p:strVal val="visible"/>
                                      </p:to>
                                    </p:set>
                                  </p:childTnLst>
                                </p:cTn>
                              </p:par>
                            </p:childTnLst>
                          </p:cTn>
                        </p:par>
                        <p:par>
                          <p:cTn id="148" fill="hold">
                            <p:stCondLst>
                              <p:cond delay="48000"/>
                            </p:stCondLst>
                            <p:childTnLst>
                              <p:par>
                                <p:cTn id="149" presetID="11" presetClass="entr" presetSubtype="0" fill="hold" grpId="1" nodeType="afterEffect">
                                  <p:stCondLst>
                                    <p:cond delay="0"/>
                                  </p:stCondLst>
                                  <p:childTnLst>
                                    <p:set>
                                      <p:cBhvr>
                                        <p:cTn id="150" dur="1000">
                                          <p:stCondLst>
                                            <p:cond delay="0"/>
                                          </p:stCondLst>
                                        </p:cTn>
                                        <p:tgtEl>
                                          <p:spTgt spid="7291"/>
                                        </p:tgtEl>
                                        <p:attrNameLst>
                                          <p:attrName>style.visibility</p:attrName>
                                        </p:attrNameLst>
                                      </p:cBhvr>
                                      <p:to>
                                        <p:strVal val="visible"/>
                                      </p:to>
                                    </p:set>
                                  </p:childTnLst>
                                </p:cTn>
                              </p:par>
                            </p:childTnLst>
                          </p:cTn>
                        </p:par>
                        <p:par>
                          <p:cTn id="151" fill="hold">
                            <p:stCondLst>
                              <p:cond delay="49000"/>
                            </p:stCondLst>
                            <p:childTnLst>
                              <p:par>
                                <p:cTn id="152" presetID="11" presetClass="entr" presetSubtype="0" fill="hold" grpId="1" nodeType="afterEffect">
                                  <p:stCondLst>
                                    <p:cond delay="0"/>
                                  </p:stCondLst>
                                  <p:childTnLst>
                                    <p:set>
                                      <p:cBhvr>
                                        <p:cTn id="153" dur="1000">
                                          <p:stCondLst>
                                            <p:cond delay="0"/>
                                          </p:stCondLst>
                                        </p:cTn>
                                        <p:tgtEl>
                                          <p:spTgt spid="7292"/>
                                        </p:tgtEl>
                                        <p:attrNameLst>
                                          <p:attrName>style.visibility</p:attrName>
                                        </p:attrNameLst>
                                      </p:cBhvr>
                                      <p:to>
                                        <p:strVal val="visible"/>
                                      </p:to>
                                    </p:set>
                                  </p:childTnLst>
                                </p:cTn>
                              </p:par>
                            </p:childTnLst>
                          </p:cTn>
                        </p:par>
                        <p:par>
                          <p:cTn id="154" fill="hold">
                            <p:stCondLst>
                              <p:cond delay="50000"/>
                            </p:stCondLst>
                            <p:childTnLst>
                              <p:par>
                                <p:cTn id="155" presetID="11" presetClass="entr" presetSubtype="0" fill="hold" grpId="1" nodeType="afterEffect">
                                  <p:stCondLst>
                                    <p:cond delay="0"/>
                                  </p:stCondLst>
                                  <p:childTnLst>
                                    <p:set>
                                      <p:cBhvr>
                                        <p:cTn id="156" dur="1000">
                                          <p:stCondLst>
                                            <p:cond delay="0"/>
                                          </p:stCondLst>
                                        </p:cTn>
                                        <p:tgtEl>
                                          <p:spTgt spid="7293"/>
                                        </p:tgtEl>
                                        <p:attrNameLst>
                                          <p:attrName>style.visibility</p:attrName>
                                        </p:attrNameLst>
                                      </p:cBhvr>
                                      <p:to>
                                        <p:strVal val="visible"/>
                                      </p:to>
                                    </p:set>
                                  </p:childTnLst>
                                </p:cTn>
                              </p:par>
                            </p:childTnLst>
                          </p:cTn>
                        </p:par>
                        <p:par>
                          <p:cTn id="157" fill="hold">
                            <p:stCondLst>
                              <p:cond delay="51000"/>
                            </p:stCondLst>
                            <p:childTnLst>
                              <p:par>
                                <p:cTn id="158" presetID="11" presetClass="entr" presetSubtype="0" fill="hold" grpId="1" nodeType="afterEffect">
                                  <p:stCondLst>
                                    <p:cond delay="0"/>
                                  </p:stCondLst>
                                  <p:childTnLst>
                                    <p:set>
                                      <p:cBhvr>
                                        <p:cTn id="159" dur="1000">
                                          <p:stCondLst>
                                            <p:cond delay="0"/>
                                          </p:stCondLst>
                                        </p:cTn>
                                        <p:tgtEl>
                                          <p:spTgt spid="7294"/>
                                        </p:tgtEl>
                                        <p:attrNameLst>
                                          <p:attrName>style.visibility</p:attrName>
                                        </p:attrNameLst>
                                      </p:cBhvr>
                                      <p:to>
                                        <p:strVal val="visible"/>
                                      </p:to>
                                    </p:set>
                                  </p:childTnLst>
                                </p:cTn>
                              </p:par>
                            </p:childTnLst>
                          </p:cTn>
                        </p:par>
                        <p:par>
                          <p:cTn id="160" fill="hold">
                            <p:stCondLst>
                              <p:cond delay="52000"/>
                            </p:stCondLst>
                            <p:childTnLst>
                              <p:par>
                                <p:cTn id="161" presetID="11" presetClass="entr" presetSubtype="0" fill="hold" grpId="1" nodeType="afterEffect">
                                  <p:stCondLst>
                                    <p:cond delay="0"/>
                                  </p:stCondLst>
                                  <p:childTnLst>
                                    <p:set>
                                      <p:cBhvr>
                                        <p:cTn id="162" dur="1000">
                                          <p:stCondLst>
                                            <p:cond delay="0"/>
                                          </p:stCondLst>
                                        </p:cTn>
                                        <p:tgtEl>
                                          <p:spTgt spid="7295"/>
                                        </p:tgtEl>
                                        <p:attrNameLst>
                                          <p:attrName>style.visibility</p:attrName>
                                        </p:attrNameLst>
                                      </p:cBhvr>
                                      <p:to>
                                        <p:strVal val="visible"/>
                                      </p:to>
                                    </p:set>
                                  </p:childTnLst>
                                </p:cTn>
                              </p:par>
                            </p:childTnLst>
                          </p:cTn>
                        </p:par>
                        <p:par>
                          <p:cTn id="163" fill="hold">
                            <p:stCondLst>
                              <p:cond delay="53000"/>
                            </p:stCondLst>
                            <p:childTnLst>
                              <p:par>
                                <p:cTn id="164" presetID="11" presetClass="entr" presetSubtype="0" fill="hold" grpId="1" nodeType="afterEffect">
                                  <p:stCondLst>
                                    <p:cond delay="0"/>
                                  </p:stCondLst>
                                  <p:childTnLst>
                                    <p:set>
                                      <p:cBhvr>
                                        <p:cTn id="165" dur="1000">
                                          <p:stCondLst>
                                            <p:cond delay="0"/>
                                          </p:stCondLst>
                                        </p:cTn>
                                        <p:tgtEl>
                                          <p:spTgt spid="7296"/>
                                        </p:tgtEl>
                                        <p:attrNameLst>
                                          <p:attrName>style.visibility</p:attrName>
                                        </p:attrNameLst>
                                      </p:cBhvr>
                                      <p:to>
                                        <p:strVal val="visible"/>
                                      </p:to>
                                    </p:set>
                                  </p:childTnLst>
                                </p:cTn>
                              </p:par>
                            </p:childTnLst>
                          </p:cTn>
                        </p:par>
                        <p:par>
                          <p:cTn id="166" fill="hold">
                            <p:stCondLst>
                              <p:cond delay="54000"/>
                            </p:stCondLst>
                            <p:childTnLst>
                              <p:par>
                                <p:cTn id="167" presetID="11" presetClass="entr" presetSubtype="0" fill="hold" grpId="1" nodeType="afterEffect">
                                  <p:stCondLst>
                                    <p:cond delay="0"/>
                                  </p:stCondLst>
                                  <p:childTnLst>
                                    <p:set>
                                      <p:cBhvr>
                                        <p:cTn id="168" dur="1000">
                                          <p:stCondLst>
                                            <p:cond delay="0"/>
                                          </p:stCondLst>
                                        </p:cTn>
                                        <p:tgtEl>
                                          <p:spTgt spid="7297"/>
                                        </p:tgtEl>
                                        <p:attrNameLst>
                                          <p:attrName>style.visibility</p:attrName>
                                        </p:attrNameLst>
                                      </p:cBhvr>
                                      <p:to>
                                        <p:strVal val="visible"/>
                                      </p:to>
                                    </p:set>
                                  </p:childTnLst>
                                </p:cTn>
                              </p:par>
                            </p:childTnLst>
                          </p:cTn>
                        </p:par>
                        <p:par>
                          <p:cTn id="169" fill="hold">
                            <p:stCondLst>
                              <p:cond delay="55000"/>
                            </p:stCondLst>
                            <p:childTnLst>
                              <p:par>
                                <p:cTn id="170" presetID="11" presetClass="entr" presetSubtype="0" fill="hold" grpId="1" nodeType="afterEffect">
                                  <p:stCondLst>
                                    <p:cond delay="0"/>
                                  </p:stCondLst>
                                  <p:childTnLst>
                                    <p:set>
                                      <p:cBhvr>
                                        <p:cTn id="171" dur="1000">
                                          <p:stCondLst>
                                            <p:cond delay="0"/>
                                          </p:stCondLst>
                                        </p:cTn>
                                        <p:tgtEl>
                                          <p:spTgt spid="7298"/>
                                        </p:tgtEl>
                                        <p:attrNameLst>
                                          <p:attrName>style.visibility</p:attrName>
                                        </p:attrNameLst>
                                      </p:cBhvr>
                                      <p:to>
                                        <p:strVal val="visible"/>
                                      </p:to>
                                    </p:set>
                                  </p:childTnLst>
                                </p:cTn>
                              </p:par>
                            </p:childTnLst>
                          </p:cTn>
                        </p:par>
                        <p:par>
                          <p:cTn id="172" fill="hold">
                            <p:stCondLst>
                              <p:cond delay="56000"/>
                            </p:stCondLst>
                            <p:childTnLst>
                              <p:par>
                                <p:cTn id="173" presetID="11" presetClass="entr" presetSubtype="0" fill="hold" grpId="1" nodeType="afterEffect">
                                  <p:stCondLst>
                                    <p:cond delay="0"/>
                                  </p:stCondLst>
                                  <p:childTnLst>
                                    <p:set>
                                      <p:cBhvr>
                                        <p:cTn id="174" dur="1000">
                                          <p:stCondLst>
                                            <p:cond delay="0"/>
                                          </p:stCondLst>
                                        </p:cTn>
                                        <p:tgtEl>
                                          <p:spTgt spid="7299"/>
                                        </p:tgtEl>
                                        <p:attrNameLst>
                                          <p:attrName>style.visibility</p:attrName>
                                        </p:attrNameLst>
                                      </p:cBhvr>
                                      <p:to>
                                        <p:strVal val="visible"/>
                                      </p:to>
                                    </p:set>
                                  </p:childTnLst>
                                </p:cTn>
                              </p:par>
                            </p:childTnLst>
                          </p:cTn>
                        </p:par>
                        <p:par>
                          <p:cTn id="175" fill="hold">
                            <p:stCondLst>
                              <p:cond delay="57000"/>
                            </p:stCondLst>
                            <p:childTnLst>
                              <p:par>
                                <p:cTn id="176" presetID="11" presetClass="entr" presetSubtype="0" fill="hold" grpId="1" nodeType="afterEffect">
                                  <p:stCondLst>
                                    <p:cond delay="0"/>
                                  </p:stCondLst>
                                  <p:childTnLst>
                                    <p:set>
                                      <p:cBhvr>
                                        <p:cTn id="177" dur="1000">
                                          <p:stCondLst>
                                            <p:cond delay="0"/>
                                          </p:stCondLst>
                                        </p:cTn>
                                        <p:tgtEl>
                                          <p:spTgt spid="7300"/>
                                        </p:tgtEl>
                                        <p:attrNameLst>
                                          <p:attrName>style.visibility</p:attrName>
                                        </p:attrNameLst>
                                      </p:cBhvr>
                                      <p:to>
                                        <p:strVal val="visible"/>
                                      </p:to>
                                    </p:set>
                                  </p:childTnLst>
                                </p:cTn>
                              </p:par>
                            </p:childTnLst>
                          </p:cTn>
                        </p:par>
                        <p:par>
                          <p:cTn id="178" fill="hold">
                            <p:stCondLst>
                              <p:cond delay="58000"/>
                            </p:stCondLst>
                            <p:childTnLst>
                              <p:par>
                                <p:cTn id="179" presetID="11" presetClass="entr" presetSubtype="0" fill="hold" grpId="1" nodeType="afterEffect">
                                  <p:stCondLst>
                                    <p:cond delay="0"/>
                                  </p:stCondLst>
                                  <p:childTnLst>
                                    <p:set>
                                      <p:cBhvr>
                                        <p:cTn id="180" dur="1000">
                                          <p:stCondLst>
                                            <p:cond delay="0"/>
                                          </p:stCondLst>
                                        </p:cTn>
                                        <p:tgtEl>
                                          <p:spTgt spid="7301"/>
                                        </p:tgtEl>
                                        <p:attrNameLst>
                                          <p:attrName>style.visibility</p:attrName>
                                        </p:attrNameLst>
                                      </p:cBhvr>
                                      <p:to>
                                        <p:strVal val="visible"/>
                                      </p:to>
                                    </p:set>
                                  </p:childTnLst>
                                </p:cTn>
                              </p:par>
                            </p:childTnLst>
                          </p:cTn>
                        </p:par>
                        <p:par>
                          <p:cTn id="181" fill="hold">
                            <p:stCondLst>
                              <p:cond delay="59000"/>
                            </p:stCondLst>
                            <p:childTnLst>
                              <p:par>
                                <p:cTn id="182" presetID="11" presetClass="entr" presetSubtype="0" fill="hold" grpId="1" nodeType="afterEffect">
                                  <p:stCondLst>
                                    <p:cond delay="0"/>
                                  </p:stCondLst>
                                  <p:childTnLst>
                                    <p:set>
                                      <p:cBhvr>
                                        <p:cTn id="183" dur="1000">
                                          <p:stCondLst>
                                            <p:cond delay="0"/>
                                          </p:stCondLst>
                                        </p:cTn>
                                        <p:tgtEl>
                                          <p:spTgt spid="7305"/>
                                        </p:tgtEl>
                                        <p:attrNameLst>
                                          <p:attrName>style.visibility</p:attrName>
                                        </p:attrNameLst>
                                      </p:cBhvr>
                                      <p:to>
                                        <p:strVal val="visible"/>
                                      </p:to>
                                    </p:set>
                                  </p:childTnLst>
                                </p:cTn>
                              </p:par>
                              <p:par>
                                <p:cTn id="184" presetID="9" presetClass="exit" presetSubtype="0" fill="hold" grpId="0" nodeType="withEffect">
                                  <p:stCondLst>
                                    <p:cond delay="0"/>
                                  </p:stCondLst>
                                  <p:childTnLst>
                                    <p:animEffect transition="out" filter="dissolve">
                                      <p:cBhvr>
                                        <p:cTn id="185" dur="500"/>
                                        <p:tgtEl>
                                          <p:spTgt spid="3074"/>
                                        </p:tgtEl>
                                      </p:cBhvr>
                                    </p:animEffect>
                                    <p:set>
                                      <p:cBhvr>
                                        <p:cTn id="186" dur="1" fill="hold">
                                          <p:stCondLst>
                                            <p:cond delay="499"/>
                                          </p:stCondLst>
                                        </p:cTn>
                                        <p:tgtEl>
                                          <p:spTgt spid="3074"/>
                                        </p:tgtEl>
                                        <p:attrNameLst>
                                          <p:attrName>style.visibility</p:attrName>
                                        </p:attrNameLst>
                                      </p:cBhvr>
                                      <p:to>
                                        <p:strVal val="hidden"/>
                                      </p:to>
                                    </p:set>
                                  </p:childTnLst>
                                </p:cTn>
                              </p:par>
                              <p:par>
                                <p:cTn id="187" presetID="9" presetClass="entr" presetSubtype="0" fill="hold" grpId="0" nodeType="withEffect">
                                  <p:stCondLst>
                                    <p:cond delay="0"/>
                                  </p:stCondLst>
                                  <p:childTnLst>
                                    <p:set>
                                      <p:cBhvr>
                                        <p:cTn id="188" dur="1" fill="hold">
                                          <p:stCondLst>
                                            <p:cond delay="0"/>
                                          </p:stCondLst>
                                        </p:cTn>
                                        <p:tgtEl>
                                          <p:spTgt spid="3139"/>
                                        </p:tgtEl>
                                        <p:attrNameLst>
                                          <p:attrName>style.visibility</p:attrName>
                                        </p:attrNameLst>
                                      </p:cBhvr>
                                      <p:to>
                                        <p:strVal val="visible"/>
                                      </p:to>
                                    </p:set>
                                    <p:animEffect transition="in" filter="dissolve">
                                      <p:cBhvr>
                                        <p:cTn id="189" dur="500"/>
                                        <p:tgtEl>
                                          <p:spTgt spid="3139"/>
                                        </p:tgtEl>
                                      </p:cBhvr>
                                    </p:animEffect>
                                  </p:childTnLst>
                                </p:cTn>
                              </p:par>
                            </p:childTnLst>
                          </p:cTn>
                        </p:par>
                        <p:par>
                          <p:cTn id="190" fill="hold">
                            <p:stCondLst>
                              <p:cond delay="60000"/>
                            </p:stCondLst>
                            <p:childTnLst>
                              <p:par>
                                <p:cTn id="191" presetID="11" presetClass="entr" presetSubtype="0" fill="hold" grpId="0" nodeType="afterEffect">
                                  <p:stCondLst>
                                    <p:cond delay="0"/>
                                  </p:stCondLst>
                                  <p:childTnLst>
                                    <p:set>
                                      <p:cBhvr>
                                        <p:cTn id="192" dur="1000">
                                          <p:stCondLst>
                                            <p:cond delay="0"/>
                                          </p:stCondLst>
                                        </p:cTn>
                                        <p:tgtEl>
                                          <p:spTgt spid="7184"/>
                                        </p:tgtEl>
                                        <p:attrNameLst>
                                          <p:attrName>style.visibility</p:attrName>
                                        </p:attrNameLst>
                                      </p:cBhvr>
                                      <p:to>
                                        <p:strVal val="visible"/>
                                      </p:to>
                                    </p:set>
                                  </p:childTnLst>
                                  <p:subTnLst>
                                    <p:set>
                                      <p:cBhvr override="childStyle">
                                        <p:cTn dur="1" fill="hold" display="0" masterRel="sameClick" afterEffect="1">
                                          <p:stCondLst>
                                            <p:cond evt="end" delay="0">
                                              <p:tn val="191"/>
                                            </p:cond>
                                          </p:stCondLst>
                                        </p:cTn>
                                        <p:tgtEl>
                                          <p:spTgt spid="7184"/>
                                        </p:tgtEl>
                                        <p:attrNameLst>
                                          <p:attrName>style.visibility</p:attrName>
                                        </p:attrNameLst>
                                      </p:cBhvr>
                                      <p:to>
                                        <p:strVal val="hidden"/>
                                      </p:to>
                                    </p:set>
                                  </p:subTnLst>
                                </p:cTn>
                              </p:par>
                            </p:childTnLst>
                          </p:cTn>
                        </p:par>
                        <p:par>
                          <p:cTn id="193" fill="hold">
                            <p:stCondLst>
                              <p:cond delay="61000"/>
                            </p:stCondLst>
                            <p:childTnLst>
                              <p:par>
                                <p:cTn id="194" presetID="11" presetClass="entr" presetSubtype="0" fill="hold" grpId="0" nodeType="afterEffect">
                                  <p:stCondLst>
                                    <p:cond delay="0"/>
                                  </p:stCondLst>
                                  <p:childTnLst>
                                    <p:set>
                                      <p:cBhvr>
                                        <p:cTn id="195" dur="1000">
                                          <p:stCondLst>
                                            <p:cond delay="0"/>
                                          </p:stCondLst>
                                        </p:cTn>
                                        <p:tgtEl>
                                          <p:spTgt spid="7243"/>
                                        </p:tgtEl>
                                        <p:attrNameLst>
                                          <p:attrName>style.visibility</p:attrName>
                                        </p:attrNameLst>
                                      </p:cBhvr>
                                      <p:to>
                                        <p:strVal val="visible"/>
                                      </p:to>
                                    </p:set>
                                  </p:childTnLst>
                                  <p:subTnLst>
                                    <p:set>
                                      <p:cBhvr override="childStyle">
                                        <p:cTn dur="1" fill="hold" display="0" masterRel="sameClick" afterEffect="1">
                                          <p:stCondLst>
                                            <p:cond evt="end" delay="0">
                                              <p:tn val="194"/>
                                            </p:cond>
                                          </p:stCondLst>
                                        </p:cTn>
                                        <p:tgtEl>
                                          <p:spTgt spid="7243"/>
                                        </p:tgtEl>
                                        <p:attrNameLst>
                                          <p:attrName>style.visibility</p:attrName>
                                        </p:attrNameLst>
                                      </p:cBhvr>
                                      <p:to>
                                        <p:strVal val="hidden"/>
                                      </p:to>
                                    </p:set>
                                  </p:subTnLst>
                                </p:cTn>
                              </p:par>
                            </p:childTnLst>
                          </p:cTn>
                        </p:par>
                        <p:par>
                          <p:cTn id="196" fill="hold">
                            <p:stCondLst>
                              <p:cond delay="62000"/>
                            </p:stCondLst>
                            <p:childTnLst>
                              <p:par>
                                <p:cTn id="197" presetID="11" presetClass="entr" presetSubtype="0" fill="hold" grpId="0" nodeType="afterEffect">
                                  <p:stCondLst>
                                    <p:cond delay="0"/>
                                  </p:stCondLst>
                                  <p:childTnLst>
                                    <p:set>
                                      <p:cBhvr>
                                        <p:cTn id="198" dur="1000">
                                          <p:stCondLst>
                                            <p:cond delay="0"/>
                                          </p:stCondLst>
                                        </p:cTn>
                                        <p:tgtEl>
                                          <p:spTgt spid="7244"/>
                                        </p:tgtEl>
                                        <p:attrNameLst>
                                          <p:attrName>style.visibility</p:attrName>
                                        </p:attrNameLst>
                                      </p:cBhvr>
                                      <p:to>
                                        <p:strVal val="visible"/>
                                      </p:to>
                                    </p:set>
                                  </p:childTnLst>
                                  <p:subTnLst>
                                    <p:set>
                                      <p:cBhvr override="childStyle">
                                        <p:cTn dur="1" fill="hold" display="0" masterRel="sameClick" afterEffect="1">
                                          <p:stCondLst>
                                            <p:cond evt="end" delay="0">
                                              <p:tn val="197"/>
                                            </p:cond>
                                          </p:stCondLst>
                                        </p:cTn>
                                        <p:tgtEl>
                                          <p:spTgt spid="7244"/>
                                        </p:tgtEl>
                                        <p:attrNameLst>
                                          <p:attrName>style.visibility</p:attrName>
                                        </p:attrNameLst>
                                      </p:cBhvr>
                                      <p:to>
                                        <p:strVal val="hidden"/>
                                      </p:to>
                                    </p:set>
                                  </p:subTnLst>
                                </p:cTn>
                              </p:par>
                            </p:childTnLst>
                          </p:cTn>
                        </p:par>
                        <p:par>
                          <p:cTn id="199" fill="hold">
                            <p:stCondLst>
                              <p:cond delay="63000"/>
                            </p:stCondLst>
                            <p:childTnLst>
                              <p:par>
                                <p:cTn id="200" presetID="11" presetClass="entr" presetSubtype="0" fill="hold" grpId="0" nodeType="afterEffect">
                                  <p:stCondLst>
                                    <p:cond delay="0"/>
                                  </p:stCondLst>
                                  <p:childTnLst>
                                    <p:set>
                                      <p:cBhvr>
                                        <p:cTn id="201" dur="1000">
                                          <p:stCondLst>
                                            <p:cond delay="0"/>
                                          </p:stCondLst>
                                        </p:cTn>
                                        <p:tgtEl>
                                          <p:spTgt spid="7245"/>
                                        </p:tgtEl>
                                        <p:attrNameLst>
                                          <p:attrName>style.visibility</p:attrName>
                                        </p:attrNameLst>
                                      </p:cBhvr>
                                      <p:to>
                                        <p:strVal val="visible"/>
                                      </p:to>
                                    </p:set>
                                  </p:childTnLst>
                                  <p:subTnLst>
                                    <p:set>
                                      <p:cBhvr override="childStyle">
                                        <p:cTn dur="1" fill="hold" display="0" masterRel="sameClick" afterEffect="1">
                                          <p:stCondLst>
                                            <p:cond evt="end" delay="0">
                                              <p:tn val="200"/>
                                            </p:cond>
                                          </p:stCondLst>
                                        </p:cTn>
                                        <p:tgtEl>
                                          <p:spTgt spid="7245"/>
                                        </p:tgtEl>
                                        <p:attrNameLst>
                                          <p:attrName>style.visibility</p:attrName>
                                        </p:attrNameLst>
                                      </p:cBhvr>
                                      <p:to>
                                        <p:strVal val="hidden"/>
                                      </p:to>
                                    </p:set>
                                  </p:subTnLst>
                                </p:cTn>
                              </p:par>
                            </p:childTnLst>
                          </p:cTn>
                        </p:par>
                        <p:par>
                          <p:cTn id="202" fill="hold">
                            <p:stCondLst>
                              <p:cond delay="64000"/>
                            </p:stCondLst>
                            <p:childTnLst>
                              <p:par>
                                <p:cTn id="203" presetID="11" presetClass="entr" presetSubtype="0" fill="hold" grpId="0" nodeType="afterEffect">
                                  <p:stCondLst>
                                    <p:cond delay="0"/>
                                  </p:stCondLst>
                                  <p:childTnLst>
                                    <p:set>
                                      <p:cBhvr>
                                        <p:cTn id="204" dur="1000">
                                          <p:stCondLst>
                                            <p:cond delay="0"/>
                                          </p:stCondLst>
                                        </p:cTn>
                                        <p:tgtEl>
                                          <p:spTgt spid="7246"/>
                                        </p:tgtEl>
                                        <p:attrNameLst>
                                          <p:attrName>style.visibility</p:attrName>
                                        </p:attrNameLst>
                                      </p:cBhvr>
                                      <p:to>
                                        <p:strVal val="visible"/>
                                      </p:to>
                                    </p:set>
                                  </p:childTnLst>
                                  <p:subTnLst>
                                    <p:set>
                                      <p:cBhvr override="childStyle">
                                        <p:cTn dur="1" fill="hold" display="0" masterRel="sameClick" afterEffect="1">
                                          <p:stCondLst>
                                            <p:cond evt="end" delay="0">
                                              <p:tn val="203"/>
                                            </p:cond>
                                          </p:stCondLst>
                                        </p:cTn>
                                        <p:tgtEl>
                                          <p:spTgt spid="7246"/>
                                        </p:tgtEl>
                                        <p:attrNameLst>
                                          <p:attrName>style.visibility</p:attrName>
                                        </p:attrNameLst>
                                      </p:cBhvr>
                                      <p:to>
                                        <p:strVal val="hidden"/>
                                      </p:to>
                                    </p:set>
                                  </p:subTnLst>
                                </p:cTn>
                              </p:par>
                            </p:childTnLst>
                          </p:cTn>
                        </p:par>
                        <p:par>
                          <p:cTn id="205" fill="hold">
                            <p:stCondLst>
                              <p:cond delay="65000"/>
                            </p:stCondLst>
                            <p:childTnLst>
                              <p:par>
                                <p:cTn id="206" presetID="11" presetClass="entr" presetSubtype="0" fill="hold" grpId="0" nodeType="afterEffect">
                                  <p:stCondLst>
                                    <p:cond delay="0"/>
                                  </p:stCondLst>
                                  <p:childTnLst>
                                    <p:set>
                                      <p:cBhvr>
                                        <p:cTn id="207" dur="1000">
                                          <p:stCondLst>
                                            <p:cond delay="0"/>
                                          </p:stCondLst>
                                        </p:cTn>
                                        <p:tgtEl>
                                          <p:spTgt spid="7247"/>
                                        </p:tgtEl>
                                        <p:attrNameLst>
                                          <p:attrName>style.visibility</p:attrName>
                                        </p:attrNameLst>
                                      </p:cBhvr>
                                      <p:to>
                                        <p:strVal val="visible"/>
                                      </p:to>
                                    </p:set>
                                  </p:childTnLst>
                                  <p:subTnLst>
                                    <p:set>
                                      <p:cBhvr override="childStyle">
                                        <p:cTn dur="1" fill="hold" display="0" masterRel="sameClick" afterEffect="1">
                                          <p:stCondLst>
                                            <p:cond evt="end" delay="0">
                                              <p:tn val="206"/>
                                            </p:cond>
                                          </p:stCondLst>
                                        </p:cTn>
                                        <p:tgtEl>
                                          <p:spTgt spid="7247"/>
                                        </p:tgtEl>
                                        <p:attrNameLst>
                                          <p:attrName>style.visibility</p:attrName>
                                        </p:attrNameLst>
                                      </p:cBhvr>
                                      <p:to>
                                        <p:strVal val="hidden"/>
                                      </p:to>
                                    </p:set>
                                  </p:subTnLst>
                                </p:cTn>
                              </p:par>
                            </p:childTnLst>
                          </p:cTn>
                        </p:par>
                        <p:par>
                          <p:cTn id="208" fill="hold">
                            <p:stCondLst>
                              <p:cond delay="66000"/>
                            </p:stCondLst>
                            <p:childTnLst>
                              <p:par>
                                <p:cTn id="209" presetID="11" presetClass="entr" presetSubtype="0" fill="hold" grpId="0" nodeType="afterEffect">
                                  <p:stCondLst>
                                    <p:cond delay="0"/>
                                  </p:stCondLst>
                                  <p:childTnLst>
                                    <p:set>
                                      <p:cBhvr>
                                        <p:cTn id="210" dur="1000">
                                          <p:stCondLst>
                                            <p:cond delay="0"/>
                                          </p:stCondLst>
                                        </p:cTn>
                                        <p:tgtEl>
                                          <p:spTgt spid="7248"/>
                                        </p:tgtEl>
                                        <p:attrNameLst>
                                          <p:attrName>style.visibility</p:attrName>
                                        </p:attrNameLst>
                                      </p:cBhvr>
                                      <p:to>
                                        <p:strVal val="visible"/>
                                      </p:to>
                                    </p:set>
                                  </p:childTnLst>
                                  <p:subTnLst>
                                    <p:set>
                                      <p:cBhvr override="childStyle">
                                        <p:cTn dur="1" fill="hold" display="0" masterRel="sameClick" afterEffect="1">
                                          <p:stCondLst>
                                            <p:cond evt="end" delay="0">
                                              <p:tn val="209"/>
                                            </p:cond>
                                          </p:stCondLst>
                                        </p:cTn>
                                        <p:tgtEl>
                                          <p:spTgt spid="7248"/>
                                        </p:tgtEl>
                                        <p:attrNameLst>
                                          <p:attrName>style.visibility</p:attrName>
                                        </p:attrNameLst>
                                      </p:cBhvr>
                                      <p:to>
                                        <p:strVal val="hidden"/>
                                      </p:to>
                                    </p:set>
                                  </p:subTnLst>
                                </p:cTn>
                              </p:par>
                            </p:childTnLst>
                          </p:cTn>
                        </p:par>
                        <p:par>
                          <p:cTn id="211" fill="hold">
                            <p:stCondLst>
                              <p:cond delay="67000"/>
                            </p:stCondLst>
                            <p:childTnLst>
                              <p:par>
                                <p:cTn id="212" presetID="11" presetClass="entr" presetSubtype="0" fill="hold" grpId="0" nodeType="afterEffect">
                                  <p:stCondLst>
                                    <p:cond delay="0"/>
                                  </p:stCondLst>
                                  <p:childTnLst>
                                    <p:set>
                                      <p:cBhvr>
                                        <p:cTn id="213" dur="1000">
                                          <p:stCondLst>
                                            <p:cond delay="0"/>
                                          </p:stCondLst>
                                        </p:cTn>
                                        <p:tgtEl>
                                          <p:spTgt spid="7249"/>
                                        </p:tgtEl>
                                        <p:attrNameLst>
                                          <p:attrName>style.visibility</p:attrName>
                                        </p:attrNameLst>
                                      </p:cBhvr>
                                      <p:to>
                                        <p:strVal val="visible"/>
                                      </p:to>
                                    </p:set>
                                  </p:childTnLst>
                                  <p:subTnLst>
                                    <p:set>
                                      <p:cBhvr override="childStyle">
                                        <p:cTn dur="1" fill="hold" display="0" masterRel="sameClick" afterEffect="1">
                                          <p:stCondLst>
                                            <p:cond evt="end" delay="0">
                                              <p:tn val="212"/>
                                            </p:cond>
                                          </p:stCondLst>
                                        </p:cTn>
                                        <p:tgtEl>
                                          <p:spTgt spid="7249"/>
                                        </p:tgtEl>
                                        <p:attrNameLst>
                                          <p:attrName>style.visibility</p:attrName>
                                        </p:attrNameLst>
                                      </p:cBhvr>
                                      <p:to>
                                        <p:strVal val="hidden"/>
                                      </p:to>
                                    </p:set>
                                  </p:subTnLst>
                                </p:cTn>
                              </p:par>
                            </p:childTnLst>
                          </p:cTn>
                        </p:par>
                        <p:par>
                          <p:cTn id="214" fill="hold">
                            <p:stCondLst>
                              <p:cond delay="68000"/>
                            </p:stCondLst>
                            <p:childTnLst>
                              <p:par>
                                <p:cTn id="215" presetID="11" presetClass="entr" presetSubtype="0" fill="hold" grpId="0" nodeType="afterEffect">
                                  <p:stCondLst>
                                    <p:cond delay="0"/>
                                  </p:stCondLst>
                                  <p:childTnLst>
                                    <p:set>
                                      <p:cBhvr>
                                        <p:cTn id="216" dur="1000">
                                          <p:stCondLst>
                                            <p:cond delay="0"/>
                                          </p:stCondLst>
                                        </p:cTn>
                                        <p:tgtEl>
                                          <p:spTgt spid="7250"/>
                                        </p:tgtEl>
                                        <p:attrNameLst>
                                          <p:attrName>style.visibility</p:attrName>
                                        </p:attrNameLst>
                                      </p:cBhvr>
                                      <p:to>
                                        <p:strVal val="visible"/>
                                      </p:to>
                                    </p:set>
                                  </p:childTnLst>
                                  <p:subTnLst>
                                    <p:set>
                                      <p:cBhvr override="childStyle">
                                        <p:cTn dur="1" fill="hold" display="0" masterRel="sameClick" afterEffect="1">
                                          <p:stCondLst>
                                            <p:cond evt="end" delay="0">
                                              <p:tn val="215"/>
                                            </p:cond>
                                          </p:stCondLst>
                                        </p:cTn>
                                        <p:tgtEl>
                                          <p:spTgt spid="7250"/>
                                        </p:tgtEl>
                                        <p:attrNameLst>
                                          <p:attrName>style.visibility</p:attrName>
                                        </p:attrNameLst>
                                      </p:cBhvr>
                                      <p:to>
                                        <p:strVal val="hidden"/>
                                      </p:to>
                                    </p:set>
                                  </p:subTnLst>
                                </p:cTn>
                              </p:par>
                            </p:childTnLst>
                          </p:cTn>
                        </p:par>
                        <p:par>
                          <p:cTn id="217" fill="hold">
                            <p:stCondLst>
                              <p:cond delay="69000"/>
                            </p:stCondLst>
                            <p:childTnLst>
                              <p:par>
                                <p:cTn id="218" presetID="11" presetClass="entr" presetSubtype="0" fill="hold" grpId="0" nodeType="afterEffect">
                                  <p:stCondLst>
                                    <p:cond delay="0"/>
                                  </p:stCondLst>
                                  <p:childTnLst>
                                    <p:set>
                                      <p:cBhvr>
                                        <p:cTn id="219" dur="1000">
                                          <p:stCondLst>
                                            <p:cond delay="0"/>
                                          </p:stCondLst>
                                        </p:cTn>
                                        <p:tgtEl>
                                          <p:spTgt spid="7251"/>
                                        </p:tgtEl>
                                        <p:attrNameLst>
                                          <p:attrName>style.visibility</p:attrName>
                                        </p:attrNameLst>
                                      </p:cBhvr>
                                      <p:to>
                                        <p:strVal val="visible"/>
                                      </p:to>
                                    </p:set>
                                  </p:childTnLst>
                                  <p:subTnLst>
                                    <p:set>
                                      <p:cBhvr override="childStyle">
                                        <p:cTn dur="1" fill="hold" display="0" masterRel="sameClick" afterEffect="1">
                                          <p:stCondLst>
                                            <p:cond evt="end" delay="0">
                                              <p:tn val="218"/>
                                            </p:cond>
                                          </p:stCondLst>
                                        </p:cTn>
                                        <p:tgtEl>
                                          <p:spTgt spid="7251"/>
                                        </p:tgtEl>
                                        <p:attrNameLst>
                                          <p:attrName>style.visibility</p:attrName>
                                        </p:attrNameLst>
                                      </p:cBhvr>
                                      <p:to>
                                        <p:strVal val="hidden"/>
                                      </p:to>
                                    </p:set>
                                  </p:subTnLst>
                                </p:cTn>
                              </p:par>
                            </p:childTnLst>
                          </p:cTn>
                        </p:par>
                        <p:par>
                          <p:cTn id="220" fill="hold">
                            <p:stCondLst>
                              <p:cond delay="70000"/>
                            </p:stCondLst>
                            <p:childTnLst>
                              <p:par>
                                <p:cTn id="221" presetID="11" presetClass="entr" presetSubtype="0" fill="hold" grpId="0" nodeType="afterEffect">
                                  <p:stCondLst>
                                    <p:cond delay="0"/>
                                  </p:stCondLst>
                                  <p:childTnLst>
                                    <p:set>
                                      <p:cBhvr>
                                        <p:cTn id="222" dur="1000">
                                          <p:stCondLst>
                                            <p:cond delay="0"/>
                                          </p:stCondLst>
                                        </p:cTn>
                                        <p:tgtEl>
                                          <p:spTgt spid="7252"/>
                                        </p:tgtEl>
                                        <p:attrNameLst>
                                          <p:attrName>style.visibility</p:attrName>
                                        </p:attrNameLst>
                                      </p:cBhvr>
                                      <p:to>
                                        <p:strVal val="visible"/>
                                      </p:to>
                                    </p:set>
                                  </p:childTnLst>
                                  <p:subTnLst>
                                    <p:set>
                                      <p:cBhvr override="childStyle">
                                        <p:cTn dur="1" fill="hold" display="0" masterRel="sameClick" afterEffect="1">
                                          <p:stCondLst>
                                            <p:cond evt="end" delay="0">
                                              <p:tn val="221"/>
                                            </p:cond>
                                          </p:stCondLst>
                                        </p:cTn>
                                        <p:tgtEl>
                                          <p:spTgt spid="7252"/>
                                        </p:tgtEl>
                                        <p:attrNameLst>
                                          <p:attrName>style.visibility</p:attrName>
                                        </p:attrNameLst>
                                      </p:cBhvr>
                                      <p:to>
                                        <p:strVal val="hidden"/>
                                      </p:to>
                                    </p:set>
                                  </p:subTnLst>
                                </p:cTn>
                              </p:par>
                            </p:childTnLst>
                          </p:cTn>
                        </p:par>
                        <p:par>
                          <p:cTn id="223" fill="hold">
                            <p:stCondLst>
                              <p:cond delay="71000"/>
                            </p:stCondLst>
                            <p:childTnLst>
                              <p:par>
                                <p:cTn id="224" presetID="11" presetClass="entr" presetSubtype="0" fill="hold" grpId="0" nodeType="afterEffect">
                                  <p:stCondLst>
                                    <p:cond delay="0"/>
                                  </p:stCondLst>
                                  <p:childTnLst>
                                    <p:set>
                                      <p:cBhvr>
                                        <p:cTn id="225" dur="1000">
                                          <p:stCondLst>
                                            <p:cond delay="0"/>
                                          </p:stCondLst>
                                        </p:cTn>
                                        <p:tgtEl>
                                          <p:spTgt spid="7253"/>
                                        </p:tgtEl>
                                        <p:attrNameLst>
                                          <p:attrName>style.visibility</p:attrName>
                                        </p:attrNameLst>
                                      </p:cBhvr>
                                      <p:to>
                                        <p:strVal val="visible"/>
                                      </p:to>
                                    </p:set>
                                  </p:childTnLst>
                                  <p:subTnLst>
                                    <p:set>
                                      <p:cBhvr override="childStyle">
                                        <p:cTn dur="1" fill="hold" display="0" masterRel="sameClick" afterEffect="1">
                                          <p:stCondLst>
                                            <p:cond evt="end" delay="0">
                                              <p:tn val="224"/>
                                            </p:cond>
                                          </p:stCondLst>
                                        </p:cTn>
                                        <p:tgtEl>
                                          <p:spTgt spid="7253"/>
                                        </p:tgtEl>
                                        <p:attrNameLst>
                                          <p:attrName>style.visibility</p:attrName>
                                        </p:attrNameLst>
                                      </p:cBhvr>
                                      <p:to>
                                        <p:strVal val="hidden"/>
                                      </p:to>
                                    </p:set>
                                  </p:subTnLst>
                                </p:cTn>
                              </p:par>
                            </p:childTnLst>
                          </p:cTn>
                        </p:par>
                        <p:par>
                          <p:cTn id="226" fill="hold">
                            <p:stCondLst>
                              <p:cond delay="72000"/>
                            </p:stCondLst>
                            <p:childTnLst>
                              <p:par>
                                <p:cTn id="227" presetID="11" presetClass="entr" presetSubtype="0" fill="hold" grpId="0" nodeType="afterEffect">
                                  <p:stCondLst>
                                    <p:cond delay="0"/>
                                  </p:stCondLst>
                                  <p:childTnLst>
                                    <p:set>
                                      <p:cBhvr>
                                        <p:cTn id="228" dur="1000">
                                          <p:stCondLst>
                                            <p:cond delay="0"/>
                                          </p:stCondLst>
                                        </p:cTn>
                                        <p:tgtEl>
                                          <p:spTgt spid="7254"/>
                                        </p:tgtEl>
                                        <p:attrNameLst>
                                          <p:attrName>style.visibility</p:attrName>
                                        </p:attrNameLst>
                                      </p:cBhvr>
                                      <p:to>
                                        <p:strVal val="visible"/>
                                      </p:to>
                                    </p:set>
                                  </p:childTnLst>
                                  <p:subTnLst>
                                    <p:set>
                                      <p:cBhvr override="childStyle">
                                        <p:cTn dur="1" fill="hold" display="0" masterRel="sameClick" afterEffect="1">
                                          <p:stCondLst>
                                            <p:cond evt="end" delay="0">
                                              <p:tn val="227"/>
                                            </p:cond>
                                          </p:stCondLst>
                                        </p:cTn>
                                        <p:tgtEl>
                                          <p:spTgt spid="7254"/>
                                        </p:tgtEl>
                                        <p:attrNameLst>
                                          <p:attrName>style.visibility</p:attrName>
                                        </p:attrNameLst>
                                      </p:cBhvr>
                                      <p:to>
                                        <p:strVal val="hidden"/>
                                      </p:to>
                                    </p:set>
                                  </p:subTnLst>
                                </p:cTn>
                              </p:par>
                            </p:childTnLst>
                          </p:cTn>
                        </p:par>
                        <p:par>
                          <p:cTn id="229" fill="hold">
                            <p:stCondLst>
                              <p:cond delay="73000"/>
                            </p:stCondLst>
                            <p:childTnLst>
                              <p:par>
                                <p:cTn id="230" presetID="11" presetClass="entr" presetSubtype="0" fill="hold" grpId="0" nodeType="afterEffect">
                                  <p:stCondLst>
                                    <p:cond delay="0"/>
                                  </p:stCondLst>
                                  <p:childTnLst>
                                    <p:set>
                                      <p:cBhvr>
                                        <p:cTn id="231" dur="1000">
                                          <p:stCondLst>
                                            <p:cond delay="0"/>
                                          </p:stCondLst>
                                        </p:cTn>
                                        <p:tgtEl>
                                          <p:spTgt spid="7255"/>
                                        </p:tgtEl>
                                        <p:attrNameLst>
                                          <p:attrName>style.visibility</p:attrName>
                                        </p:attrNameLst>
                                      </p:cBhvr>
                                      <p:to>
                                        <p:strVal val="visible"/>
                                      </p:to>
                                    </p:set>
                                  </p:childTnLst>
                                  <p:subTnLst>
                                    <p:set>
                                      <p:cBhvr override="childStyle">
                                        <p:cTn dur="1" fill="hold" display="0" masterRel="sameClick" afterEffect="1">
                                          <p:stCondLst>
                                            <p:cond evt="end" delay="0">
                                              <p:tn val="230"/>
                                            </p:cond>
                                          </p:stCondLst>
                                        </p:cTn>
                                        <p:tgtEl>
                                          <p:spTgt spid="7255"/>
                                        </p:tgtEl>
                                        <p:attrNameLst>
                                          <p:attrName>style.visibility</p:attrName>
                                        </p:attrNameLst>
                                      </p:cBhvr>
                                      <p:to>
                                        <p:strVal val="hidden"/>
                                      </p:to>
                                    </p:set>
                                  </p:subTnLst>
                                </p:cTn>
                              </p:par>
                            </p:childTnLst>
                          </p:cTn>
                        </p:par>
                        <p:par>
                          <p:cTn id="232" fill="hold">
                            <p:stCondLst>
                              <p:cond delay="74000"/>
                            </p:stCondLst>
                            <p:childTnLst>
                              <p:par>
                                <p:cTn id="233" presetID="11" presetClass="entr" presetSubtype="0" fill="hold" grpId="0" nodeType="afterEffect">
                                  <p:stCondLst>
                                    <p:cond delay="0"/>
                                  </p:stCondLst>
                                  <p:childTnLst>
                                    <p:set>
                                      <p:cBhvr>
                                        <p:cTn id="234" dur="1000">
                                          <p:stCondLst>
                                            <p:cond delay="0"/>
                                          </p:stCondLst>
                                        </p:cTn>
                                        <p:tgtEl>
                                          <p:spTgt spid="7256"/>
                                        </p:tgtEl>
                                        <p:attrNameLst>
                                          <p:attrName>style.visibility</p:attrName>
                                        </p:attrNameLst>
                                      </p:cBhvr>
                                      <p:to>
                                        <p:strVal val="visible"/>
                                      </p:to>
                                    </p:set>
                                  </p:childTnLst>
                                  <p:subTnLst>
                                    <p:set>
                                      <p:cBhvr override="childStyle">
                                        <p:cTn dur="1" fill="hold" display="0" masterRel="sameClick" afterEffect="1">
                                          <p:stCondLst>
                                            <p:cond evt="end" delay="0">
                                              <p:tn val="233"/>
                                            </p:cond>
                                          </p:stCondLst>
                                        </p:cTn>
                                        <p:tgtEl>
                                          <p:spTgt spid="7256"/>
                                        </p:tgtEl>
                                        <p:attrNameLst>
                                          <p:attrName>style.visibility</p:attrName>
                                        </p:attrNameLst>
                                      </p:cBhvr>
                                      <p:to>
                                        <p:strVal val="hidden"/>
                                      </p:to>
                                    </p:set>
                                  </p:subTnLst>
                                </p:cTn>
                              </p:par>
                            </p:childTnLst>
                          </p:cTn>
                        </p:par>
                        <p:par>
                          <p:cTn id="235" fill="hold">
                            <p:stCondLst>
                              <p:cond delay="75000"/>
                            </p:stCondLst>
                            <p:childTnLst>
                              <p:par>
                                <p:cTn id="236" presetID="11" presetClass="entr" presetSubtype="0" fill="hold" grpId="0" nodeType="afterEffect">
                                  <p:stCondLst>
                                    <p:cond delay="0"/>
                                  </p:stCondLst>
                                  <p:childTnLst>
                                    <p:set>
                                      <p:cBhvr>
                                        <p:cTn id="237" dur="1000">
                                          <p:stCondLst>
                                            <p:cond delay="0"/>
                                          </p:stCondLst>
                                        </p:cTn>
                                        <p:tgtEl>
                                          <p:spTgt spid="7257"/>
                                        </p:tgtEl>
                                        <p:attrNameLst>
                                          <p:attrName>style.visibility</p:attrName>
                                        </p:attrNameLst>
                                      </p:cBhvr>
                                      <p:to>
                                        <p:strVal val="visible"/>
                                      </p:to>
                                    </p:set>
                                  </p:childTnLst>
                                  <p:subTnLst>
                                    <p:set>
                                      <p:cBhvr override="childStyle">
                                        <p:cTn dur="1" fill="hold" display="0" masterRel="sameClick" afterEffect="1">
                                          <p:stCondLst>
                                            <p:cond evt="end" delay="0">
                                              <p:tn val="236"/>
                                            </p:cond>
                                          </p:stCondLst>
                                        </p:cTn>
                                        <p:tgtEl>
                                          <p:spTgt spid="7257"/>
                                        </p:tgtEl>
                                        <p:attrNameLst>
                                          <p:attrName>style.visibility</p:attrName>
                                        </p:attrNameLst>
                                      </p:cBhvr>
                                      <p:to>
                                        <p:strVal val="hidden"/>
                                      </p:to>
                                    </p:set>
                                  </p:subTnLst>
                                </p:cTn>
                              </p:par>
                            </p:childTnLst>
                          </p:cTn>
                        </p:par>
                        <p:par>
                          <p:cTn id="238" fill="hold">
                            <p:stCondLst>
                              <p:cond delay="76000"/>
                            </p:stCondLst>
                            <p:childTnLst>
                              <p:par>
                                <p:cTn id="239" presetID="11" presetClass="entr" presetSubtype="0" fill="hold" grpId="0" nodeType="afterEffect">
                                  <p:stCondLst>
                                    <p:cond delay="0"/>
                                  </p:stCondLst>
                                  <p:childTnLst>
                                    <p:set>
                                      <p:cBhvr>
                                        <p:cTn id="240" dur="1000">
                                          <p:stCondLst>
                                            <p:cond delay="0"/>
                                          </p:stCondLst>
                                        </p:cTn>
                                        <p:tgtEl>
                                          <p:spTgt spid="7258"/>
                                        </p:tgtEl>
                                        <p:attrNameLst>
                                          <p:attrName>style.visibility</p:attrName>
                                        </p:attrNameLst>
                                      </p:cBhvr>
                                      <p:to>
                                        <p:strVal val="visible"/>
                                      </p:to>
                                    </p:set>
                                  </p:childTnLst>
                                  <p:subTnLst>
                                    <p:set>
                                      <p:cBhvr override="childStyle">
                                        <p:cTn dur="1" fill="hold" display="0" masterRel="sameClick" afterEffect="1">
                                          <p:stCondLst>
                                            <p:cond evt="end" delay="0">
                                              <p:tn val="239"/>
                                            </p:cond>
                                          </p:stCondLst>
                                        </p:cTn>
                                        <p:tgtEl>
                                          <p:spTgt spid="7258"/>
                                        </p:tgtEl>
                                        <p:attrNameLst>
                                          <p:attrName>style.visibility</p:attrName>
                                        </p:attrNameLst>
                                      </p:cBhvr>
                                      <p:to>
                                        <p:strVal val="hidden"/>
                                      </p:to>
                                    </p:set>
                                  </p:subTnLst>
                                </p:cTn>
                              </p:par>
                            </p:childTnLst>
                          </p:cTn>
                        </p:par>
                        <p:par>
                          <p:cTn id="241" fill="hold">
                            <p:stCondLst>
                              <p:cond delay="77000"/>
                            </p:stCondLst>
                            <p:childTnLst>
                              <p:par>
                                <p:cTn id="242" presetID="11" presetClass="entr" presetSubtype="0" fill="hold" grpId="0" nodeType="afterEffect">
                                  <p:stCondLst>
                                    <p:cond delay="0"/>
                                  </p:stCondLst>
                                  <p:childTnLst>
                                    <p:set>
                                      <p:cBhvr>
                                        <p:cTn id="243" dur="1000">
                                          <p:stCondLst>
                                            <p:cond delay="0"/>
                                          </p:stCondLst>
                                        </p:cTn>
                                        <p:tgtEl>
                                          <p:spTgt spid="7259"/>
                                        </p:tgtEl>
                                        <p:attrNameLst>
                                          <p:attrName>style.visibility</p:attrName>
                                        </p:attrNameLst>
                                      </p:cBhvr>
                                      <p:to>
                                        <p:strVal val="visible"/>
                                      </p:to>
                                    </p:set>
                                  </p:childTnLst>
                                  <p:subTnLst>
                                    <p:set>
                                      <p:cBhvr override="childStyle">
                                        <p:cTn dur="1" fill="hold" display="0" masterRel="sameClick" afterEffect="1">
                                          <p:stCondLst>
                                            <p:cond evt="end" delay="0">
                                              <p:tn val="242"/>
                                            </p:cond>
                                          </p:stCondLst>
                                        </p:cTn>
                                        <p:tgtEl>
                                          <p:spTgt spid="7259"/>
                                        </p:tgtEl>
                                        <p:attrNameLst>
                                          <p:attrName>style.visibility</p:attrName>
                                        </p:attrNameLst>
                                      </p:cBhvr>
                                      <p:to>
                                        <p:strVal val="hidden"/>
                                      </p:to>
                                    </p:set>
                                  </p:subTnLst>
                                </p:cTn>
                              </p:par>
                            </p:childTnLst>
                          </p:cTn>
                        </p:par>
                        <p:par>
                          <p:cTn id="244" fill="hold">
                            <p:stCondLst>
                              <p:cond delay="78000"/>
                            </p:stCondLst>
                            <p:childTnLst>
                              <p:par>
                                <p:cTn id="245" presetID="11" presetClass="entr" presetSubtype="0" fill="hold" grpId="0" nodeType="afterEffect">
                                  <p:stCondLst>
                                    <p:cond delay="0"/>
                                  </p:stCondLst>
                                  <p:childTnLst>
                                    <p:set>
                                      <p:cBhvr>
                                        <p:cTn id="246" dur="1000">
                                          <p:stCondLst>
                                            <p:cond delay="0"/>
                                          </p:stCondLst>
                                        </p:cTn>
                                        <p:tgtEl>
                                          <p:spTgt spid="7260"/>
                                        </p:tgtEl>
                                        <p:attrNameLst>
                                          <p:attrName>style.visibility</p:attrName>
                                        </p:attrNameLst>
                                      </p:cBhvr>
                                      <p:to>
                                        <p:strVal val="visible"/>
                                      </p:to>
                                    </p:set>
                                  </p:childTnLst>
                                  <p:subTnLst>
                                    <p:set>
                                      <p:cBhvr override="childStyle">
                                        <p:cTn dur="1" fill="hold" display="0" masterRel="sameClick" afterEffect="1">
                                          <p:stCondLst>
                                            <p:cond evt="end" delay="0">
                                              <p:tn val="245"/>
                                            </p:cond>
                                          </p:stCondLst>
                                        </p:cTn>
                                        <p:tgtEl>
                                          <p:spTgt spid="7260"/>
                                        </p:tgtEl>
                                        <p:attrNameLst>
                                          <p:attrName>style.visibility</p:attrName>
                                        </p:attrNameLst>
                                      </p:cBhvr>
                                      <p:to>
                                        <p:strVal val="hidden"/>
                                      </p:to>
                                    </p:set>
                                  </p:subTnLst>
                                </p:cTn>
                              </p:par>
                            </p:childTnLst>
                          </p:cTn>
                        </p:par>
                        <p:par>
                          <p:cTn id="247" fill="hold">
                            <p:stCondLst>
                              <p:cond delay="79000"/>
                            </p:stCondLst>
                            <p:childTnLst>
                              <p:par>
                                <p:cTn id="248" presetID="11" presetClass="entr" presetSubtype="0" fill="hold" grpId="0" nodeType="afterEffect">
                                  <p:stCondLst>
                                    <p:cond delay="0"/>
                                  </p:stCondLst>
                                  <p:childTnLst>
                                    <p:set>
                                      <p:cBhvr>
                                        <p:cTn id="249" dur="1000">
                                          <p:stCondLst>
                                            <p:cond delay="0"/>
                                          </p:stCondLst>
                                        </p:cTn>
                                        <p:tgtEl>
                                          <p:spTgt spid="7261"/>
                                        </p:tgtEl>
                                        <p:attrNameLst>
                                          <p:attrName>style.visibility</p:attrName>
                                        </p:attrNameLst>
                                      </p:cBhvr>
                                      <p:to>
                                        <p:strVal val="visible"/>
                                      </p:to>
                                    </p:set>
                                  </p:childTnLst>
                                  <p:subTnLst>
                                    <p:set>
                                      <p:cBhvr override="childStyle">
                                        <p:cTn dur="1" fill="hold" display="0" masterRel="sameClick" afterEffect="1">
                                          <p:stCondLst>
                                            <p:cond evt="end" delay="0">
                                              <p:tn val="248"/>
                                            </p:cond>
                                          </p:stCondLst>
                                        </p:cTn>
                                        <p:tgtEl>
                                          <p:spTgt spid="7261"/>
                                        </p:tgtEl>
                                        <p:attrNameLst>
                                          <p:attrName>style.visibility</p:attrName>
                                        </p:attrNameLst>
                                      </p:cBhvr>
                                      <p:to>
                                        <p:strVal val="hidden"/>
                                      </p:to>
                                    </p:set>
                                  </p:subTnLst>
                                </p:cTn>
                              </p:par>
                            </p:childTnLst>
                          </p:cTn>
                        </p:par>
                        <p:par>
                          <p:cTn id="250" fill="hold">
                            <p:stCondLst>
                              <p:cond delay="80000"/>
                            </p:stCondLst>
                            <p:childTnLst>
                              <p:par>
                                <p:cTn id="251" presetID="11" presetClass="entr" presetSubtype="0" fill="hold" grpId="0" nodeType="afterEffect">
                                  <p:stCondLst>
                                    <p:cond delay="0"/>
                                  </p:stCondLst>
                                  <p:childTnLst>
                                    <p:set>
                                      <p:cBhvr>
                                        <p:cTn id="252" dur="1000">
                                          <p:stCondLst>
                                            <p:cond delay="0"/>
                                          </p:stCondLst>
                                        </p:cTn>
                                        <p:tgtEl>
                                          <p:spTgt spid="7262"/>
                                        </p:tgtEl>
                                        <p:attrNameLst>
                                          <p:attrName>style.visibility</p:attrName>
                                        </p:attrNameLst>
                                      </p:cBhvr>
                                      <p:to>
                                        <p:strVal val="visible"/>
                                      </p:to>
                                    </p:set>
                                  </p:childTnLst>
                                  <p:subTnLst>
                                    <p:set>
                                      <p:cBhvr override="childStyle">
                                        <p:cTn dur="1" fill="hold" display="0" masterRel="sameClick" afterEffect="1">
                                          <p:stCondLst>
                                            <p:cond evt="end" delay="0">
                                              <p:tn val="251"/>
                                            </p:cond>
                                          </p:stCondLst>
                                        </p:cTn>
                                        <p:tgtEl>
                                          <p:spTgt spid="7262"/>
                                        </p:tgtEl>
                                        <p:attrNameLst>
                                          <p:attrName>style.visibility</p:attrName>
                                        </p:attrNameLst>
                                      </p:cBhvr>
                                      <p:to>
                                        <p:strVal val="hidden"/>
                                      </p:to>
                                    </p:set>
                                  </p:subTnLst>
                                </p:cTn>
                              </p:par>
                            </p:childTnLst>
                          </p:cTn>
                        </p:par>
                        <p:par>
                          <p:cTn id="253" fill="hold">
                            <p:stCondLst>
                              <p:cond delay="81000"/>
                            </p:stCondLst>
                            <p:childTnLst>
                              <p:par>
                                <p:cTn id="254" presetID="11" presetClass="entr" presetSubtype="0" fill="hold" grpId="0" nodeType="afterEffect">
                                  <p:stCondLst>
                                    <p:cond delay="0"/>
                                  </p:stCondLst>
                                  <p:childTnLst>
                                    <p:set>
                                      <p:cBhvr>
                                        <p:cTn id="255" dur="1000">
                                          <p:stCondLst>
                                            <p:cond delay="0"/>
                                          </p:stCondLst>
                                        </p:cTn>
                                        <p:tgtEl>
                                          <p:spTgt spid="7263"/>
                                        </p:tgtEl>
                                        <p:attrNameLst>
                                          <p:attrName>style.visibility</p:attrName>
                                        </p:attrNameLst>
                                      </p:cBhvr>
                                      <p:to>
                                        <p:strVal val="visible"/>
                                      </p:to>
                                    </p:set>
                                  </p:childTnLst>
                                  <p:subTnLst>
                                    <p:set>
                                      <p:cBhvr override="childStyle">
                                        <p:cTn dur="1" fill="hold" display="0" masterRel="sameClick" afterEffect="1">
                                          <p:stCondLst>
                                            <p:cond evt="end" delay="0">
                                              <p:tn val="254"/>
                                            </p:cond>
                                          </p:stCondLst>
                                        </p:cTn>
                                        <p:tgtEl>
                                          <p:spTgt spid="7263"/>
                                        </p:tgtEl>
                                        <p:attrNameLst>
                                          <p:attrName>style.visibility</p:attrName>
                                        </p:attrNameLst>
                                      </p:cBhvr>
                                      <p:to>
                                        <p:strVal val="hidden"/>
                                      </p:to>
                                    </p:set>
                                  </p:subTnLst>
                                </p:cTn>
                              </p:par>
                            </p:childTnLst>
                          </p:cTn>
                        </p:par>
                        <p:par>
                          <p:cTn id="256" fill="hold">
                            <p:stCondLst>
                              <p:cond delay="82000"/>
                            </p:stCondLst>
                            <p:childTnLst>
                              <p:par>
                                <p:cTn id="257" presetID="11" presetClass="entr" presetSubtype="0" fill="hold" grpId="0" nodeType="afterEffect">
                                  <p:stCondLst>
                                    <p:cond delay="0"/>
                                  </p:stCondLst>
                                  <p:childTnLst>
                                    <p:set>
                                      <p:cBhvr>
                                        <p:cTn id="258" dur="1000">
                                          <p:stCondLst>
                                            <p:cond delay="0"/>
                                          </p:stCondLst>
                                        </p:cTn>
                                        <p:tgtEl>
                                          <p:spTgt spid="7264"/>
                                        </p:tgtEl>
                                        <p:attrNameLst>
                                          <p:attrName>style.visibility</p:attrName>
                                        </p:attrNameLst>
                                      </p:cBhvr>
                                      <p:to>
                                        <p:strVal val="visible"/>
                                      </p:to>
                                    </p:set>
                                  </p:childTnLst>
                                  <p:subTnLst>
                                    <p:set>
                                      <p:cBhvr override="childStyle">
                                        <p:cTn dur="1" fill="hold" display="0" masterRel="sameClick" afterEffect="1">
                                          <p:stCondLst>
                                            <p:cond evt="end" delay="0">
                                              <p:tn val="257"/>
                                            </p:cond>
                                          </p:stCondLst>
                                        </p:cTn>
                                        <p:tgtEl>
                                          <p:spTgt spid="7264"/>
                                        </p:tgtEl>
                                        <p:attrNameLst>
                                          <p:attrName>style.visibility</p:attrName>
                                        </p:attrNameLst>
                                      </p:cBhvr>
                                      <p:to>
                                        <p:strVal val="hidden"/>
                                      </p:to>
                                    </p:set>
                                  </p:subTnLst>
                                </p:cTn>
                              </p:par>
                            </p:childTnLst>
                          </p:cTn>
                        </p:par>
                        <p:par>
                          <p:cTn id="259" fill="hold">
                            <p:stCondLst>
                              <p:cond delay="83000"/>
                            </p:stCondLst>
                            <p:childTnLst>
                              <p:par>
                                <p:cTn id="260" presetID="11" presetClass="entr" presetSubtype="0" fill="hold" grpId="0" nodeType="afterEffect">
                                  <p:stCondLst>
                                    <p:cond delay="0"/>
                                  </p:stCondLst>
                                  <p:childTnLst>
                                    <p:set>
                                      <p:cBhvr>
                                        <p:cTn id="261" dur="1000">
                                          <p:stCondLst>
                                            <p:cond delay="0"/>
                                          </p:stCondLst>
                                        </p:cTn>
                                        <p:tgtEl>
                                          <p:spTgt spid="7265"/>
                                        </p:tgtEl>
                                        <p:attrNameLst>
                                          <p:attrName>style.visibility</p:attrName>
                                        </p:attrNameLst>
                                      </p:cBhvr>
                                      <p:to>
                                        <p:strVal val="visible"/>
                                      </p:to>
                                    </p:set>
                                  </p:childTnLst>
                                  <p:subTnLst>
                                    <p:set>
                                      <p:cBhvr override="childStyle">
                                        <p:cTn dur="1" fill="hold" display="0" masterRel="sameClick" afterEffect="1">
                                          <p:stCondLst>
                                            <p:cond evt="end" delay="0">
                                              <p:tn val="260"/>
                                            </p:cond>
                                          </p:stCondLst>
                                        </p:cTn>
                                        <p:tgtEl>
                                          <p:spTgt spid="7265"/>
                                        </p:tgtEl>
                                        <p:attrNameLst>
                                          <p:attrName>style.visibility</p:attrName>
                                        </p:attrNameLst>
                                      </p:cBhvr>
                                      <p:to>
                                        <p:strVal val="hidden"/>
                                      </p:to>
                                    </p:set>
                                  </p:subTnLst>
                                </p:cTn>
                              </p:par>
                            </p:childTnLst>
                          </p:cTn>
                        </p:par>
                        <p:par>
                          <p:cTn id="262" fill="hold">
                            <p:stCondLst>
                              <p:cond delay="84000"/>
                            </p:stCondLst>
                            <p:childTnLst>
                              <p:par>
                                <p:cTn id="263" presetID="11" presetClass="entr" presetSubtype="0" fill="hold" grpId="0" nodeType="afterEffect">
                                  <p:stCondLst>
                                    <p:cond delay="0"/>
                                  </p:stCondLst>
                                  <p:childTnLst>
                                    <p:set>
                                      <p:cBhvr>
                                        <p:cTn id="264" dur="1000">
                                          <p:stCondLst>
                                            <p:cond delay="0"/>
                                          </p:stCondLst>
                                        </p:cTn>
                                        <p:tgtEl>
                                          <p:spTgt spid="7266"/>
                                        </p:tgtEl>
                                        <p:attrNameLst>
                                          <p:attrName>style.visibility</p:attrName>
                                        </p:attrNameLst>
                                      </p:cBhvr>
                                      <p:to>
                                        <p:strVal val="visible"/>
                                      </p:to>
                                    </p:set>
                                  </p:childTnLst>
                                  <p:subTnLst>
                                    <p:set>
                                      <p:cBhvr override="childStyle">
                                        <p:cTn dur="1" fill="hold" display="0" masterRel="sameClick" afterEffect="1">
                                          <p:stCondLst>
                                            <p:cond evt="end" delay="0">
                                              <p:tn val="263"/>
                                            </p:cond>
                                          </p:stCondLst>
                                        </p:cTn>
                                        <p:tgtEl>
                                          <p:spTgt spid="7266"/>
                                        </p:tgtEl>
                                        <p:attrNameLst>
                                          <p:attrName>style.visibility</p:attrName>
                                        </p:attrNameLst>
                                      </p:cBhvr>
                                      <p:to>
                                        <p:strVal val="hidden"/>
                                      </p:to>
                                    </p:set>
                                  </p:subTnLst>
                                </p:cTn>
                              </p:par>
                            </p:childTnLst>
                          </p:cTn>
                        </p:par>
                        <p:par>
                          <p:cTn id="265" fill="hold">
                            <p:stCondLst>
                              <p:cond delay="85000"/>
                            </p:stCondLst>
                            <p:childTnLst>
                              <p:par>
                                <p:cTn id="266" presetID="11" presetClass="entr" presetSubtype="0" fill="hold" grpId="0" nodeType="afterEffect">
                                  <p:stCondLst>
                                    <p:cond delay="0"/>
                                  </p:stCondLst>
                                  <p:childTnLst>
                                    <p:set>
                                      <p:cBhvr>
                                        <p:cTn id="267" dur="1000">
                                          <p:stCondLst>
                                            <p:cond delay="0"/>
                                          </p:stCondLst>
                                        </p:cTn>
                                        <p:tgtEl>
                                          <p:spTgt spid="7267"/>
                                        </p:tgtEl>
                                        <p:attrNameLst>
                                          <p:attrName>style.visibility</p:attrName>
                                        </p:attrNameLst>
                                      </p:cBhvr>
                                      <p:to>
                                        <p:strVal val="visible"/>
                                      </p:to>
                                    </p:set>
                                  </p:childTnLst>
                                  <p:subTnLst>
                                    <p:set>
                                      <p:cBhvr override="childStyle">
                                        <p:cTn dur="1" fill="hold" display="0" masterRel="sameClick" afterEffect="1">
                                          <p:stCondLst>
                                            <p:cond evt="end" delay="0">
                                              <p:tn val="266"/>
                                            </p:cond>
                                          </p:stCondLst>
                                        </p:cTn>
                                        <p:tgtEl>
                                          <p:spTgt spid="7267"/>
                                        </p:tgtEl>
                                        <p:attrNameLst>
                                          <p:attrName>style.visibility</p:attrName>
                                        </p:attrNameLst>
                                      </p:cBhvr>
                                      <p:to>
                                        <p:strVal val="hidden"/>
                                      </p:to>
                                    </p:set>
                                  </p:subTnLst>
                                </p:cTn>
                              </p:par>
                            </p:childTnLst>
                          </p:cTn>
                        </p:par>
                        <p:par>
                          <p:cTn id="268" fill="hold">
                            <p:stCondLst>
                              <p:cond delay="86000"/>
                            </p:stCondLst>
                            <p:childTnLst>
                              <p:par>
                                <p:cTn id="269" presetID="11" presetClass="entr" presetSubtype="0" fill="hold" grpId="0" nodeType="afterEffect">
                                  <p:stCondLst>
                                    <p:cond delay="0"/>
                                  </p:stCondLst>
                                  <p:childTnLst>
                                    <p:set>
                                      <p:cBhvr>
                                        <p:cTn id="270" dur="1000">
                                          <p:stCondLst>
                                            <p:cond delay="0"/>
                                          </p:stCondLst>
                                        </p:cTn>
                                        <p:tgtEl>
                                          <p:spTgt spid="7268"/>
                                        </p:tgtEl>
                                        <p:attrNameLst>
                                          <p:attrName>style.visibility</p:attrName>
                                        </p:attrNameLst>
                                      </p:cBhvr>
                                      <p:to>
                                        <p:strVal val="visible"/>
                                      </p:to>
                                    </p:set>
                                  </p:childTnLst>
                                  <p:subTnLst>
                                    <p:set>
                                      <p:cBhvr override="childStyle">
                                        <p:cTn dur="1" fill="hold" display="0" masterRel="sameClick" afterEffect="1">
                                          <p:stCondLst>
                                            <p:cond evt="end" delay="0">
                                              <p:tn val="269"/>
                                            </p:cond>
                                          </p:stCondLst>
                                        </p:cTn>
                                        <p:tgtEl>
                                          <p:spTgt spid="7268"/>
                                        </p:tgtEl>
                                        <p:attrNameLst>
                                          <p:attrName>style.visibility</p:attrName>
                                        </p:attrNameLst>
                                      </p:cBhvr>
                                      <p:to>
                                        <p:strVal val="hidden"/>
                                      </p:to>
                                    </p:set>
                                  </p:subTnLst>
                                </p:cTn>
                              </p:par>
                            </p:childTnLst>
                          </p:cTn>
                        </p:par>
                        <p:par>
                          <p:cTn id="271" fill="hold">
                            <p:stCondLst>
                              <p:cond delay="87000"/>
                            </p:stCondLst>
                            <p:childTnLst>
                              <p:par>
                                <p:cTn id="272" presetID="11" presetClass="entr" presetSubtype="0" fill="hold" grpId="0" nodeType="afterEffect">
                                  <p:stCondLst>
                                    <p:cond delay="0"/>
                                  </p:stCondLst>
                                  <p:childTnLst>
                                    <p:set>
                                      <p:cBhvr>
                                        <p:cTn id="273" dur="1000">
                                          <p:stCondLst>
                                            <p:cond delay="0"/>
                                          </p:stCondLst>
                                        </p:cTn>
                                        <p:tgtEl>
                                          <p:spTgt spid="7270"/>
                                        </p:tgtEl>
                                        <p:attrNameLst>
                                          <p:attrName>style.visibility</p:attrName>
                                        </p:attrNameLst>
                                      </p:cBhvr>
                                      <p:to>
                                        <p:strVal val="visible"/>
                                      </p:to>
                                    </p:set>
                                  </p:childTnLst>
                                  <p:subTnLst>
                                    <p:set>
                                      <p:cBhvr override="childStyle">
                                        <p:cTn dur="1" fill="hold" display="0" masterRel="sameClick" afterEffect="1">
                                          <p:stCondLst>
                                            <p:cond evt="end" delay="0">
                                              <p:tn val="272"/>
                                            </p:cond>
                                          </p:stCondLst>
                                        </p:cTn>
                                        <p:tgtEl>
                                          <p:spTgt spid="7270"/>
                                        </p:tgtEl>
                                        <p:attrNameLst>
                                          <p:attrName>style.visibility</p:attrName>
                                        </p:attrNameLst>
                                      </p:cBhvr>
                                      <p:to>
                                        <p:strVal val="hidden"/>
                                      </p:to>
                                    </p:set>
                                  </p:subTnLst>
                                </p:cTn>
                              </p:par>
                            </p:childTnLst>
                          </p:cTn>
                        </p:par>
                        <p:par>
                          <p:cTn id="274" fill="hold">
                            <p:stCondLst>
                              <p:cond delay="88000"/>
                            </p:stCondLst>
                            <p:childTnLst>
                              <p:par>
                                <p:cTn id="275" presetID="11" presetClass="entr" presetSubtype="0" fill="hold" grpId="0" nodeType="afterEffect">
                                  <p:stCondLst>
                                    <p:cond delay="0"/>
                                  </p:stCondLst>
                                  <p:childTnLst>
                                    <p:set>
                                      <p:cBhvr>
                                        <p:cTn id="276" dur="1000">
                                          <p:stCondLst>
                                            <p:cond delay="0"/>
                                          </p:stCondLst>
                                        </p:cTn>
                                        <p:tgtEl>
                                          <p:spTgt spid="7271"/>
                                        </p:tgtEl>
                                        <p:attrNameLst>
                                          <p:attrName>style.visibility</p:attrName>
                                        </p:attrNameLst>
                                      </p:cBhvr>
                                      <p:to>
                                        <p:strVal val="visible"/>
                                      </p:to>
                                    </p:set>
                                  </p:childTnLst>
                                  <p:subTnLst>
                                    <p:set>
                                      <p:cBhvr override="childStyle">
                                        <p:cTn dur="1" fill="hold" display="0" masterRel="sameClick" afterEffect="1">
                                          <p:stCondLst>
                                            <p:cond evt="end" delay="0">
                                              <p:tn val="275"/>
                                            </p:cond>
                                          </p:stCondLst>
                                        </p:cTn>
                                        <p:tgtEl>
                                          <p:spTgt spid="7271"/>
                                        </p:tgtEl>
                                        <p:attrNameLst>
                                          <p:attrName>style.visibility</p:attrName>
                                        </p:attrNameLst>
                                      </p:cBhvr>
                                      <p:to>
                                        <p:strVal val="hidden"/>
                                      </p:to>
                                    </p:set>
                                  </p:subTnLst>
                                </p:cTn>
                              </p:par>
                            </p:childTnLst>
                          </p:cTn>
                        </p:par>
                        <p:par>
                          <p:cTn id="277" fill="hold">
                            <p:stCondLst>
                              <p:cond delay="89000"/>
                            </p:stCondLst>
                            <p:childTnLst>
                              <p:par>
                                <p:cTn id="278" presetID="11" presetClass="entr" presetSubtype="0" fill="hold" grpId="0" nodeType="afterEffect">
                                  <p:stCondLst>
                                    <p:cond delay="0"/>
                                  </p:stCondLst>
                                  <p:childTnLst>
                                    <p:set>
                                      <p:cBhvr>
                                        <p:cTn id="279" dur="1000">
                                          <p:stCondLst>
                                            <p:cond delay="0"/>
                                          </p:stCondLst>
                                        </p:cTn>
                                        <p:tgtEl>
                                          <p:spTgt spid="7272"/>
                                        </p:tgtEl>
                                        <p:attrNameLst>
                                          <p:attrName>style.visibility</p:attrName>
                                        </p:attrNameLst>
                                      </p:cBhvr>
                                      <p:to>
                                        <p:strVal val="visible"/>
                                      </p:to>
                                    </p:set>
                                  </p:childTnLst>
                                  <p:subTnLst>
                                    <p:set>
                                      <p:cBhvr override="childStyle">
                                        <p:cTn dur="1" fill="hold" display="0" masterRel="sameClick" afterEffect="1">
                                          <p:stCondLst>
                                            <p:cond evt="end" delay="0">
                                              <p:tn val="278"/>
                                            </p:cond>
                                          </p:stCondLst>
                                        </p:cTn>
                                        <p:tgtEl>
                                          <p:spTgt spid="7272"/>
                                        </p:tgtEl>
                                        <p:attrNameLst>
                                          <p:attrName>style.visibility</p:attrName>
                                        </p:attrNameLst>
                                      </p:cBhvr>
                                      <p:to>
                                        <p:strVal val="hidden"/>
                                      </p:to>
                                    </p:set>
                                  </p:subTnLst>
                                </p:cTn>
                              </p:par>
                            </p:childTnLst>
                          </p:cTn>
                        </p:par>
                        <p:par>
                          <p:cTn id="280" fill="hold">
                            <p:stCondLst>
                              <p:cond delay="90000"/>
                            </p:stCondLst>
                            <p:childTnLst>
                              <p:par>
                                <p:cTn id="281" presetID="11" presetClass="entr" presetSubtype="0" fill="hold" grpId="0" nodeType="afterEffect">
                                  <p:stCondLst>
                                    <p:cond delay="0"/>
                                  </p:stCondLst>
                                  <p:childTnLst>
                                    <p:set>
                                      <p:cBhvr>
                                        <p:cTn id="282" dur="1000">
                                          <p:stCondLst>
                                            <p:cond delay="0"/>
                                          </p:stCondLst>
                                        </p:cTn>
                                        <p:tgtEl>
                                          <p:spTgt spid="7273"/>
                                        </p:tgtEl>
                                        <p:attrNameLst>
                                          <p:attrName>style.visibility</p:attrName>
                                        </p:attrNameLst>
                                      </p:cBhvr>
                                      <p:to>
                                        <p:strVal val="visible"/>
                                      </p:to>
                                    </p:set>
                                  </p:childTnLst>
                                  <p:subTnLst>
                                    <p:set>
                                      <p:cBhvr override="childStyle">
                                        <p:cTn dur="1" fill="hold" display="0" masterRel="sameClick" afterEffect="1">
                                          <p:stCondLst>
                                            <p:cond evt="end" delay="0">
                                              <p:tn val="281"/>
                                            </p:cond>
                                          </p:stCondLst>
                                        </p:cTn>
                                        <p:tgtEl>
                                          <p:spTgt spid="7273"/>
                                        </p:tgtEl>
                                        <p:attrNameLst>
                                          <p:attrName>style.visibility</p:attrName>
                                        </p:attrNameLst>
                                      </p:cBhvr>
                                      <p:to>
                                        <p:strVal val="hidden"/>
                                      </p:to>
                                    </p:set>
                                  </p:subTnLst>
                                </p:cTn>
                              </p:par>
                            </p:childTnLst>
                          </p:cTn>
                        </p:par>
                        <p:par>
                          <p:cTn id="283" fill="hold">
                            <p:stCondLst>
                              <p:cond delay="91000"/>
                            </p:stCondLst>
                            <p:childTnLst>
                              <p:par>
                                <p:cTn id="284" presetID="11" presetClass="entr" presetSubtype="0" fill="hold" grpId="0" nodeType="afterEffect">
                                  <p:stCondLst>
                                    <p:cond delay="0"/>
                                  </p:stCondLst>
                                  <p:childTnLst>
                                    <p:set>
                                      <p:cBhvr>
                                        <p:cTn id="285" dur="1000">
                                          <p:stCondLst>
                                            <p:cond delay="0"/>
                                          </p:stCondLst>
                                        </p:cTn>
                                        <p:tgtEl>
                                          <p:spTgt spid="7274"/>
                                        </p:tgtEl>
                                        <p:attrNameLst>
                                          <p:attrName>style.visibility</p:attrName>
                                        </p:attrNameLst>
                                      </p:cBhvr>
                                      <p:to>
                                        <p:strVal val="visible"/>
                                      </p:to>
                                    </p:set>
                                  </p:childTnLst>
                                  <p:subTnLst>
                                    <p:set>
                                      <p:cBhvr override="childStyle">
                                        <p:cTn dur="1" fill="hold" display="0" masterRel="sameClick" afterEffect="1">
                                          <p:stCondLst>
                                            <p:cond evt="end" delay="0">
                                              <p:tn val="284"/>
                                            </p:cond>
                                          </p:stCondLst>
                                        </p:cTn>
                                        <p:tgtEl>
                                          <p:spTgt spid="7274"/>
                                        </p:tgtEl>
                                        <p:attrNameLst>
                                          <p:attrName>style.visibility</p:attrName>
                                        </p:attrNameLst>
                                      </p:cBhvr>
                                      <p:to>
                                        <p:strVal val="hidden"/>
                                      </p:to>
                                    </p:set>
                                  </p:subTnLst>
                                </p:cTn>
                              </p:par>
                            </p:childTnLst>
                          </p:cTn>
                        </p:par>
                        <p:par>
                          <p:cTn id="286" fill="hold">
                            <p:stCondLst>
                              <p:cond delay="92000"/>
                            </p:stCondLst>
                            <p:childTnLst>
                              <p:par>
                                <p:cTn id="287" presetID="11" presetClass="entr" presetSubtype="0" fill="hold" grpId="0" nodeType="afterEffect">
                                  <p:stCondLst>
                                    <p:cond delay="0"/>
                                  </p:stCondLst>
                                  <p:childTnLst>
                                    <p:set>
                                      <p:cBhvr>
                                        <p:cTn id="288" dur="1000">
                                          <p:stCondLst>
                                            <p:cond delay="0"/>
                                          </p:stCondLst>
                                        </p:cTn>
                                        <p:tgtEl>
                                          <p:spTgt spid="7275"/>
                                        </p:tgtEl>
                                        <p:attrNameLst>
                                          <p:attrName>style.visibility</p:attrName>
                                        </p:attrNameLst>
                                      </p:cBhvr>
                                      <p:to>
                                        <p:strVal val="visible"/>
                                      </p:to>
                                    </p:set>
                                  </p:childTnLst>
                                  <p:subTnLst>
                                    <p:set>
                                      <p:cBhvr override="childStyle">
                                        <p:cTn dur="1" fill="hold" display="0" masterRel="sameClick" afterEffect="1">
                                          <p:stCondLst>
                                            <p:cond evt="end" delay="0">
                                              <p:tn val="287"/>
                                            </p:cond>
                                          </p:stCondLst>
                                        </p:cTn>
                                        <p:tgtEl>
                                          <p:spTgt spid="7275"/>
                                        </p:tgtEl>
                                        <p:attrNameLst>
                                          <p:attrName>style.visibility</p:attrName>
                                        </p:attrNameLst>
                                      </p:cBhvr>
                                      <p:to>
                                        <p:strVal val="hidden"/>
                                      </p:to>
                                    </p:set>
                                  </p:subTnLst>
                                </p:cTn>
                              </p:par>
                            </p:childTnLst>
                          </p:cTn>
                        </p:par>
                        <p:par>
                          <p:cTn id="289" fill="hold">
                            <p:stCondLst>
                              <p:cond delay="93000"/>
                            </p:stCondLst>
                            <p:childTnLst>
                              <p:par>
                                <p:cTn id="290" presetID="11" presetClass="entr" presetSubtype="0" fill="hold" grpId="0" nodeType="afterEffect">
                                  <p:stCondLst>
                                    <p:cond delay="0"/>
                                  </p:stCondLst>
                                  <p:childTnLst>
                                    <p:set>
                                      <p:cBhvr>
                                        <p:cTn id="291" dur="1000">
                                          <p:stCondLst>
                                            <p:cond delay="0"/>
                                          </p:stCondLst>
                                        </p:cTn>
                                        <p:tgtEl>
                                          <p:spTgt spid="7276"/>
                                        </p:tgtEl>
                                        <p:attrNameLst>
                                          <p:attrName>style.visibility</p:attrName>
                                        </p:attrNameLst>
                                      </p:cBhvr>
                                      <p:to>
                                        <p:strVal val="visible"/>
                                      </p:to>
                                    </p:set>
                                  </p:childTnLst>
                                  <p:subTnLst>
                                    <p:set>
                                      <p:cBhvr override="childStyle">
                                        <p:cTn dur="1" fill="hold" display="0" masterRel="sameClick" afterEffect="1">
                                          <p:stCondLst>
                                            <p:cond evt="end" delay="0">
                                              <p:tn val="290"/>
                                            </p:cond>
                                          </p:stCondLst>
                                        </p:cTn>
                                        <p:tgtEl>
                                          <p:spTgt spid="7276"/>
                                        </p:tgtEl>
                                        <p:attrNameLst>
                                          <p:attrName>style.visibility</p:attrName>
                                        </p:attrNameLst>
                                      </p:cBhvr>
                                      <p:to>
                                        <p:strVal val="hidden"/>
                                      </p:to>
                                    </p:set>
                                  </p:subTnLst>
                                </p:cTn>
                              </p:par>
                            </p:childTnLst>
                          </p:cTn>
                        </p:par>
                        <p:par>
                          <p:cTn id="292" fill="hold">
                            <p:stCondLst>
                              <p:cond delay="94000"/>
                            </p:stCondLst>
                            <p:childTnLst>
                              <p:par>
                                <p:cTn id="293" presetID="11" presetClass="entr" presetSubtype="0" fill="hold" grpId="0" nodeType="afterEffect">
                                  <p:stCondLst>
                                    <p:cond delay="0"/>
                                  </p:stCondLst>
                                  <p:childTnLst>
                                    <p:set>
                                      <p:cBhvr>
                                        <p:cTn id="294" dur="1000">
                                          <p:stCondLst>
                                            <p:cond delay="0"/>
                                          </p:stCondLst>
                                        </p:cTn>
                                        <p:tgtEl>
                                          <p:spTgt spid="7277"/>
                                        </p:tgtEl>
                                        <p:attrNameLst>
                                          <p:attrName>style.visibility</p:attrName>
                                        </p:attrNameLst>
                                      </p:cBhvr>
                                      <p:to>
                                        <p:strVal val="visible"/>
                                      </p:to>
                                    </p:set>
                                  </p:childTnLst>
                                  <p:subTnLst>
                                    <p:set>
                                      <p:cBhvr override="childStyle">
                                        <p:cTn dur="1" fill="hold" display="0" masterRel="sameClick" afterEffect="1">
                                          <p:stCondLst>
                                            <p:cond evt="end" delay="0">
                                              <p:tn val="293"/>
                                            </p:cond>
                                          </p:stCondLst>
                                        </p:cTn>
                                        <p:tgtEl>
                                          <p:spTgt spid="7277"/>
                                        </p:tgtEl>
                                        <p:attrNameLst>
                                          <p:attrName>style.visibility</p:attrName>
                                        </p:attrNameLst>
                                      </p:cBhvr>
                                      <p:to>
                                        <p:strVal val="hidden"/>
                                      </p:to>
                                    </p:set>
                                  </p:subTnLst>
                                </p:cTn>
                              </p:par>
                            </p:childTnLst>
                          </p:cTn>
                        </p:par>
                        <p:par>
                          <p:cTn id="295" fill="hold">
                            <p:stCondLst>
                              <p:cond delay="95000"/>
                            </p:stCondLst>
                            <p:childTnLst>
                              <p:par>
                                <p:cTn id="296" presetID="11" presetClass="entr" presetSubtype="0" fill="hold" grpId="0" nodeType="afterEffect">
                                  <p:stCondLst>
                                    <p:cond delay="0"/>
                                  </p:stCondLst>
                                  <p:childTnLst>
                                    <p:set>
                                      <p:cBhvr>
                                        <p:cTn id="297" dur="1000">
                                          <p:stCondLst>
                                            <p:cond delay="0"/>
                                          </p:stCondLst>
                                        </p:cTn>
                                        <p:tgtEl>
                                          <p:spTgt spid="7278"/>
                                        </p:tgtEl>
                                        <p:attrNameLst>
                                          <p:attrName>style.visibility</p:attrName>
                                        </p:attrNameLst>
                                      </p:cBhvr>
                                      <p:to>
                                        <p:strVal val="visible"/>
                                      </p:to>
                                    </p:set>
                                  </p:childTnLst>
                                  <p:subTnLst>
                                    <p:set>
                                      <p:cBhvr override="childStyle">
                                        <p:cTn dur="1" fill="hold" display="0" masterRel="sameClick" afterEffect="1">
                                          <p:stCondLst>
                                            <p:cond evt="end" delay="0">
                                              <p:tn val="296"/>
                                            </p:cond>
                                          </p:stCondLst>
                                        </p:cTn>
                                        <p:tgtEl>
                                          <p:spTgt spid="7278"/>
                                        </p:tgtEl>
                                        <p:attrNameLst>
                                          <p:attrName>style.visibility</p:attrName>
                                        </p:attrNameLst>
                                      </p:cBhvr>
                                      <p:to>
                                        <p:strVal val="hidden"/>
                                      </p:to>
                                    </p:set>
                                  </p:subTnLst>
                                </p:cTn>
                              </p:par>
                            </p:childTnLst>
                          </p:cTn>
                        </p:par>
                        <p:par>
                          <p:cTn id="298" fill="hold">
                            <p:stCondLst>
                              <p:cond delay="96000"/>
                            </p:stCondLst>
                            <p:childTnLst>
                              <p:par>
                                <p:cTn id="299" presetID="11" presetClass="entr" presetSubtype="0" fill="hold" grpId="0" nodeType="afterEffect">
                                  <p:stCondLst>
                                    <p:cond delay="0"/>
                                  </p:stCondLst>
                                  <p:childTnLst>
                                    <p:set>
                                      <p:cBhvr>
                                        <p:cTn id="300" dur="1000">
                                          <p:stCondLst>
                                            <p:cond delay="0"/>
                                          </p:stCondLst>
                                        </p:cTn>
                                        <p:tgtEl>
                                          <p:spTgt spid="7279"/>
                                        </p:tgtEl>
                                        <p:attrNameLst>
                                          <p:attrName>style.visibility</p:attrName>
                                        </p:attrNameLst>
                                      </p:cBhvr>
                                      <p:to>
                                        <p:strVal val="visible"/>
                                      </p:to>
                                    </p:set>
                                  </p:childTnLst>
                                  <p:subTnLst>
                                    <p:set>
                                      <p:cBhvr override="childStyle">
                                        <p:cTn dur="1" fill="hold" display="0" masterRel="sameClick" afterEffect="1">
                                          <p:stCondLst>
                                            <p:cond evt="end" delay="0">
                                              <p:tn val="299"/>
                                            </p:cond>
                                          </p:stCondLst>
                                        </p:cTn>
                                        <p:tgtEl>
                                          <p:spTgt spid="7279"/>
                                        </p:tgtEl>
                                        <p:attrNameLst>
                                          <p:attrName>style.visibility</p:attrName>
                                        </p:attrNameLst>
                                      </p:cBhvr>
                                      <p:to>
                                        <p:strVal val="hidden"/>
                                      </p:to>
                                    </p:set>
                                  </p:subTnLst>
                                </p:cTn>
                              </p:par>
                            </p:childTnLst>
                          </p:cTn>
                        </p:par>
                        <p:par>
                          <p:cTn id="301" fill="hold">
                            <p:stCondLst>
                              <p:cond delay="97000"/>
                            </p:stCondLst>
                            <p:childTnLst>
                              <p:par>
                                <p:cTn id="302" presetID="11" presetClass="entr" presetSubtype="0" fill="hold" grpId="0" nodeType="afterEffect">
                                  <p:stCondLst>
                                    <p:cond delay="0"/>
                                  </p:stCondLst>
                                  <p:childTnLst>
                                    <p:set>
                                      <p:cBhvr>
                                        <p:cTn id="303" dur="1000">
                                          <p:stCondLst>
                                            <p:cond delay="0"/>
                                          </p:stCondLst>
                                        </p:cTn>
                                        <p:tgtEl>
                                          <p:spTgt spid="7280"/>
                                        </p:tgtEl>
                                        <p:attrNameLst>
                                          <p:attrName>style.visibility</p:attrName>
                                        </p:attrNameLst>
                                      </p:cBhvr>
                                      <p:to>
                                        <p:strVal val="visible"/>
                                      </p:to>
                                    </p:set>
                                  </p:childTnLst>
                                  <p:subTnLst>
                                    <p:set>
                                      <p:cBhvr override="childStyle">
                                        <p:cTn dur="1" fill="hold" display="0" masterRel="sameClick" afterEffect="1">
                                          <p:stCondLst>
                                            <p:cond evt="end" delay="0">
                                              <p:tn val="302"/>
                                            </p:cond>
                                          </p:stCondLst>
                                        </p:cTn>
                                        <p:tgtEl>
                                          <p:spTgt spid="7280"/>
                                        </p:tgtEl>
                                        <p:attrNameLst>
                                          <p:attrName>style.visibility</p:attrName>
                                        </p:attrNameLst>
                                      </p:cBhvr>
                                      <p:to>
                                        <p:strVal val="hidden"/>
                                      </p:to>
                                    </p:set>
                                  </p:subTnLst>
                                </p:cTn>
                              </p:par>
                            </p:childTnLst>
                          </p:cTn>
                        </p:par>
                        <p:par>
                          <p:cTn id="304" fill="hold">
                            <p:stCondLst>
                              <p:cond delay="98000"/>
                            </p:stCondLst>
                            <p:childTnLst>
                              <p:par>
                                <p:cTn id="305" presetID="11" presetClass="entr" presetSubtype="0" fill="hold" grpId="0" nodeType="afterEffect">
                                  <p:stCondLst>
                                    <p:cond delay="0"/>
                                  </p:stCondLst>
                                  <p:childTnLst>
                                    <p:set>
                                      <p:cBhvr>
                                        <p:cTn id="306" dur="1000">
                                          <p:stCondLst>
                                            <p:cond delay="0"/>
                                          </p:stCondLst>
                                        </p:cTn>
                                        <p:tgtEl>
                                          <p:spTgt spid="7281"/>
                                        </p:tgtEl>
                                        <p:attrNameLst>
                                          <p:attrName>style.visibility</p:attrName>
                                        </p:attrNameLst>
                                      </p:cBhvr>
                                      <p:to>
                                        <p:strVal val="visible"/>
                                      </p:to>
                                    </p:set>
                                  </p:childTnLst>
                                  <p:subTnLst>
                                    <p:set>
                                      <p:cBhvr override="childStyle">
                                        <p:cTn dur="1" fill="hold" display="0" masterRel="sameClick" afterEffect="1">
                                          <p:stCondLst>
                                            <p:cond evt="end" delay="0">
                                              <p:tn val="305"/>
                                            </p:cond>
                                          </p:stCondLst>
                                        </p:cTn>
                                        <p:tgtEl>
                                          <p:spTgt spid="7281"/>
                                        </p:tgtEl>
                                        <p:attrNameLst>
                                          <p:attrName>style.visibility</p:attrName>
                                        </p:attrNameLst>
                                      </p:cBhvr>
                                      <p:to>
                                        <p:strVal val="hidden"/>
                                      </p:to>
                                    </p:set>
                                  </p:subTnLst>
                                </p:cTn>
                              </p:par>
                            </p:childTnLst>
                          </p:cTn>
                        </p:par>
                        <p:par>
                          <p:cTn id="307" fill="hold">
                            <p:stCondLst>
                              <p:cond delay="99000"/>
                            </p:stCondLst>
                            <p:childTnLst>
                              <p:par>
                                <p:cTn id="308" presetID="11" presetClass="entr" presetSubtype="0" fill="hold" grpId="0" nodeType="afterEffect">
                                  <p:stCondLst>
                                    <p:cond delay="0"/>
                                  </p:stCondLst>
                                  <p:childTnLst>
                                    <p:set>
                                      <p:cBhvr>
                                        <p:cTn id="309" dur="1000">
                                          <p:stCondLst>
                                            <p:cond delay="0"/>
                                          </p:stCondLst>
                                        </p:cTn>
                                        <p:tgtEl>
                                          <p:spTgt spid="7282"/>
                                        </p:tgtEl>
                                        <p:attrNameLst>
                                          <p:attrName>style.visibility</p:attrName>
                                        </p:attrNameLst>
                                      </p:cBhvr>
                                      <p:to>
                                        <p:strVal val="visible"/>
                                      </p:to>
                                    </p:set>
                                  </p:childTnLst>
                                  <p:subTnLst>
                                    <p:set>
                                      <p:cBhvr override="childStyle">
                                        <p:cTn dur="1" fill="hold" display="0" masterRel="sameClick" afterEffect="1">
                                          <p:stCondLst>
                                            <p:cond evt="end" delay="0">
                                              <p:tn val="308"/>
                                            </p:cond>
                                          </p:stCondLst>
                                        </p:cTn>
                                        <p:tgtEl>
                                          <p:spTgt spid="7282"/>
                                        </p:tgtEl>
                                        <p:attrNameLst>
                                          <p:attrName>style.visibility</p:attrName>
                                        </p:attrNameLst>
                                      </p:cBhvr>
                                      <p:to>
                                        <p:strVal val="hidden"/>
                                      </p:to>
                                    </p:set>
                                  </p:subTnLst>
                                </p:cTn>
                              </p:par>
                            </p:childTnLst>
                          </p:cTn>
                        </p:par>
                        <p:par>
                          <p:cTn id="310" fill="hold">
                            <p:stCondLst>
                              <p:cond delay="100000"/>
                            </p:stCondLst>
                            <p:childTnLst>
                              <p:par>
                                <p:cTn id="311" presetID="11" presetClass="entr" presetSubtype="0" fill="hold" grpId="0" nodeType="afterEffect">
                                  <p:stCondLst>
                                    <p:cond delay="0"/>
                                  </p:stCondLst>
                                  <p:childTnLst>
                                    <p:set>
                                      <p:cBhvr>
                                        <p:cTn id="312" dur="1000">
                                          <p:stCondLst>
                                            <p:cond delay="0"/>
                                          </p:stCondLst>
                                        </p:cTn>
                                        <p:tgtEl>
                                          <p:spTgt spid="7283"/>
                                        </p:tgtEl>
                                        <p:attrNameLst>
                                          <p:attrName>style.visibility</p:attrName>
                                        </p:attrNameLst>
                                      </p:cBhvr>
                                      <p:to>
                                        <p:strVal val="visible"/>
                                      </p:to>
                                    </p:set>
                                  </p:childTnLst>
                                  <p:subTnLst>
                                    <p:set>
                                      <p:cBhvr override="childStyle">
                                        <p:cTn dur="1" fill="hold" display="0" masterRel="sameClick" afterEffect="1">
                                          <p:stCondLst>
                                            <p:cond evt="end" delay="0">
                                              <p:tn val="311"/>
                                            </p:cond>
                                          </p:stCondLst>
                                        </p:cTn>
                                        <p:tgtEl>
                                          <p:spTgt spid="7283"/>
                                        </p:tgtEl>
                                        <p:attrNameLst>
                                          <p:attrName>style.visibility</p:attrName>
                                        </p:attrNameLst>
                                      </p:cBhvr>
                                      <p:to>
                                        <p:strVal val="hidden"/>
                                      </p:to>
                                    </p:set>
                                  </p:subTnLst>
                                </p:cTn>
                              </p:par>
                            </p:childTnLst>
                          </p:cTn>
                        </p:par>
                        <p:par>
                          <p:cTn id="313" fill="hold">
                            <p:stCondLst>
                              <p:cond delay="101000"/>
                            </p:stCondLst>
                            <p:childTnLst>
                              <p:par>
                                <p:cTn id="314" presetID="11" presetClass="entr" presetSubtype="0" fill="hold" grpId="0" nodeType="afterEffect">
                                  <p:stCondLst>
                                    <p:cond delay="0"/>
                                  </p:stCondLst>
                                  <p:childTnLst>
                                    <p:set>
                                      <p:cBhvr>
                                        <p:cTn id="315" dur="1000">
                                          <p:stCondLst>
                                            <p:cond delay="0"/>
                                          </p:stCondLst>
                                        </p:cTn>
                                        <p:tgtEl>
                                          <p:spTgt spid="7284"/>
                                        </p:tgtEl>
                                        <p:attrNameLst>
                                          <p:attrName>style.visibility</p:attrName>
                                        </p:attrNameLst>
                                      </p:cBhvr>
                                      <p:to>
                                        <p:strVal val="visible"/>
                                      </p:to>
                                    </p:set>
                                  </p:childTnLst>
                                  <p:subTnLst>
                                    <p:set>
                                      <p:cBhvr override="childStyle">
                                        <p:cTn dur="1" fill="hold" display="0" masterRel="sameClick" afterEffect="1">
                                          <p:stCondLst>
                                            <p:cond evt="end" delay="0">
                                              <p:tn val="314"/>
                                            </p:cond>
                                          </p:stCondLst>
                                        </p:cTn>
                                        <p:tgtEl>
                                          <p:spTgt spid="7284"/>
                                        </p:tgtEl>
                                        <p:attrNameLst>
                                          <p:attrName>style.visibility</p:attrName>
                                        </p:attrNameLst>
                                      </p:cBhvr>
                                      <p:to>
                                        <p:strVal val="hidden"/>
                                      </p:to>
                                    </p:set>
                                  </p:subTnLst>
                                </p:cTn>
                              </p:par>
                            </p:childTnLst>
                          </p:cTn>
                        </p:par>
                        <p:par>
                          <p:cTn id="316" fill="hold">
                            <p:stCondLst>
                              <p:cond delay="102000"/>
                            </p:stCondLst>
                            <p:childTnLst>
                              <p:par>
                                <p:cTn id="317" presetID="11" presetClass="entr" presetSubtype="0" fill="hold" grpId="0" nodeType="afterEffect">
                                  <p:stCondLst>
                                    <p:cond delay="0"/>
                                  </p:stCondLst>
                                  <p:childTnLst>
                                    <p:set>
                                      <p:cBhvr>
                                        <p:cTn id="318" dur="1000">
                                          <p:stCondLst>
                                            <p:cond delay="0"/>
                                          </p:stCondLst>
                                        </p:cTn>
                                        <p:tgtEl>
                                          <p:spTgt spid="7285"/>
                                        </p:tgtEl>
                                        <p:attrNameLst>
                                          <p:attrName>style.visibility</p:attrName>
                                        </p:attrNameLst>
                                      </p:cBhvr>
                                      <p:to>
                                        <p:strVal val="visible"/>
                                      </p:to>
                                    </p:set>
                                  </p:childTnLst>
                                  <p:subTnLst>
                                    <p:set>
                                      <p:cBhvr override="childStyle">
                                        <p:cTn dur="1" fill="hold" display="0" masterRel="sameClick" afterEffect="1">
                                          <p:stCondLst>
                                            <p:cond evt="end" delay="0">
                                              <p:tn val="317"/>
                                            </p:cond>
                                          </p:stCondLst>
                                        </p:cTn>
                                        <p:tgtEl>
                                          <p:spTgt spid="7285"/>
                                        </p:tgtEl>
                                        <p:attrNameLst>
                                          <p:attrName>style.visibility</p:attrName>
                                        </p:attrNameLst>
                                      </p:cBhvr>
                                      <p:to>
                                        <p:strVal val="hidden"/>
                                      </p:to>
                                    </p:set>
                                  </p:subTnLst>
                                </p:cTn>
                              </p:par>
                            </p:childTnLst>
                          </p:cTn>
                        </p:par>
                        <p:par>
                          <p:cTn id="319" fill="hold">
                            <p:stCondLst>
                              <p:cond delay="103000"/>
                            </p:stCondLst>
                            <p:childTnLst>
                              <p:par>
                                <p:cTn id="320" presetID="11" presetClass="entr" presetSubtype="0" fill="hold" grpId="0" nodeType="afterEffect">
                                  <p:stCondLst>
                                    <p:cond delay="0"/>
                                  </p:stCondLst>
                                  <p:childTnLst>
                                    <p:set>
                                      <p:cBhvr>
                                        <p:cTn id="321" dur="1000">
                                          <p:stCondLst>
                                            <p:cond delay="0"/>
                                          </p:stCondLst>
                                        </p:cTn>
                                        <p:tgtEl>
                                          <p:spTgt spid="7286"/>
                                        </p:tgtEl>
                                        <p:attrNameLst>
                                          <p:attrName>style.visibility</p:attrName>
                                        </p:attrNameLst>
                                      </p:cBhvr>
                                      <p:to>
                                        <p:strVal val="visible"/>
                                      </p:to>
                                    </p:set>
                                  </p:childTnLst>
                                  <p:subTnLst>
                                    <p:set>
                                      <p:cBhvr override="childStyle">
                                        <p:cTn dur="1" fill="hold" display="0" masterRel="sameClick" afterEffect="1">
                                          <p:stCondLst>
                                            <p:cond evt="end" delay="0">
                                              <p:tn val="320"/>
                                            </p:cond>
                                          </p:stCondLst>
                                        </p:cTn>
                                        <p:tgtEl>
                                          <p:spTgt spid="7286"/>
                                        </p:tgtEl>
                                        <p:attrNameLst>
                                          <p:attrName>style.visibility</p:attrName>
                                        </p:attrNameLst>
                                      </p:cBhvr>
                                      <p:to>
                                        <p:strVal val="hidden"/>
                                      </p:to>
                                    </p:set>
                                  </p:subTnLst>
                                </p:cTn>
                              </p:par>
                            </p:childTnLst>
                          </p:cTn>
                        </p:par>
                        <p:par>
                          <p:cTn id="322" fill="hold">
                            <p:stCondLst>
                              <p:cond delay="104000"/>
                            </p:stCondLst>
                            <p:childTnLst>
                              <p:par>
                                <p:cTn id="323" presetID="11" presetClass="entr" presetSubtype="0" fill="hold" grpId="0" nodeType="afterEffect">
                                  <p:stCondLst>
                                    <p:cond delay="0"/>
                                  </p:stCondLst>
                                  <p:childTnLst>
                                    <p:set>
                                      <p:cBhvr>
                                        <p:cTn id="324" dur="1000">
                                          <p:stCondLst>
                                            <p:cond delay="0"/>
                                          </p:stCondLst>
                                        </p:cTn>
                                        <p:tgtEl>
                                          <p:spTgt spid="7287"/>
                                        </p:tgtEl>
                                        <p:attrNameLst>
                                          <p:attrName>style.visibility</p:attrName>
                                        </p:attrNameLst>
                                      </p:cBhvr>
                                      <p:to>
                                        <p:strVal val="visible"/>
                                      </p:to>
                                    </p:set>
                                  </p:childTnLst>
                                  <p:subTnLst>
                                    <p:set>
                                      <p:cBhvr override="childStyle">
                                        <p:cTn dur="1" fill="hold" display="0" masterRel="sameClick" afterEffect="1">
                                          <p:stCondLst>
                                            <p:cond evt="end" delay="0">
                                              <p:tn val="323"/>
                                            </p:cond>
                                          </p:stCondLst>
                                        </p:cTn>
                                        <p:tgtEl>
                                          <p:spTgt spid="7287"/>
                                        </p:tgtEl>
                                        <p:attrNameLst>
                                          <p:attrName>style.visibility</p:attrName>
                                        </p:attrNameLst>
                                      </p:cBhvr>
                                      <p:to>
                                        <p:strVal val="hidden"/>
                                      </p:to>
                                    </p:set>
                                  </p:subTnLst>
                                </p:cTn>
                              </p:par>
                            </p:childTnLst>
                          </p:cTn>
                        </p:par>
                        <p:par>
                          <p:cTn id="325" fill="hold">
                            <p:stCondLst>
                              <p:cond delay="105000"/>
                            </p:stCondLst>
                            <p:childTnLst>
                              <p:par>
                                <p:cTn id="326" presetID="11" presetClass="entr" presetSubtype="0" fill="hold" grpId="0" nodeType="afterEffect">
                                  <p:stCondLst>
                                    <p:cond delay="0"/>
                                  </p:stCondLst>
                                  <p:childTnLst>
                                    <p:set>
                                      <p:cBhvr>
                                        <p:cTn id="327" dur="1000">
                                          <p:stCondLst>
                                            <p:cond delay="0"/>
                                          </p:stCondLst>
                                        </p:cTn>
                                        <p:tgtEl>
                                          <p:spTgt spid="7288"/>
                                        </p:tgtEl>
                                        <p:attrNameLst>
                                          <p:attrName>style.visibility</p:attrName>
                                        </p:attrNameLst>
                                      </p:cBhvr>
                                      <p:to>
                                        <p:strVal val="visible"/>
                                      </p:to>
                                    </p:set>
                                  </p:childTnLst>
                                  <p:subTnLst>
                                    <p:set>
                                      <p:cBhvr override="childStyle">
                                        <p:cTn dur="1" fill="hold" display="0" masterRel="sameClick" afterEffect="1">
                                          <p:stCondLst>
                                            <p:cond evt="end" delay="0">
                                              <p:tn val="326"/>
                                            </p:cond>
                                          </p:stCondLst>
                                        </p:cTn>
                                        <p:tgtEl>
                                          <p:spTgt spid="7288"/>
                                        </p:tgtEl>
                                        <p:attrNameLst>
                                          <p:attrName>style.visibility</p:attrName>
                                        </p:attrNameLst>
                                      </p:cBhvr>
                                      <p:to>
                                        <p:strVal val="hidden"/>
                                      </p:to>
                                    </p:set>
                                  </p:subTnLst>
                                </p:cTn>
                              </p:par>
                            </p:childTnLst>
                          </p:cTn>
                        </p:par>
                        <p:par>
                          <p:cTn id="328" fill="hold">
                            <p:stCondLst>
                              <p:cond delay="106000"/>
                            </p:stCondLst>
                            <p:childTnLst>
                              <p:par>
                                <p:cTn id="329" presetID="11" presetClass="entr" presetSubtype="0" fill="hold" grpId="0" nodeType="afterEffect">
                                  <p:stCondLst>
                                    <p:cond delay="0"/>
                                  </p:stCondLst>
                                  <p:childTnLst>
                                    <p:set>
                                      <p:cBhvr>
                                        <p:cTn id="330" dur="1000">
                                          <p:stCondLst>
                                            <p:cond delay="0"/>
                                          </p:stCondLst>
                                        </p:cTn>
                                        <p:tgtEl>
                                          <p:spTgt spid="7289"/>
                                        </p:tgtEl>
                                        <p:attrNameLst>
                                          <p:attrName>style.visibility</p:attrName>
                                        </p:attrNameLst>
                                      </p:cBhvr>
                                      <p:to>
                                        <p:strVal val="visible"/>
                                      </p:to>
                                    </p:set>
                                  </p:childTnLst>
                                  <p:subTnLst>
                                    <p:set>
                                      <p:cBhvr override="childStyle">
                                        <p:cTn dur="1" fill="hold" display="0" masterRel="sameClick" afterEffect="1">
                                          <p:stCondLst>
                                            <p:cond evt="end" delay="0">
                                              <p:tn val="329"/>
                                            </p:cond>
                                          </p:stCondLst>
                                        </p:cTn>
                                        <p:tgtEl>
                                          <p:spTgt spid="7289"/>
                                        </p:tgtEl>
                                        <p:attrNameLst>
                                          <p:attrName>style.visibility</p:attrName>
                                        </p:attrNameLst>
                                      </p:cBhvr>
                                      <p:to>
                                        <p:strVal val="hidden"/>
                                      </p:to>
                                    </p:set>
                                  </p:subTnLst>
                                </p:cTn>
                              </p:par>
                            </p:childTnLst>
                          </p:cTn>
                        </p:par>
                        <p:par>
                          <p:cTn id="331" fill="hold">
                            <p:stCondLst>
                              <p:cond delay="107000"/>
                            </p:stCondLst>
                            <p:childTnLst>
                              <p:par>
                                <p:cTn id="332" presetID="11" presetClass="entr" presetSubtype="0" fill="hold" grpId="0" nodeType="afterEffect">
                                  <p:stCondLst>
                                    <p:cond delay="0"/>
                                  </p:stCondLst>
                                  <p:childTnLst>
                                    <p:set>
                                      <p:cBhvr>
                                        <p:cTn id="333" dur="1000">
                                          <p:stCondLst>
                                            <p:cond delay="0"/>
                                          </p:stCondLst>
                                        </p:cTn>
                                        <p:tgtEl>
                                          <p:spTgt spid="7290"/>
                                        </p:tgtEl>
                                        <p:attrNameLst>
                                          <p:attrName>style.visibility</p:attrName>
                                        </p:attrNameLst>
                                      </p:cBhvr>
                                      <p:to>
                                        <p:strVal val="visible"/>
                                      </p:to>
                                    </p:set>
                                  </p:childTnLst>
                                  <p:subTnLst>
                                    <p:set>
                                      <p:cBhvr override="childStyle">
                                        <p:cTn dur="1" fill="hold" display="0" masterRel="sameClick" afterEffect="1">
                                          <p:stCondLst>
                                            <p:cond evt="end" delay="0">
                                              <p:tn val="332"/>
                                            </p:cond>
                                          </p:stCondLst>
                                        </p:cTn>
                                        <p:tgtEl>
                                          <p:spTgt spid="7290"/>
                                        </p:tgtEl>
                                        <p:attrNameLst>
                                          <p:attrName>style.visibility</p:attrName>
                                        </p:attrNameLst>
                                      </p:cBhvr>
                                      <p:to>
                                        <p:strVal val="hidden"/>
                                      </p:to>
                                    </p:set>
                                  </p:subTnLst>
                                </p:cTn>
                              </p:par>
                            </p:childTnLst>
                          </p:cTn>
                        </p:par>
                        <p:par>
                          <p:cTn id="334" fill="hold">
                            <p:stCondLst>
                              <p:cond delay="108000"/>
                            </p:stCondLst>
                            <p:childTnLst>
                              <p:par>
                                <p:cTn id="335" presetID="11" presetClass="entr" presetSubtype="0" fill="hold" grpId="0" nodeType="afterEffect">
                                  <p:stCondLst>
                                    <p:cond delay="0"/>
                                  </p:stCondLst>
                                  <p:childTnLst>
                                    <p:set>
                                      <p:cBhvr>
                                        <p:cTn id="336" dur="1000">
                                          <p:stCondLst>
                                            <p:cond delay="0"/>
                                          </p:stCondLst>
                                        </p:cTn>
                                        <p:tgtEl>
                                          <p:spTgt spid="7291"/>
                                        </p:tgtEl>
                                        <p:attrNameLst>
                                          <p:attrName>style.visibility</p:attrName>
                                        </p:attrNameLst>
                                      </p:cBhvr>
                                      <p:to>
                                        <p:strVal val="visible"/>
                                      </p:to>
                                    </p:set>
                                  </p:childTnLst>
                                  <p:subTnLst>
                                    <p:set>
                                      <p:cBhvr override="childStyle">
                                        <p:cTn dur="1" fill="hold" display="0" masterRel="sameClick" afterEffect="1">
                                          <p:stCondLst>
                                            <p:cond evt="end" delay="0">
                                              <p:tn val="335"/>
                                            </p:cond>
                                          </p:stCondLst>
                                        </p:cTn>
                                        <p:tgtEl>
                                          <p:spTgt spid="7291"/>
                                        </p:tgtEl>
                                        <p:attrNameLst>
                                          <p:attrName>style.visibility</p:attrName>
                                        </p:attrNameLst>
                                      </p:cBhvr>
                                      <p:to>
                                        <p:strVal val="hidden"/>
                                      </p:to>
                                    </p:set>
                                  </p:subTnLst>
                                </p:cTn>
                              </p:par>
                            </p:childTnLst>
                          </p:cTn>
                        </p:par>
                        <p:par>
                          <p:cTn id="337" fill="hold">
                            <p:stCondLst>
                              <p:cond delay="109000"/>
                            </p:stCondLst>
                            <p:childTnLst>
                              <p:par>
                                <p:cTn id="338" presetID="11" presetClass="entr" presetSubtype="0" fill="hold" grpId="0" nodeType="afterEffect">
                                  <p:stCondLst>
                                    <p:cond delay="0"/>
                                  </p:stCondLst>
                                  <p:childTnLst>
                                    <p:set>
                                      <p:cBhvr>
                                        <p:cTn id="339" dur="1000">
                                          <p:stCondLst>
                                            <p:cond delay="0"/>
                                          </p:stCondLst>
                                        </p:cTn>
                                        <p:tgtEl>
                                          <p:spTgt spid="7292"/>
                                        </p:tgtEl>
                                        <p:attrNameLst>
                                          <p:attrName>style.visibility</p:attrName>
                                        </p:attrNameLst>
                                      </p:cBhvr>
                                      <p:to>
                                        <p:strVal val="visible"/>
                                      </p:to>
                                    </p:set>
                                  </p:childTnLst>
                                  <p:subTnLst>
                                    <p:set>
                                      <p:cBhvr override="childStyle">
                                        <p:cTn dur="1" fill="hold" display="0" masterRel="sameClick" afterEffect="1">
                                          <p:stCondLst>
                                            <p:cond evt="end" delay="0">
                                              <p:tn val="338"/>
                                            </p:cond>
                                          </p:stCondLst>
                                        </p:cTn>
                                        <p:tgtEl>
                                          <p:spTgt spid="7292"/>
                                        </p:tgtEl>
                                        <p:attrNameLst>
                                          <p:attrName>style.visibility</p:attrName>
                                        </p:attrNameLst>
                                      </p:cBhvr>
                                      <p:to>
                                        <p:strVal val="hidden"/>
                                      </p:to>
                                    </p:set>
                                    <p:audio>
                                      <p:cMediaNode>
                                        <p:cTn display="0" masterRel="sameClick">
                                          <p:stCondLst>
                                            <p:cond evt="begin" delay="0">
                                              <p:tn val="338"/>
                                            </p:cond>
                                          </p:stCondLst>
                                          <p:endCondLst>
                                            <p:cond evt="onStopAudio" delay="0">
                                              <p:tgtEl>
                                                <p:sldTgt/>
                                              </p:tgtEl>
                                            </p:cond>
                                          </p:endCondLst>
                                        </p:cTn>
                                        <p:tgtEl>
                                          <p:sndTgt r:embed="rId2" name="click.wav"/>
                                        </p:tgtEl>
                                      </p:cMediaNode>
                                    </p:audio>
                                  </p:subTnLst>
                                </p:cTn>
                              </p:par>
                            </p:childTnLst>
                          </p:cTn>
                        </p:par>
                        <p:par>
                          <p:cTn id="340" fill="hold">
                            <p:stCondLst>
                              <p:cond delay="110000"/>
                            </p:stCondLst>
                            <p:childTnLst>
                              <p:par>
                                <p:cTn id="341" presetID="11" presetClass="entr" presetSubtype="0" fill="hold" grpId="0" nodeType="afterEffect">
                                  <p:stCondLst>
                                    <p:cond delay="0"/>
                                  </p:stCondLst>
                                  <p:childTnLst>
                                    <p:set>
                                      <p:cBhvr>
                                        <p:cTn id="342" dur="1000">
                                          <p:stCondLst>
                                            <p:cond delay="0"/>
                                          </p:stCondLst>
                                        </p:cTn>
                                        <p:tgtEl>
                                          <p:spTgt spid="7293"/>
                                        </p:tgtEl>
                                        <p:attrNameLst>
                                          <p:attrName>style.visibility</p:attrName>
                                        </p:attrNameLst>
                                      </p:cBhvr>
                                      <p:to>
                                        <p:strVal val="visible"/>
                                      </p:to>
                                    </p:set>
                                  </p:childTnLst>
                                  <p:subTnLst>
                                    <p:set>
                                      <p:cBhvr override="childStyle">
                                        <p:cTn dur="1" fill="hold" display="0" masterRel="sameClick" afterEffect="1">
                                          <p:stCondLst>
                                            <p:cond evt="end" delay="0">
                                              <p:tn val="341"/>
                                            </p:cond>
                                          </p:stCondLst>
                                        </p:cTn>
                                        <p:tgtEl>
                                          <p:spTgt spid="7293"/>
                                        </p:tgtEl>
                                        <p:attrNameLst>
                                          <p:attrName>style.visibility</p:attrName>
                                        </p:attrNameLst>
                                      </p:cBhvr>
                                      <p:to>
                                        <p:strVal val="hidden"/>
                                      </p:to>
                                    </p:set>
                                    <p:audio>
                                      <p:cMediaNode>
                                        <p:cTn display="0" masterRel="sameClick">
                                          <p:stCondLst>
                                            <p:cond evt="begin" delay="0">
                                              <p:tn val="341"/>
                                            </p:cond>
                                          </p:stCondLst>
                                          <p:endCondLst>
                                            <p:cond evt="onStopAudio" delay="0">
                                              <p:tgtEl>
                                                <p:sldTgt/>
                                              </p:tgtEl>
                                            </p:cond>
                                          </p:endCondLst>
                                        </p:cTn>
                                        <p:tgtEl>
                                          <p:sndTgt r:embed="rId2" name="click.wav"/>
                                        </p:tgtEl>
                                      </p:cMediaNode>
                                    </p:audio>
                                  </p:subTnLst>
                                </p:cTn>
                              </p:par>
                            </p:childTnLst>
                          </p:cTn>
                        </p:par>
                        <p:par>
                          <p:cTn id="343" fill="hold">
                            <p:stCondLst>
                              <p:cond delay="111000"/>
                            </p:stCondLst>
                            <p:childTnLst>
                              <p:par>
                                <p:cTn id="344" presetID="11" presetClass="entr" presetSubtype="0" fill="hold" grpId="0" nodeType="afterEffect">
                                  <p:stCondLst>
                                    <p:cond delay="0"/>
                                  </p:stCondLst>
                                  <p:childTnLst>
                                    <p:set>
                                      <p:cBhvr>
                                        <p:cTn id="345" dur="1000">
                                          <p:stCondLst>
                                            <p:cond delay="0"/>
                                          </p:stCondLst>
                                        </p:cTn>
                                        <p:tgtEl>
                                          <p:spTgt spid="7294"/>
                                        </p:tgtEl>
                                        <p:attrNameLst>
                                          <p:attrName>style.visibility</p:attrName>
                                        </p:attrNameLst>
                                      </p:cBhvr>
                                      <p:to>
                                        <p:strVal val="visible"/>
                                      </p:to>
                                    </p:set>
                                  </p:childTnLst>
                                  <p:subTnLst>
                                    <p:set>
                                      <p:cBhvr override="childStyle">
                                        <p:cTn dur="1" fill="hold" display="0" masterRel="sameClick" afterEffect="1">
                                          <p:stCondLst>
                                            <p:cond evt="end" delay="0">
                                              <p:tn val="344"/>
                                            </p:cond>
                                          </p:stCondLst>
                                        </p:cTn>
                                        <p:tgtEl>
                                          <p:spTgt spid="7294"/>
                                        </p:tgtEl>
                                        <p:attrNameLst>
                                          <p:attrName>style.visibility</p:attrName>
                                        </p:attrNameLst>
                                      </p:cBhvr>
                                      <p:to>
                                        <p:strVal val="hidden"/>
                                      </p:to>
                                    </p:set>
                                    <p:audio>
                                      <p:cMediaNode>
                                        <p:cTn display="0" masterRel="sameClick">
                                          <p:stCondLst>
                                            <p:cond evt="begin" delay="0">
                                              <p:tn val="344"/>
                                            </p:cond>
                                          </p:stCondLst>
                                          <p:endCondLst>
                                            <p:cond evt="onStopAudio" delay="0">
                                              <p:tgtEl>
                                                <p:sldTgt/>
                                              </p:tgtEl>
                                            </p:cond>
                                          </p:endCondLst>
                                        </p:cTn>
                                        <p:tgtEl>
                                          <p:sndTgt r:embed="rId2" name="click.wav"/>
                                        </p:tgtEl>
                                      </p:cMediaNode>
                                    </p:audio>
                                  </p:subTnLst>
                                </p:cTn>
                              </p:par>
                            </p:childTnLst>
                          </p:cTn>
                        </p:par>
                        <p:par>
                          <p:cTn id="346" fill="hold">
                            <p:stCondLst>
                              <p:cond delay="112000"/>
                            </p:stCondLst>
                            <p:childTnLst>
                              <p:par>
                                <p:cTn id="347" presetID="11" presetClass="entr" presetSubtype="0" fill="hold" grpId="0" nodeType="afterEffect">
                                  <p:stCondLst>
                                    <p:cond delay="0"/>
                                  </p:stCondLst>
                                  <p:childTnLst>
                                    <p:set>
                                      <p:cBhvr>
                                        <p:cTn id="348" dur="1000">
                                          <p:stCondLst>
                                            <p:cond delay="0"/>
                                          </p:stCondLst>
                                        </p:cTn>
                                        <p:tgtEl>
                                          <p:spTgt spid="7295"/>
                                        </p:tgtEl>
                                        <p:attrNameLst>
                                          <p:attrName>style.visibility</p:attrName>
                                        </p:attrNameLst>
                                      </p:cBhvr>
                                      <p:to>
                                        <p:strVal val="visible"/>
                                      </p:to>
                                    </p:set>
                                  </p:childTnLst>
                                  <p:subTnLst>
                                    <p:set>
                                      <p:cBhvr override="childStyle">
                                        <p:cTn dur="1" fill="hold" display="0" masterRel="sameClick" afterEffect="1">
                                          <p:stCondLst>
                                            <p:cond evt="end" delay="0">
                                              <p:tn val="347"/>
                                            </p:cond>
                                          </p:stCondLst>
                                        </p:cTn>
                                        <p:tgtEl>
                                          <p:spTgt spid="7295"/>
                                        </p:tgtEl>
                                        <p:attrNameLst>
                                          <p:attrName>style.visibility</p:attrName>
                                        </p:attrNameLst>
                                      </p:cBhvr>
                                      <p:to>
                                        <p:strVal val="hidden"/>
                                      </p:to>
                                    </p:set>
                                    <p:audio>
                                      <p:cMediaNode>
                                        <p:cTn display="0" masterRel="sameClick">
                                          <p:stCondLst>
                                            <p:cond evt="begin" delay="0">
                                              <p:tn val="347"/>
                                            </p:cond>
                                          </p:stCondLst>
                                          <p:endCondLst>
                                            <p:cond evt="onStopAudio" delay="0">
                                              <p:tgtEl>
                                                <p:sldTgt/>
                                              </p:tgtEl>
                                            </p:cond>
                                          </p:endCondLst>
                                        </p:cTn>
                                        <p:tgtEl>
                                          <p:sndTgt r:embed="rId2" name="click.wav"/>
                                        </p:tgtEl>
                                      </p:cMediaNode>
                                    </p:audio>
                                  </p:subTnLst>
                                </p:cTn>
                              </p:par>
                            </p:childTnLst>
                          </p:cTn>
                        </p:par>
                        <p:par>
                          <p:cTn id="349" fill="hold">
                            <p:stCondLst>
                              <p:cond delay="113000"/>
                            </p:stCondLst>
                            <p:childTnLst>
                              <p:par>
                                <p:cTn id="350" presetID="11" presetClass="entr" presetSubtype="0" fill="hold" grpId="0" nodeType="afterEffect">
                                  <p:stCondLst>
                                    <p:cond delay="0"/>
                                  </p:stCondLst>
                                  <p:childTnLst>
                                    <p:set>
                                      <p:cBhvr>
                                        <p:cTn id="351" dur="1000">
                                          <p:stCondLst>
                                            <p:cond delay="0"/>
                                          </p:stCondLst>
                                        </p:cTn>
                                        <p:tgtEl>
                                          <p:spTgt spid="7296"/>
                                        </p:tgtEl>
                                        <p:attrNameLst>
                                          <p:attrName>style.visibility</p:attrName>
                                        </p:attrNameLst>
                                      </p:cBhvr>
                                      <p:to>
                                        <p:strVal val="visible"/>
                                      </p:to>
                                    </p:set>
                                  </p:childTnLst>
                                  <p:subTnLst>
                                    <p:set>
                                      <p:cBhvr override="childStyle">
                                        <p:cTn dur="1" fill="hold" display="0" masterRel="sameClick" afterEffect="1">
                                          <p:stCondLst>
                                            <p:cond evt="end" delay="0">
                                              <p:tn val="350"/>
                                            </p:cond>
                                          </p:stCondLst>
                                        </p:cTn>
                                        <p:tgtEl>
                                          <p:spTgt spid="7296"/>
                                        </p:tgtEl>
                                        <p:attrNameLst>
                                          <p:attrName>style.visibility</p:attrName>
                                        </p:attrNameLst>
                                      </p:cBhvr>
                                      <p:to>
                                        <p:strVal val="hidden"/>
                                      </p:to>
                                    </p:set>
                                    <p:audio>
                                      <p:cMediaNode>
                                        <p:cTn display="0" masterRel="sameClick">
                                          <p:stCondLst>
                                            <p:cond evt="begin" delay="0">
                                              <p:tn val="350"/>
                                            </p:cond>
                                          </p:stCondLst>
                                          <p:endCondLst>
                                            <p:cond evt="onStopAudio" delay="0">
                                              <p:tgtEl>
                                                <p:sldTgt/>
                                              </p:tgtEl>
                                            </p:cond>
                                          </p:endCondLst>
                                        </p:cTn>
                                        <p:tgtEl>
                                          <p:sndTgt r:embed="rId2" name="click.wav"/>
                                        </p:tgtEl>
                                      </p:cMediaNode>
                                    </p:audio>
                                  </p:subTnLst>
                                </p:cTn>
                              </p:par>
                            </p:childTnLst>
                          </p:cTn>
                        </p:par>
                        <p:par>
                          <p:cTn id="352" fill="hold">
                            <p:stCondLst>
                              <p:cond delay="114000"/>
                            </p:stCondLst>
                            <p:childTnLst>
                              <p:par>
                                <p:cTn id="353" presetID="11" presetClass="entr" presetSubtype="0" fill="hold" grpId="0" nodeType="afterEffect">
                                  <p:stCondLst>
                                    <p:cond delay="0"/>
                                  </p:stCondLst>
                                  <p:childTnLst>
                                    <p:set>
                                      <p:cBhvr>
                                        <p:cTn id="354" dur="1000">
                                          <p:stCondLst>
                                            <p:cond delay="0"/>
                                          </p:stCondLst>
                                        </p:cTn>
                                        <p:tgtEl>
                                          <p:spTgt spid="7297"/>
                                        </p:tgtEl>
                                        <p:attrNameLst>
                                          <p:attrName>style.visibility</p:attrName>
                                        </p:attrNameLst>
                                      </p:cBhvr>
                                      <p:to>
                                        <p:strVal val="visible"/>
                                      </p:to>
                                    </p:set>
                                  </p:childTnLst>
                                  <p:subTnLst>
                                    <p:set>
                                      <p:cBhvr override="childStyle">
                                        <p:cTn dur="1" fill="hold" display="0" masterRel="sameClick" afterEffect="1">
                                          <p:stCondLst>
                                            <p:cond evt="end" delay="0">
                                              <p:tn val="353"/>
                                            </p:cond>
                                          </p:stCondLst>
                                        </p:cTn>
                                        <p:tgtEl>
                                          <p:spTgt spid="7297"/>
                                        </p:tgtEl>
                                        <p:attrNameLst>
                                          <p:attrName>style.visibility</p:attrName>
                                        </p:attrNameLst>
                                      </p:cBhvr>
                                      <p:to>
                                        <p:strVal val="hidden"/>
                                      </p:to>
                                    </p:set>
                                    <p:audio>
                                      <p:cMediaNode>
                                        <p:cTn display="0" masterRel="sameClick">
                                          <p:stCondLst>
                                            <p:cond evt="begin" delay="0">
                                              <p:tn val="353"/>
                                            </p:cond>
                                          </p:stCondLst>
                                          <p:endCondLst>
                                            <p:cond evt="onStopAudio" delay="0">
                                              <p:tgtEl>
                                                <p:sldTgt/>
                                              </p:tgtEl>
                                            </p:cond>
                                          </p:endCondLst>
                                        </p:cTn>
                                        <p:tgtEl>
                                          <p:sndTgt r:embed="rId2" name="click.wav"/>
                                        </p:tgtEl>
                                      </p:cMediaNode>
                                    </p:audio>
                                  </p:subTnLst>
                                </p:cTn>
                              </p:par>
                            </p:childTnLst>
                          </p:cTn>
                        </p:par>
                        <p:par>
                          <p:cTn id="355" fill="hold">
                            <p:stCondLst>
                              <p:cond delay="115000"/>
                            </p:stCondLst>
                            <p:childTnLst>
                              <p:par>
                                <p:cTn id="356" presetID="11" presetClass="entr" presetSubtype="0" fill="hold" grpId="0" nodeType="afterEffect">
                                  <p:stCondLst>
                                    <p:cond delay="0"/>
                                  </p:stCondLst>
                                  <p:childTnLst>
                                    <p:set>
                                      <p:cBhvr>
                                        <p:cTn id="357" dur="1000">
                                          <p:stCondLst>
                                            <p:cond delay="0"/>
                                          </p:stCondLst>
                                        </p:cTn>
                                        <p:tgtEl>
                                          <p:spTgt spid="7298"/>
                                        </p:tgtEl>
                                        <p:attrNameLst>
                                          <p:attrName>style.visibility</p:attrName>
                                        </p:attrNameLst>
                                      </p:cBhvr>
                                      <p:to>
                                        <p:strVal val="visible"/>
                                      </p:to>
                                    </p:set>
                                  </p:childTnLst>
                                  <p:subTnLst>
                                    <p:set>
                                      <p:cBhvr override="childStyle">
                                        <p:cTn dur="1" fill="hold" display="0" masterRel="sameClick" afterEffect="1">
                                          <p:stCondLst>
                                            <p:cond evt="end" delay="0">
                                              <p:tn val="356"/>
                                            </p:cond>
                                          </p:stCondLst>
                                        </p:cTn>
                                        <p:tgtEl>
                                          <p:spTgt spid="7298"/>
                                        </p:tgtEl>
                                        <p:attrNameLst>
                                          <p:attrName>style.visibility</p:attrName>
                                        </p:attrNameLst>
                                      </p:cBhvr>
                                      <p:to>
                                        <p:strVal val="hidden"/>
                                      </p:to>
                                    </p:set>
                                    <p:audio>
                                      <p:cMediaNode>
                                        <p:cTn display="0" masterRel="sameClick">
                                          <p:stCondLst>
                                            <p:cond evt="begin" delay="0">
                                              <p:tn val="356"/>
                                            </p:cond>
                                          </p:stCondLst>
                                          <p:endCondLst>
                                            <p:cond evt="onStopAudio" delay="0">
                                              <p:tgtEl>
                                                <p:sldTgt/>
                                              </p:tgtEl>
                                            </p:cond>
                                          </p:endCondLst>
                                        </p:cTn>
                                        <p:tgtEl>
                                          <p:sndTgt r:embed="rId2" name="click.wav"/>
                                        </p:tgtEl>
                                      </p:cMediaNode>
                                    </p:audio>
                                  </p:subTnLst>
                                </p:cTn>
                              </p:par>
                            </p:childTnLst>
                          </p:cTn>
                        </p:par>
                        <p:par>
                          <p:cTn id="358" fill="hold">
                            <p:stCondLst>
                              <p:cond delay="116000"/>
                            </p:stCondLst>
                            <p:childTnLst>
                              <p:par>
                                <p:cTn id="359" presetID="11" presetClass="entr" presetSubtype="0" fill="hold" grpId="0" nodeType="afterEffect">
                                  <p:stCondLst>
                                    <p:cond delay="0"/>
                                  </p:stCondLst>
                                  <p:childTnLst>
                                    <p:set>
                                      <p:cBhvr>
                                        <p:cTn id="360" dur="1000">
                                          <p:stCondLst>
                                            <p:cond delay="0"/>
                                          </p:stCondLst>
                                        </p:cTn>
                                        <p:tgtEl>
                                          <p:spTgt spid="7299"/>
                                        </p:tgtEl>
                                        <p:attrNameLst>
                                          <p:attrName>style.visibility</p:attrName>
                                        </p:attrNameLst>
                                      </p:cBhvr>
                                      <p:to>
                                        <p:strVal val="visible"/>
                                      </p:to>
                                    </p:set>
                                  </p:childTnLst>
                                  <p:subTnLst>
                                    <p:set>
                                      <p:cBhvr override="childStyle">
                                        <p:cTn dur="1" fill="hold" display="0" masterRel="sameClick" afterEffect="1">
                                          <p:stCondLst>
                                            <p:cond evt="end" delay="0">
                                              <p:tn val="359"/>
                                            </p:cond>
                                          </p:stCondLst>
                                        </p:cTn>
                                        <p:tgtEl>
                                          <p:spTgt spid="7299"/>
                                        </p:tgtEl>
                                        <p:attrNameLst>
                                          <p:attrName>style.visibility</p:attrName>
                                        </p:attrNameLst>
                                      </p:cBhvr>
                                      <p:to>
                                        <p:strVal val="hidden"/>
                                      </p:to>
                                    </p:set>
                                    <p:audio>
                                      <p:cMediaNode>
                                        <p:cTn display="0" masterRel="sameClick">
                                          <p:stCondLst>
                                            <p:cond evt="begin" delay="0">
                                              <p:tn val="359"/>
                                            </p:cond>
                                          </p:stCondLst>
                                          <p:endCondLst>
                                            <p:cond evt="onStopAudio" delay="0">
                                              <p:tgtEl>
                                                <p:sldTgt/>
                                              </p:tgtEl>
                                            </p:cond>
                                          </p:endCondLst>
                                        </p:cTn>
                                        <p:tgtEl>
                                          <p:sndTgt r:embed="rId2" name="click.wav"/>
                                        </p:tgtEl>
                                      </p:cMediaNode>
                                    </p:audio>
                                  </p:subTnLst>
                                </p:cTn>
                              </p:par>
                            </p:childTnLst>
                          </p:cTn>
                        </p:par>
                        <p:par>
                          <p:cTn id="361" fill="hold">
                            <p:stCondLst>
                              <p:cond delay="117000"/>
                            </p:stCondLst>
                            <p:childTnLst>
                              <p:par>
                                <p:cTn id="362" presetID="11" presetClass="entr" presetSubtype="0" fill="hold" grpId="0" nodeType="afterEffect">
                                  <p:stCondLst>
                                    <p:cond delay="0"/>
                                  </p:stCondLst>
                                  <p:childTnLst>
                                    <p:set>
                                      <p:cBhvr>
                                        <p:cTn id="363" dur="1000">
                                          <p:stCondLst>
                                            <p:cond delay="0"/>
                                          </p:stCondLst>
                                        </p:cTn>
                                        <p:tgtEl>
                                          <p:spTgt spid="7300"/>
                                        </p:tgtEl>
                                        <p:attrNameLst>
                                          <p:attrName>style.visibility</p:attrName>
                                        </p:attrNameLst>
                                      </p:cBhvr>
                                      <p:to>
                                        <p:strVal val="visible"/>
                                      </p:to>
                                    </p:set>
                                  </p:childTnLst>
                                  <p:subTnLst>
                                    <p:set>
                                      <p:cBhvr override="childStyle">
                                        <p:cTn dur="1" fill="hold" display="0" masterRel="sameClick" afterEffect="1">
                                          <p:stCondLst>
                                            <p:cond evt="end" delay="0">
                                              <p:tn val="362"/>
                                            </p:cond>
                                          </p:stCondLst>
                                        </p:cTn>
                                        <p:tgtEl>
                                          <p:spTgt spid="7300"/>
                                        </p:tgtEl>
                                        <p:attrNameLst>
                                          <p:attrName>style.visibility</p:attrName>
                                        </p:attrNameLst>
                                      </p:cBhvr>
                                      <p:to>
                                        <p:strVal val="hidden"/>
                                      </p:to>
                                    </p:set>
                                    <p:audio>
                                      <p:cMediaNode>
                                        <p:cTn display="0" masterRel="sameClick">
                                          <p:stCondLst>
                                            <p:cond evt="begin" delay="0">
                                              <p:tn val="362"/>
                                            </p:cond>
                                          </p:stCondLst>
                                          <p:endCondLst>
                                            <p:cond evt="onStopAudio" delay="0">
                                              <p:tgtEl>
                                                <p:sldTgt/>
                                              </p:tgtEl>
                                            </p:cond>
                                          </p:endCondLst>
                                        </p:cTn>
                                        <p:tgtEl>
                                          <p:sndTgt r:embed="rId2" name="click.wav"/>
                                        </p:tgtEl>
                                      </p:cMediaNode>
                                    </p:audio>
                                  </p:subTnLst>
                                </p:cTn>
                              </p:par>
                            </p:childTnLst>
                          </p:cTn>
                        </p:par>
                        <p:par>
                          <p:cTn id="364" fill="hold">
                            <p:stCondLst>
                              <p:cond delay="118000"/>
                            </p:stCondLst>
                            <p:childTnLst>
                              <p:par>
                                <p:cTn id="365" presetID="11" presetClass="entr" presetSubtype="0" fill="hold" grpId="0" nodeType="afterEffect">
                                  <p:stCondLst>
                                    <p:cond delay="0"/>
                                  </p:stCondLst>
                                  <p:childTnLst>
                                    <p:set>
                                      <p:cBhvr>
                                        <p:cTn id="366" dur="1000">
                                          <p:stCondLst>
                                            <p:cond delay="0"/>
                                          </p:stCondLst>
                                        </p:cTn>
                                        <p:tgtEl>
                                          <p:spTgt spid="7301"/>
                                        </p:tgtEl>
                                        <p:attrNameLst>
                                          <p:attrName>style.visibility</p:attrName>
                                        </p:attrNameLst>
                                      </p:cBhvr>
                                      <p:to>
                                        <p:strVal val="visible"/>
                                      </p:to>
                                    </p:set>
                                  </p:childTnLst>
                                  <p:subTnLst>
                                    <p:set>
                                      <p:cBhvr override="childStyle">
                                        <p:cTn dur="1" fill="hold" display="0" masterRel="sameClick" afterEffect="1">
                                          <p:stCondLst>
                                            <p:cond evt="end" delay="0">
                                              <p:tn val="365"/>
                                            </p:cond>
                                          </p:stCondLst>
                                        </p:cTn>
                                        <p:tgtEl>
                                          <p:spTgt spid="7301"/>
                                        </p:tgtEl>
                                        <p:attrNameLst>
                                          <p:attrName>style.visibility</p:attrName>
                                        </p:attrNameLst>
                                      </p:cBhvr>
                                      <p:to>
                                        <p:strVal val="hidden"/>
                                      </p:to>
                                    </p:set>
                                    <p:audio>
                                      <p:cMediaNode>
                                        <p:cTn display="0" masterRel="sameClick">
                                          <p:stCondLst>
                                            <p:cond evt="begin" delay="0">
                                              <p:tn val="365"/>
                                            </p:cond>
                                          </p:stCondLst>
                                          <p:endCondLst>
                                            <p:cond evt="onStopAudio" delay="0">
                                              <p:tgtEl>
                                                <p:sldTgt/>
                                              </p:tgtEl>
                                            </p:cond>
                                          </p:endCondLst>
                                        </p:cTn>
                                        <p:tgtEl>
                                          <p:sndTgt r:embed="rId2" name="click.wav"/>
                                        </p:tgtEl>
                                      </p:cMediaNode>
                                    </p:audio>
                                  </p:subTnLst>
                                </p:cTn>
                              </p:par>
                            </p:childTnLst>
                          </p:cTn>
                        </p:par>
                        <p:par>
                          <p:cTn id="367" fill="hold">
                            <p:stCondLst>
                              <p:cond delay="119000"/>
                            </p:stCondLst>
                            <p:childTnLst>
                              <p:par>
                                <p:cTn id="368" presetID="11" presetClass="entr" presetSubtype="0" fill="hold" grpId="0" nodeType="afterEffect">
                                  <p:stCondLst>
                                    <p:cond delay="0"/>
                                  </p:stCondLst>
                                  <p:childTnLst>
                                    <p:set>
                                      <p:cBhvr>
                                        <p:cTn id="369" dur="1000">
                                          <p:stCondLst>
                                            <p:cond delay="0"/>
                                          </p:stCondLst>
                                        </p:cTn>
                                        <p:tgtEl>
                                          <p:spTgt spid="7305"/>
                                        </p:tgtEl>
                                        <p:attrNameLst>
                                          <p:attrName>style.visibility</p:attrName>
                                        </p:attrNameLst>
                                      </p:cBhvr>
                                      <p:to>
                                        <p:strVal val="visible"/>
                                      </p:to>
                                    </p:set>
                                  </p:childTnLst>
                                  <p:subTnLst>
                                    <p:audio>
                                      <p:cMediaNode>
                                        <p:cTn display="0" masterRel="sameClick">
                                          <p:stCondLst>
                                            <p:cond evt="begin" delay="0">
                                              <p:tn val="368"/>
                                            </p:cond>
                                          </p:stCondLst>
                                          <p:endCondLst>
                                            <p:cond evt="onStopAudio" delay="0">
                                              <p:tgtEl>
                                                <p:sldTgt/>
                                              </p:tgtEl>
                                            </p:cond>
                                          </p:endCondLst>
                                        </p:cTn>
                                        <p:tgtEl>
                                          <p:sndTgt r:embed="rId3" name="bell3.wav"/>
                                        </p:tgtEl>
                                      </p:cMediaNode>
                                    </p:audio>
                                  </p:subTnLst>
                                </p:cTn>
                              </p:par>
                            </p:childTnLst>
                          </p:cTn>
                        </p:par>
                      </p:childTnLst>
                    </p:cTn>
                  </p:par>
                </p:childTnLst>
              </p:cTn>
              <p:nextCondLst>
                <p:cond evt="onClick" delay="0">
                  <p:tgtEl>
                    <p:spTgt spid="3140"/>
                  </p:tgtEl>
                </p:cond>
              </p:nextCondLst>
            </p:seq>
          </p:childTnLst>
        </p:cTn>
      </p:par>
    </p:tnLst>
    <p:bldLst>
      <p:bldP spid="3074" grpId="0"/>
      <p:bldP spid="7184" grpId="0"/>
      <p:bldP spid="7184" grpId="1"/>
      <p:bldP spid="7243" grpId="0"/>
      <p:bldP spid="7243" grpId="1"/>
      <p:bldP spid="7244" grpId="0"/>
      <p:bldP spid="7244" grpId="1"/>
      <p:bldP spid="7245" grpId="0"/>
      <p:bldP spid="7245" grpId="1"/>
      <p:bldP spid="7246" grpId="0"/>
      <p:bldP spid="7246" grpId="1"/>
      <p:bldP spid="7247" grpId="0"/>
      <p:bldP spid="7247" grpId="1"/>
      <p:bldP spid="7248" grpId="0"/>
      <p:bldP spid="7248" grpId="1"/>
      <p:bldP spid="7249" grpId="0"/>
      <p:bldP spid="7249" grpId="1"/>
      <p:bldP spid="7250" grpId="0"/>
      <p:bldP spid="7250" grpId="1"/>
      <p:bldP spid="7251" grpId="0"/>
      <p:bldP spid="7251" grpId="1"/>
      <p:bldP spid="7252" grpId="0"/>
      <p:bldP spid="7252" grpId="1"/>
      <p:bldP spid="7253" grpId="0"/>
      <p:bldP spid="7253" grpId="1"/>
      <p:bldP spid="7254" grpId="0"/>
      <p:bldP spid="7254" grpId="1"/>
      <p:bldP spid="7255" grpId="0"/>
      <p:bldP spid="7255" grpId="1"/>
      <p:bldP spid="7256" grpId="0"/>
      <p:bldP spid="7256" grpId="1"/>
      <p:bldP spid="7257" grpId="0"/>
      <p:bldP spid="7257" grpId="1"/>
      <p:bldP spid="7258" grpId="0"/>
      <p:bldP spid="7258" grpId="1"/>
      <p:bldP spid="7259" grpId="0"/>
      <p:bldP spid="7259" grpId="1"/>
      <p:bldP spid="7260" grpId="0"/>
      <p:bldP spid="7260" grpId="1"/>
      <p:bldP spid="7261" grpId="0"/>
      <p:bldP spid="7261" grpId="1"/>
      <p:bldP spid="7262" grpId="0"/>
      <p:bldP spid="7262" grpId="1"/>
      <p:bldP spid="7263" grpId="0"/>
      <p:bldP spid="7263" grpId="1"/>
      <p:bldP spid="7264" grpId="0"/>
      <p:bldP spid="7264" grpId="1"/>
      <p:bldP spid="7265" grpId="0"/>
      <p:bldP spid="7265" grpId="1"/>
      <p:bldP spid="7266" grpId="0"/>
      <p:bldP spid="7266" grpId="1"/>
      <p:bldP spid="7267" grpId="0"/>
      <p:bldP spid="7267" grpId="1"/>
      <p:bldP spid="7268" grpId="0"/>
      <p:bldP spid="7268" grpId="1"/>
      <p:bldP spid="7270" grpId="0"/>
      <p:bldP spid="7270" grpId="1"/>
      <p:bldP spid="7271" grpId="0"/>
      <p:bldP spid="7271" grpId="1"/>
      <p:bldP spid="7272" grpId="0"/>
      <p:bldP spid="7272" grpId="1"/>
      <p:bldP spid="7273" grpId="0"/>
      <p:bldP spid="7273" grpId="1"/>
      <p:bldP spid="7274" grpId="0"/>
      <p:bldP spid="7274" grpId="1"/>
      <p:bldP spid="7275" grpId="0"/>
      <p:bldP spid="7275" grpId="1"/>
      <p:bldP spid="7276" grpId="0"/>
      <p:bldP spid="7276" grpId="1"/>
      <p:bldP spid="7277" grpId="0"/>
      <p:bldP spid="7277" grpId="1"/>
      <p:bldP spid="7278" grpId="0"/>
      <p:bldP spid="7278" grpId="1"/>
      <p:bldP spid="7279" grpId="0"/>
      <p:bldP spid="7279" grpId="1"/>
      <p:bldP spid="7280" grpId="0"/>
      <p:bldP spid="7280" grpId="1"/>
      <p:bldP spid="7281" grpId="0"/>
      <p:bldP spid="7281" grpId="1"/>
      <p:bldP spid="7282" grpId="0"/>
      <p:bldP spid="7282" grpId="1"/>
      <p:bldP spid="7283" grpId="0"/>
      <p:bldP spid="7283" grpId="1"/>
      <p:bldP spid="7284" grpId="0"/>
      <p:bldP spid="7284" grpId="1"/>
      <p:bldP spid="7285" grpId="0"/>
      <p:bldP spid="7285" grpId="1"/>
      <p:bldP spid="7286" grpId="0"/>
      <p:bldP spid="7286" grpId="1"/>
      <p:bldP spid="7287" grpId="0"/>
      <p:bldP spid="7287" grpId="1"/>
      <p:bldP spid="7288" grpId="0"/>
      <p:bldP spid="7288" grpId="1"/>
      <p:bldP spid="7289" grpId="0"/>
      <p:bldP spid="7289" grpId="1"/>
      <p:bldP spid="7290" grpId="0"/>
      <p:bldP spid="7290" grpId="1"/>
      <p:bldP spid="7291" grpId="0"/>
      <p:bldP spid="7291" grpId="1"/>
      <p:bldP spid="7292" grpId="0"/>
      <p:bldP spid="7292" grpId="1"/>
      <p:bldP spid="7293" grpId="0"/>
      <p:bldP spid="7293" grpId="1"/>
      <p:bldP spid="7294" grpId="0"/>
      <p:bldP spid="7294" grpId="1"/>
      <p:bldP spid="7295" grpId="0"/>
      <p:bldP spid="7295" grpId="1"/>
      <p:bldP spid="7296" grpId="0"/>
      <p:bldP spid="7296" grpId="1"/>
      <p:bldP spid="7297" grpId="0"/>
      <p:bldP spid="7297" grpId="1"/>
      <p:bldP spid="7298" grpId="0"/>
      <p:bldP spid="7298" grpId="1"/>
      <p:bldP spid="7299" grpId="0"/>
      <p:bldP spid="7299" grpId="1"/>
      <p:bldP spid="7300" grpId="0"/>
      <p:bldP spid="7300" grpId="1"/>
      <p:bldP spid="7301" grpId="0"/>
      <p:bldP spid="7301" grpId="1"/>
      <p:bldP spid="7305" grpId="0"/>
      <p:bldP spid="7305" grpId="1"/>
      <p:bldP spid="31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lide Number Placeholder 5"/>
          <p:cNvSpPr>
            <a:spLocks noGrp="1"/>
          </p:cNvSpPr>
          <p:nvPr>
            <p:ph type="sldNum" sz="quarter" idx="12"/>
          </p:nvPr>
        </p:nvSpPr>
        <p:spPr/>
        <p:txBody>
          <a:bodyPr/>
          <a:lstStyle/>
          <a:p>
            <a:fld id="{22F5FB7A-7F07-4DB8-BE27-31098E054CAC}" type="slidenum">
              <a:rPr lang="en-US"/>
              <a:pPr/>
              <a:t>12</a:t>
            </a:fld>
            <a:endParaRPr lang="en-US"/>
          </a:p>
        </p:txBody>
      </p:sp>
      <p:sp>
        <p:nvSpPr>
          <p:cNvPr id="8195" name="Line 3"/>
          <p:cNvSpPr>
            <a:spLocks noChangeShapeType="1"/>
          </p:cNvSpPr>
          <p:nvPr>
            <p:custDataLst>
              <p:tags r:id="rId1"/>
            </p:custDataLst>
          </p:nvPr>
        </p:nvSpPr>
        <p:spPr bwMode="auto">
          <a:xfrm>
            <a:off x="5481638" y="3771900"/>
            <a:ext cx="0" cy="171450"/>
          </a:xfrm>
          <a:prstGeom prst="line">
            <a:avLst/>
          </a:prstGeom>
          <a:noFill/>
          <a:ln w="19050">
            <a:solidFill>
              <a:srgbClr val="000066"/>
            </a:solidFill>
            <a:round/>
            <a:headEnd type="triangle" w="med" len="med"/>
            <a:tailEnd/>
          </a:ln>
        </p:spPr>
        <p:txBody>
          <a:bodyPr/>
          <a:lstStyle/>
          <a:p>
            <a:endParaRPr lang="en-US"/>
          </a:p>
        </p:txBody>
      </p:sp>
      <p:grpSp>
        <p:nvGrpSpPr>
          <p:cNvPr id="2" name="Group 4"/>
          <p:cNvGrpSpPr>
            <a:grpSpLocks/>
          </p:cNvGrpSpPr>
          <p:nvPr/>
        </p:nvGrpSpPr>
        <p:grpSpPr bwMode="auto">
          <a:xfrm>
            <a:off x="4343400" y="1314450"/>
            <a:ext cx="4495800" cy="628650"/>
            <a:chOff x="240" y="1488"/>
            <a:chExt cx="4512" cy="528"/>
          </a:xfrm>
        </p:grpSpPr>
        <p:grpSp>
          <p:nvGrpSpPr>
            <p:cNvPr id="4" name="Group 5"/>
            <p:cNvGrpSpPr>
              <a:grpSpLocks/>
            </p:cNvGrpSpPr>
            <p:nvPr/>
          </p:nvGrpSpPr>
          <p:grpSpPr bwMode="auto">
            <a:xfrm>
              <a:off x="576" y="1728"/>
              <a:ext cx="1632" cy="288"/>
              <a:chOff x="576" y="1824"/>
              <a:chExt cx="1632" cy="288"/>
            </a:xfrm>
          </p:grpSpPr>
          <p:sp>
            <p:nvSpPr>
              <p:cNvPr id="224444" name="AutoShape 6"/>
              <p:cNvSpPr>
                <a:spLocks noChangeArrowheads="1"/>
              </p:cNvSpPr>
              <p:nvPr>
                <p:custDataLst>
                  <p:tags r:id="rId138"/>
                </p:custDataLst>
              </p:nvPr>
            </p:nvSpPr>
            <p:spPr bwMode="auto">
              <a:xfrm>
                <a:off x="2016" y="1824"/>
                <a:ext cx="192" cy="288"/>
              </a:xfrm>
              <a:prstGeom prst="flowChartDelay">
                <a:avLst/>
              </a:prstGeom>
              <a:solidFill>
                <a:srgbClr val="FFCC00"/>
              </a:solidFill>
              <a:ln w="9525">
                <a:solidFill>
                  <a:schemeClr val="tx1"/>
                </a:solidFill>
                <a:miter lim="800000"/>
                <a:headEnd/>
                <a:tailEnd/>
              </a:ln>
            </p:spPr>
            <p:txBody>
              <a:bodyPr wrap="none" anchor="ctr"/>
              <a:lstStyle/>
              <a:p>
                <a:endParaRPr lang="en-US">
                  <a:latin typeface="Calibri" pitchFamily="34" charset="0"/>
                </a:endParaRPr>
              </a:p>
            </p:txBody>
          </p:sp>
          <p:sp>
            <p:nvSpPr>
              <p:cNvPr id="224445" name="AutoShape 7"/>
              <p:cNvSpPr>
                <a:spLocks noChangeArrowheads="1"/>
              </p:cNvSpPr>
              <p:nvPr>
                <p:custDataLst>
                  <p:tags r:id="rId139"/>
                </p:custDataLst>
              </p:nvPr>
            </p:nvSpPr>
            <p:spPr bwMode="auto">
              <a:xfrm>
                <a:off x="576" y="1824"/>
                <a:ext cx="960" cy="288"/>
              </a:xfrm>
              <a:prstGeom prst="flowChartTerminator">
                <a:avLst/>
              </a:prstGeom>
              <a:noFill/>
              <a:ln w="19050">
                <a:solidFill>
                  <a:srgbClr val="0000FF"/>
                </a:solidFill>
                <a:miter lim="800000"/>
                <a:headEnd/>
                <a:tailEnd/>
              </a:ln>
            </p:spPr>
            <p:txBody>
              <a:bodyPr wrap="none" anchor="ctr"/>
              <a:lstStyle/>
              <a:p>
                <a:endParaRPr lang="en-US">
                  <a:latin typeface="Calibri" pitchFamily="34" charset="0"/>
                </a:endParaRPr>
              </a:p>
            </p:txBody>
          </p:sp>
          <p:sp>
            <p:nvSpPr>
              <p:cNvPr id="224446" name="Line 8"/>
              <p:cNvSpPr>
                <a:spLocks noChangeShapeType="1"/>
              </p:cNvSpPr>
              <p:nvPr>
                <p:custDataLst>
                  <p:tags r:id="rId140"/>
                </p:custDataLst>
              </p:nvPr>
            </p:nvSpPr>
            <p:spPr bwMode="auto">
              <a:xfrm>
                <a:off x="768" y="1824"/>
                <a:ext cx="0" cy="288"/>
              </a:xfrm>
              <a:prstGeom prst="line">
                <a:avLst/>
              </a:prstGeom>
              <a:noFill/>
              <a:ln w="19050">
                <a:solidFill>
                  <a:srgbClr val="0000FF"/>
                </a:solidFill>
                <a:round/>
                <a:headEnd/>
                <a:tailEnd/>
              </a:ln>
            </p:spPr>
            <p:txBody>
              <a:bodyPr/>
              <a:lstStyle/>
              <a:p>
                <a:endParaRPr lang="en-US"/>
              </a:p>
            </p:txBody>
          </p:sp>
          <p:sp>
            <p:nvSpPr>
              <p:cNvPr id="224447" name="Line 9"/>
              <p:cNvSpPr>
                <a:spLocks noChangeShapeType="1"/>
              </p:cNvSpPr>
              <p:nvPr>
                <p:custDataLst>
                  <p:tags r:id="rId141"/>
                </p:custDataLst>
              </p:nvPr>
            </p:nvSpPr>
            <p:spPr bwMode="auto">
              <a:xfrm>
                <a:off x="960" y="1824"/>
                <a:ext cx="0" cy="288"/>
              </a:xfrm>
              <a:prstGeom prst="line">
                <a:avLst/>
              </a:prstGeom>
              <a:noFill/>
              <a:ln w="19050">
                <a:solidFill>
                  <a:srgbClr val="0000FF"/>
                </a:solidFill>
                <a:round/>
                <a:headEnd/>
                <a:tailEnd/>
              </a:ln>
            </p:spPr>
            <p:txBody>
              <a:bodyPr/>
              <a:lstStyle/>
              <a:p>
                <a:endParaRPr lang="en-US"/>
              </a:p>
            </p:txBody>
          </p:sp>
          <p:sp>
            <p:nvSpPr>
              <p:cNvPr id="224448" name="Line 10"/>
              <p:cNvSpPr>
                <a:spLocks noChangeShapeType="1"/>
              </p:cNvSpPr>
              <p:nvPr>
                <p:custDataLst>
                  <p:tags r:id="rId142"/>
                </p:custDataLst>
              </p:nvPr>
            </p:nvSpPr>
            <p:spPr bwMode="auto">
              <a:xfrm>
                <a:off x="1152" y="1824"/>
                <a:ext cx="0" cy="288"/>
              </a:xfrm>
              <a:prstGeom prst="line">
                <a:avLst/>
              </a:prstGeom>
              <a:noFill/>
              <a:ln w="19050">
                <a:solidFill>
                  <a:srgbClr val="0000FF"/>
                </a:solidFill>
                <a:round/>
                <a:headEnd/>
                <a:tailEnd/>
              </a:ln>
            </p:spPr>
            <p:txBody>
              <a:bodyPr/>
              <a:lstStyle/>
              <a:p>
                <a:endParaRPr lang="en-US"/>
              </a:p>
            </p:txBody>
          </p:sp>
          <p:sp>
            <p:nvSpPr>
              <p:cNvPr id="224449" name="Line 11"/>
              <p:cNvSpPr>
                <a:spLocks noChangeShapeType="1"/>
              </p:cNvSpPr>
              <p:nvPr>
                <p:custDataLst>
                  <p:tags r:id="rId143"/>
                </p:custDataLst>
              </p:nvPr>
            </p:nvSpPr>
            <p:spPr bwMode="auto">
              <a:xfrm>
                <a:off x="1344" y="1824"/>
                <a:ext cx="0" cy="288"/>
              </a:xfrm>
              <a:prstGeom prst="line">
                <a:avLst/>
              </a:prstGeom>
              <a:noFill/>
              <a:ln w="19050">
                <a:solidFill>
                  <a:srgbClr val="0000FF"/>
                </a:solidFill>
                <a:round/>
                <a:headEnd/>
                <a:tailEnd/>
              </a:ln>
            </p:spPr>
            <p:txBody>
              <a:bodyPr/>
              <a:lstStyle/>
              <a:p>
                <a:endParaRPr lang="en-US"/>
              </a:p>
            </p:txBody>
          </p:sp>
          <p:sp>
            <p:nvSpPr>
              <p:cNvPr id="224450" name="AutoShape 12"/>
              <p:cNvSpPr>
                <a:spLocks noChangeArrowheads="1"/>
              </p:cNvSpPr>
              <p:nvPr>
                <p:custDataLst>
                  <p:tags r:id="rId144"/>
                </p:custDataLst>
              </p:nvPr>
            </p:nvSpPr>
            <p:spPr bwMode="auto">
              <a:xfrm>
                <a:off x="1632" y="1824"/>
                <a:ext cx="576" cy="288"/>
              </a:xfrm>
              <a:prstGeom prst="flowChartTerminator">
                <a:avLst/>
              </a:prstGeom>
              <a:noFill/>
              <a:ln w="19050">
                <a:solidFill>
                  <a:srgbClr val="0000FF"/>
                </a:solidFill>
                <a:miter lim="800000"/>
                <a:headEnd/>
                <a:tailEnd/>
              </a:ln>
            </p:spPr>
            <p:txBody>
              <a:bodyPr wrap="none" anchor="ctr"/>
              <a:lstStyle/>
              <a:p>
                <a:endParaRPr lang="en-US">
                  <a:latin typeface="Calibri" pitchFamily="34" charset="0"/>
                </a:endParaRPr>
              </a:p>
            </p:txBody>
          </p:sp>
          <p:sp>
            <p:nvSpPr>
              <p:cNvPr id="224451" name="Line 13"/>
              <p:cNvSpPr>
                <a:spLocks noChangeShapeType="1"/>
              </p:cNvSpPr>
              <p:nvPr>
                <p:custDataLst>
                  <p:tags r:id="rId145"/>
                </p:custDataLst>
              </p:nvPr>
            </p:nvSpPr>
            <p:spPr bwMode="auto">
              <a:xfrm>
                <a:off x="1824" y="1824"/>
                <a:ext cx="0" cy="288"/>
              </a:xfrm>
              <a:prstGeom prst="line">
                <a:avLst/>
              </a:prstGeom>
              <a:noFill/>
              <a:ln w="19050">
                <a:solidFill>
                  <a:srgbClr val="0000FF"/>
                </a:solidFill>
                <a:round/>
                <a:headEnd/>
                <a:tailEnd/>
              </a:ln>
            </p:spPr>
            <p:txBody>
              <a:bodyPr/>
              <a:lstStyle/>
              <a:p>
                <a:endParaRPr lang="en-US"/>
              </a:p>
            </p:txBody>
          </p:sp>
          <p:sp>
            <p:nvSpPr>
              <p:cNvPr id="224452" name="Line 14"/>
              <p:cNvSpPr>
                <a:spLocks noChangeShapeType="1"/>
              </p:cNvSpPr>
              <p:nvPr>
                <p:custDataLst>
                  <p:tags r:id="rId146"/>
                </p:custDataLst>
              </p:nvPr>
            </p:nvSpPr>
            <p:spPr bwMode="auto">
              <a:xfrm>
                <a:off x="2016" y="1824"/>
                <a:ext cx="0" cy="288"/>
              </a:xfrm>
              <a:prstGeom prst="line">
                <a:avLst/>
              </a:prstGeom>
              <a:noFill/>
              <a:ln w="19050">
                <a:solidFill>
                  <a:srgbClr val="0000FF"/>
                </a:solidFill>
                <a:round/>
                <a:headEnd/>
                <a:tailEnd/>
              </a:ln>
            </p:spPr>
            <p:txBody>
              <a:bodyPr/>
              <a:lstStyle/>
              <a:p>
                <a:endParaRPr lang="en-US"/>
              </a:p>
            </p:txBody>
          </p:sp>
          <p:sp>
            <p:nvSpPr>
              <p:cNvPr id="224453" name="Oval 15"/>
              <p:cNvSpPr>
                <a:spLocks noChangeArrowheads="1"/>
              </p:cNvSpPr>
              <p:nvPr>
                <p:custDataLst>
                  <p:tags r:id="rId147"/>
                </p:custDataLst>
              </p:nvPr>
            </p:nvSpPr>
            <p:spPr bwMode="auto">
              <a:xfrm>
                <a:off x="1536" y="1920"/>
                <a:ext cx="96" cy="96"/>
              </a:xfrm>
              <a:prstGeom prst="ellipse">
                <a:avLst/>
              </a:prstGeom>
              <a:noFill/>
              <a:ln w="19050">
                <a:solidFill>
                  <a:srgbClr val="0000FF"/>
                </a:solidFill>
                <a:round/>
                <a:headEnd/>
                <a:tailEnd/>
              </a:ln>
            </p:spPr>
            <p:txBody>
              <a:bodyPr wrap="none" anchor="ctr"/>
              <a:lstStyle/>
              <a:p>
                <a:endParaRPr lang="en-US">
                  <a:latin typeface="Calibri" pitchFamily="34" charset="0"/>
                </a:endParaRPr>
              </a:p>
            </p:txBody>
          </p:sp>
        </p:grpSp>
        <p:sp>
          <p:nvSpPr>
            <p:cNvPr id="224454" name="Text Box 16"/>
            <p:cNvSpPr txBox="1">
              <a:spLocks noChangeArrowheads="1"/>
            </p:cNvSpPr>
            <p:nvPr>
              <p:custDataLst>
                <p:tags r:id="rId113"/>
              </p:custDataLst>
            </p:nvPr>
          </p:nvSpPr>
          <p:spPr bwMode="auto">
            <a:xfrm>
              <a:off x="576" y="1497"/>
              <a:ext cx="240" cy="310"/>
            </a:xfrm>
            <a:prstGeom prst="rect">
              <a:avLst/>
            </a:prstGeom>
            <a:noFill/>
            <a:ln w="9525">
              <a:noFill/>
              <a:miter lim="800000"/>
              <a:headEnd/>
              <a:tailEnd/>
            </a:ln>
          </p:spPr>
          <p:txBody>
            <a:bodyPr>
              <a:spAutoFit/>
            </a:bodyPr>
            <a:lstStyle/>
            <a:p>
              <a:pPr eaLnBrk="0" hangingPunct="0">
                <a:spcBef>
                  <a:spcPct val="50000"/>
                </a:spcBef>
              </a:pPr>
              <a:r>
                <a:rPr lang="en-US"/>
                <a:t>A</a:t>
              </a:r>
            </a:p>
          </p:txBody>
        </p:sp>
        <p:sp>
          <p:nvSpPr>
            <p:cNvPr id="224455" name="Text Box 17"/>
            <p:cNvSpPr txBox="1">
              <a:spLocks noChangeArrowheads="1"/>
            </p:cNvSpPr>
            <p:nvPr>
              <p:custDataLst>
                <p:tags r:id="rId114"/>
              </p:custDataLst>
            </p:nvPr>
          </p:nvSpPr>
          <p:spPr bwMode="auto">
            <a:xfrm>
              <a:off x="720" y="1497"/>
              <a:ext cx="240" cy="310"/>
            </a:xfrm>
            <a:prstGeom prst="rect">
              <a:avLst/>
            </a:prstGeom>
            <a:noFill/>
            <a:ln w="9525">
              <a:noFill/>
              <a:miter lim="800000"/>
              <a:headEnd/>
              <a:tailEnd/>
            </a:ln>
          </p:spPr>
          <p:txBody>
            <a:bodyPr>
              <a:spAutoFit/>
            </a:bodyPr>
            <a:lstStyle/>
            <a:p>
              <a:pPr eaLnBrk="0" hangingPunct="0">
                <a:spcBef>
                  <a:spcPct val="50000"/>
                </a:spcBef>
              </a:pPr>
              <a:r>
                <a:rPr lang="en-US"/>
                <a:t>B</a:t>
              </a:r>
            </a:p>
          </p:txBody>
        </p:sp>
        <p:sp>
          <p:nvSpPr>
            <p:cNvPr id="224456" name="Text Box 18"/>
            <p:cNvSpPr txBox="1">
              <a:spLocks noChangeArrowheads="1"/>
            </p:cNvSpPr>
            <p:nvPr>
              <p:custDataLst>
                <p:tags r:id="rId115"/>
              </p:custDataLst>
            </p:nvPr>
          </p:nvSpPr>
          <p:spPr bwMode="auto">
            <a:xfrm>
              <a:off x="912" y="1497"/>
              <a:ext cx="240" cy="310"/>
            </a:xfrm>
            <a:prstGeom prst="rect">
              <a:avLst/>
            </a:prstGeom>
            <a:noFill/>
            <a:ln w="9525">
              <a:noFill/>
              <a:miter lim="800000"/>
              <a:headEnd/>
              <a:tailEnd/>
            </a:ln>
          </p:spPr>
          <p:txBody>
            <a:bodyPr>
              <a:spAutoFit/>
            </a:bodyPr>
            <a:lstStyle/>
            <a:p>
              <a:pPr eaLnBrk="0" hangingPunct="0">
                <a:spcBef>
                  <a:spcPct val="50000"/>
                </a:spcBef>
              </a:pPr>
              <a:r>
                <a:rPr lang="en-US"/>
                <a:t>C</a:t>
              </a:r>
            </a:p>
          </p:txBody>
        </p:sp>
        <p:sp>
          <p:nvSpPr>
            <p:cNvPr id="224457" name="Text Box 19"/>
            <p:cNvSpPr txBox="1">
              <a:spLocks noChangeArrowheads="1"/>
            </p:cNvSpPr>
            <p:nvPr>
              <p:custDataLst>
                <p:tags r:id="rId116"/>
              </p:custDataLst>
            </p:nvPr>
          </p:nvSpPr>
          <p:spPr bwMode="auto">
            <a:xfrm>
              <a:off x="1104" y="1497"/>
              <a:ext cx="240" cy="310"/>
            </a:xfrm>
            <a:prstGeom prst="rect">
              <a:avLst/>
            </a:prstGeom>
            <a:noFill/>
            <a:ln w="9525">
              <a:noFill/>
              <a:miter lim="800000"/>
              <a:headEnd/>
              <a:tailEnd/>
            </a:ln>
          </p:spPr>
          <p:txBody>
            <a:bodyPr>
              <a:spAutoFit/>
            </a:bodyPr>
            <a:lstStyle/>
            <a:p>
              <a:pPr eaLnBrk="0" hangingPunct="0">
                <a:spcBef>
                  <a:spcPct val="50000"/>
                </a:spcBef>
              </a:pPr>
              <a:r>
                <a:rPr lang="en-US"/>
                <a:t>D</a:t>
              </a:r>
            </a:p>
          </p:txBody>
        </p:sp>
        <p:sp>
          <p:nvSpPr>
            <p:cNvPr id="224458" name="Text Box 20"/>
            <p:cNvSpPr txBox="1">
              <a:spLocks noChangeArrowheads="1"/>
            </p:cNvSpPr>
            <p:nvPr>
              <p:custDataLst>
                <p:tags r:id="rId117"/>
              </p:custDataLst>
            </p:nvPr>
          </p:nvSpPr>
          <p:spPr bwMode="auto">
            <a:xfrm>
              <a:off x="1296" y="1497"/>
              <a:ext cx="240" cy="310"/>
            </a:xfrm>
            <a:prstGeom prst="rect">
              <a:avLst/>
            </a:prstGeom>
            <a:noFill/>
            <a:ln w="9525">
              <a:noFill/>
              <a:miter lim="800000"/>
              <a:headEnd/>
              <a:tailEnd/>
            </a:ln>
          </p:spPr>
          <p:txBody>
            <a:bodyPr>
              <a:spAutoFit/>
            </a:bodyPr>
            <a:lstStyle/>
            <a:p>
              <a:pPr eaLnBrk="0" hangingPunct="0">
                <a:spcBef>
                  <a:spcPct val="50000"/>
                </a:spcBef>
              </a:pPr>
              <a:r>
                <a:rPr lang="en-US"/>
                <a:t>E</a:t>
              </a:r>
            </a:p>
          </p:txBody>
        </p:sp>
        <p:sp>
          <p:nvSpPr>
            <p:cNvPr id="224459" name="Text Box 21"/>
            <p:cNvSpPr txBox="1">
              <a:spLocks noChangeArrowheads="1"/>
            </p:cNvSpPr>
            <p:nvPr>
              <p:custDataLst>
                <p:tags r:id="rId118"/>
              </p:custDataLst>
            </p:nvPr>
          </p:nvSpPr>
          <p:spPr bwMode="auto">
            <a:xfrm>
              <a:off x="1632" y="1488"/>
              <a:ext cx="240" cy="310"/>
            </a:xfrm>
            <a:prstGeom prst="rect">
              <a:avLst/>
            </a:prstGeom>
            <a:noFill/>
            <a:ln w="9525">
              <a:noFill/>
              <a:miter lim="800000"/>
              <a:headEnd/>
              <a:tailEnd/>
            </a:ln>
          </p:spPr>
          <p:txBody>
            <a:bodyPr>
              <a:spAutoFit/>
            </a:bodyPr>
            <a:lstStyle/>
            <a:p>
              <a:pPr eaLnBrk="0" hangingPunct="0">
                <a:spcBef>
                  <a:spcPct val="50000"/>
                </a:spcBef>
              </a:pPr>
              <a:r>
                <a:rPr lang="en-US"/>
                <a:t>F</a:t>
              </a:r>
            </a:p>
          </p:txBody>
        </p:sp>
        <p:sp>
          <p:nvSpPr>
            <p:cNvPr id="224460" name="Text Box 22"/>
            <p:cNvSpPr txBox="1">
              <a:spLocks noChangeArrowheads="1"/>
            </p:cNvSpPr>
            <p:nvPr>
              <p:custDataLst>
                <p:tags r:id="rId119"/>
              </p:custDataLst>
            </p:nvPr>
          </p:nvSpPr>
          <p:spPr bwMode="auto">
            <a:xfrm>
              <a:off x="1776" y="1488"/>
              <a:ext cx="240" cy="310"/>
            </a:xfrm>
            <a:prstGeom prst="rect">
              <a:avLst/>
            </a:prstGeom>
            <a:noFill/>
            <a:ln w="9525">
              <a:noFill/>
              <a:miter lim="800000"/>
              <a:headEnd/>
              <a:tailEnd/>
            </a:ln>
          </p:spPr>
          <p:txBody>
            <a:bodyPr>
              <a:spAutoFit/>
            </a:bodyPr>
            <a:lstStyle/>
            <a:p>
              <a:pPr eaLnBrk="0" hangingPunct="0">
                <a:spcBef>
                  <a:spcPct val="50000"/>
                </a:spcBef>
              </a:pPr>
              <a:r>
                <a:rPr lang="en-US"/>
                <a:t>G</a:t>
              </a:r>
            </a:p>
          </p:txBody>
        </p:sp>
        <p:sp>
          <p:nvSpPr>
            <p:cNvPr id="224461" name="Text Box 23"/>
            <p:cNvSpPr txBox="1">
              <a:spLocks noChangeArrowheads="1"/>
            </p:cNvSpPr>
            <p:nvPr>
              <p:custDataLst>
                <p:tags r:id="rId120"/>
              </p:custDataLst>
            </p:nvPr>
          </p:nvSpPr>
          <p:spPr bwMode="auto">
            <a:xfrm>
              <a:off x="1968" y="1488"/>
              <a:ext cx="240" cy="310"/>
            </a:xfrm>
            <a:prstGeom prst="rect">
              <a:avLst/>
            </a:prstGeom>
            <a:noFill/>
            <a:ln w="9525">
              <a:noFill/>
              <a:miter lim="800000"/>
              <a:headEnd/>
              <a:tailEnd/>
            </a:ln>
          </p:spPr>
          <p:txBody>
            <a:bodyPr>
              <a:spAutoFit/>
            </a:bodyPr>
            <a:lstStyle/>
            <a:p>
              <a:pPr eaLnBrk="0" hangingPunct="0">
                <a:spcBef>
                  <a:spcPct val="50000"/>
                </a:spcBef>
              </a:pPr>
              <a:r>
                <a:rPr lang="en-US"/>
                <a:t>H</a:t>
              </a:r>
            </a:p>
          </p:txBody>
        </p:sp>
        <p:sp>
          <p:nvSpPr>
            <p:cNvPr id="224462" name="Text Box 24"/>
            <p:cNvSpPr txBox="1">
              <a:spLocks noChangeArrowheads="1"/>
            </p:cNvSpPr>
            <p:nvPr>
              <p:custDataLst>
                <p:tags r:id="rId121"/>
              </p:custDataLst>
            </p:nvPr>
          </p:nvSpPr>
          <p:spPr bwMode="auto">
            <a:xfrm>
              <a:off x="240" y="1680"/>
              <a:ext cx="241" cy="310"/>
            </a:xfrm>
            <a:prstGeom prst="rect">
              <a:avLst/>
            </a:prstGeom>
            <a:noFill/>
            <a:ln w="9525">
              <a:noFill/>
              <a:miter lim="800000"/>
              <a:headEnd/>
              <a:tailEnd/>
            </a:ln>
          </p:spPr>
          <p:txBody>
            <a:bodyPr>
              <a:spAutoFit/>
            </a:bodyPr>
            <a:lstStyle/>
            <a:p>
              <a:pPr eaLnBrk="0" hangingPunct="0">
                <a:spcBef>
                  <a:spcPct val="50000"/>
                </a:spcBef>
              </a:pPr>
              <a:r>
                <a:rPr lang="en-US" b="1">
                  <a:solidFill>
                    <a:srgbClr val="FF0000"/>
                  </a:solidFill>
                  <a:latin typeface="Times"/>
                </a:rPr>
                <a:t>a</a:t>
              </a:r>
            </a:p>
          </p:txBody>
        </p:sp>
        <p:grpSp>
          <p:nvGrpSpPr>
            <p:cNvPr id="5" name="Group 25"/>
            <p:cNvGrpSpPr>
              <a:grpSpLocks/>
            </p:cNvGrpSpPr>
            <p:nvPr/>
          </p:nvGrpSpPr>
          <p:grpSpPr bwMode="auto">
            <a:xfrm>
              <a:off x="3312" y="1488"/>
              <a:ext cx="1440" cy="528"/>
              <a:chOff x="3312" y="1584"/>
              <a:chExt cx="1440" cy="528"/>
            </a:xfrm>
          </p:grpSpPr>
          <p:sp>
            <p:nvSpPr>
              <p:cNvPr id="224464" name="AutoShape 26"/>
              <p:cNvSpPr>
                <a:spLocks noChangeArrowheads="1"/>
              </p:cNvSpPr>
              <p:nvPr>
                <p:custDataLst>
                  <p:tags r:id="rId123"/>
                </p:custDataLst>
              </p:nvPr>
            </p:nvSpPr>
            <p:spPr bwMode="auto">
              <a:xfrm>
                <a:off x="3312" y="1824"/>
                <a:ext cx="960" cy="288"/>
              </a:xfrm>
              <a:prstGeom prst="flowChartTerminator">
                <a:avLst/>
              </a:prstGeom>
              <a:noFill/>
              <a:ln w="19050">
                <a:solidFill>
                  <a:srgbClr val="0000FF"/>
                </a:solidFill>
                <a:miter lim="800000"/>
                <a:headEnd/>
                <a:tailEnd/>
              </a:ln>
            </p:spPr>
            <p:txBody>
              <a:bodyPr wrap="none" anchor="ctr"/>
              <a:lstStyle/>
              <a:p>
                <a:endParaRPr lang="en-US">
                  <a:latin typeface="Calibri" pitchFamily="34" charset="0"/>
                </a:endParaRPr>
              </a:p>
            </p:txBody>
          </p:sp>
          <p:sp>
            <p:nvSpPr>
              <p:cNvPr id="224465" name="Line 27"/>
              <p:cNvSpPr>
                <a:spLocks noChangeShapeType="1"/>
              </p:cNvSpPr>
              <p:nvPr>
                <p:custDataLst>
                  <p:tags r:id="rId124"/>
                </p:custDataLst>
              </p:nvPr>
            </p:nvSpPr>
            <p:spPr bwMode="auto">
              <a:xfrm>
                <a:off x="3504" y="1824"/>
                <a:ext cx="0" cy="288"/>
              </a:xfrm>
              <a:prstGeom prst="line">
                <a:avLst/>
              </a:prstGeom>
              <a:noFill/>
              <a:ln w="19050">
                <a:solidFill>
                  <a:srgbClr val="0000FF"/>
                </a:solidFill>
                <a:round/>
                <a:headEnd/>
                <a:tailEnd/>
              </a:ln>
            </p:spPr>
            <p:txBody>
              <a:bodyPr/>
              <a:lstStyle/>
              <a:p>
                <a:endParaRPr lang="en-US"/>
              </a:p>
            </p:txBody>
          </p:sp>
          <p:sp>
            <p:nvSpPr>
              <p:cNvPr id="224466" name="Line 28"/>
              <p:cNvSpPr>
                <a:spLocks noChangeShapeType="1"/>
              </p:cNvSpPr>
              <p:nvPr>
                <p:custDataLst>
                  <p:tags r:id="rId125"/>
                </p:custDataLst>
              </p:nvPr>
            </p:nvSpPr>
            <p:spPr bwMode="auto">
              <a:xfrm>
                <a:off x="3696" y="1824"/>
                <a:ext cx="0" cy="288"/>
              </a:xfrm>
              <a:prstGeom prst="line">
                <a:avLst/>
              </a:prstGeom>
              <a:noFill/>
              <a:ln w="19050">
                <a:solidFill>
                  <a:srgbClr val="0000FF"/>
                </a:solidFill>
                <a:round/>
                <a:headEnd/>
                <a:tailEnd/>
              </a:ln>
            </p:spPr>
            <p:txBody>
              <a:bodyPr/>
              <a:lstStyle/>
              <a:p>
                <a:endParaRPr lang="en-US"/>
              </a:p>
            </p:txBody>
          </p:sp>
          <p:sp>
            <p:nvSpPr>
              <p:cNvPr id="224467" name="Line 29"/>
              <p:cNvSpPr>
                <a:spLocks noChangeShapeType="1"/>
              </p:cNvSpPr>
              <p:nvPr>
                <p:custDataLst>
                  <p:tags r:id="rId126"/>
                </p:custDataLst>
              </p:nvPr>
            </p:nvSpPr>
            <p:spPr bwMode="auto">
              <a:xfrm>
                <a:off x="3888" y="1824"/>
                <a:ext cx="0" cy="288"/>
              </a:xfrm>
              <a:prstGeom prst="line">
                <a:avLst/>
              </a:prstGeom>
              <a:noFill/>
              <a:ln w="19050">
                <a:solidFill>
                  <a:srgbClr val="0000FF"/>
                </a:solidFill>
                <a:round/>
                <a:headEnd/>
                <a:tailEnd/>
              </a:ln>
            </p:spPr>
            <p:txBody>
              <a:bodyPr/>
              <a:lstStyle/>
              <a:p>
                <a:endParaRPr lang="en-US"/>
              </a:p>
            </p:txBody>
          </p:sp>
          <p:sp>
            <p:nvSpPr>
              <p:cNvPr id="224468" name="Line 30"/>
              <p:cNvSpPr>
                <a:spLocks noChangeShapeType="1"/>
              </p:cNvSpPr>
              <p:nvPr>
                <p:custDataLst>
                  <p:tags r:id="rId127"/>
                </p:custDataLst>
              </p:nvPr>
            </p:nvSpPr>
            <p:spPr bwMode="auto">
              <a:xfrm>
                <a:off x="4080" y="1824"/>
                <a:ext cx="0" cy="288"/>
              </a:xfrm>
              <a:prstGeom prst="line">
                <a:avLst/>
              </a:prstGeom>
              <a:noFill/>
              <a:ln w="19050">
                <a:solidFill>
                  <a:srgbClr val="0000FF"/>
                </a:solidFill>
                <a:round/>
                <a:headEnd/>
                <a:tailEnd/>
              </a:ln>
            </p:spPr>
            <p:txBody>
              <a:bodyPr/>
              <a:lstStyle/>
              <a:p>
                <a:endParaRPr lang="en-US"/>
              </a:p>
            </p:txBody>
          </p:sp>
          <p:sp>
            <p:nvSpPr>
              <p:cNvPr id="224469" name="AutoShape 31"/>
              <p:cNvSpPr>
                <a:spLocks noChangeArrowheads="1"/>
              </p:cNvSpPr>
              <p:nvPr>
                <p:custDataLst>
                  <p:tags r:id="rId128"/>
                </p:custDataLst>
              </p:nvPr>
            </p:nvSpPr>
            <p:spPr bwMode="auto">
              <a:xfrm>
                <a:off x="4368" y="1824"/>
                <a:ext cx="384" cy="288"/>
              </a:xfrm>
              <a:prstGeom prst="flowChartTerminator">
                <a:avLst/>
              </a:prstGeom>
              <a:noFill/>
              <a:ln w="19050">
                <a:solidFill>
                  <a:srgbClr val="0000FF"/>
                </a:solidFill>
                <a:miter lim="800000"/>
                <a:headEnd/>
                <a:tailEnd/>
              </a:ln>
            </p:spPr>
            <p:txBody>
              <a:bodyPr wrap="none" anchor="ctr"/>
              <a:lstStyle/>
              <a:p>
                <a:endParaRPr lang="en-US">
                  <a:latin typeface="Calibri" pitchFamily="34" charset="0"/>
                </a:endParaRPr>
              </a:p>
            </p:txBody>
          </p:sp>
          <p:sp>
            <p:nvSpPr>
              <p:cNvPr id="224470" name="Line 32"/>
              <p:cNvSpPr>
                <a:spLocks noChangeShapeType="1"/>
              </p:cNvSpPr>
              <p:nvPr>
                <p:custDataLst>
                  <p:tags r:id="rId129"/>
                </p:custDataLst>
              </p:nvPr>
            </p:nvSpPr>
            <p:spPr bwMode="auto">
              <a:xfrm>
                <a:off x="4560" y="1824"/>
                <a:ext cx="0" cy="288"/>
              </a:xfrm>
              <a:prstGeom prst="line">
                <a:avLst/>
              </a:prstGeom>
              <a:noFill/>
              <a:ln w="19050">
                <a:solidFill>
                  <a:srgbClr val="0000FF"/>
                </a:solidFill>
                <a:round/>
                <a:headEnd/>
                <a:tailEnd/>
              </a:ln>
            </p:spPr>
            <p:txBody>
              <a:bodyPr/>
              <a:lstStyle/>
              <a:p>
                <a:endParaRPr lang="en-US"/>
              </a:p>
            </p:txBody>
          </p:sp>
          <p:sp>
            <p:nvSpPr>
              <p:cNvPr id="224471" name="Oval 33"/>
              <p:cNvSpPr>
                <a:spLocks noChangeArrowheads="1"/>
              </p:cNvSpPr>
              <p:nvPr>
                <p:custDataLst>
                  <p:tags r:id="rId130"/>
                </p:custDataLst>
              </p:nvPr>
            </p:nvSpPr>
            <p:spPr bwMode="auto">
              <a:xfrm>
                <a:off x="4272" y="1920"/>
                <a:ext cx="96" cy="96"/>
              </a:xfrm>
              <a:prstGeom prst="ellipse">
                <a:avLst/>
              </a:prstGeom>
              <a:noFill/>
              <a:ln w="19050">
                <a:solidFill>
                  <a:srgbClr val="0000FF"/>
                </a:solidFill>
                <a:round/>
                <a:headEnd/>
                <a:tailEnd/>
              </a:ln>
            </p:spPr>
            <p:txBody>
              <a:bodyPr wrap="none" anchor="ctr"/>
              <a:lstStyle/>
              <a:p>
                <a:endParaRPr lang="en-US">
                  <a:latin typeface="Calibri" pitchFamily="34" charset="0"/>
                </a:endParaRPr>
              </a:p>
            </p:txBody>
          </p:sp>
          <p:sp>
            <p:nvSpPr>
              <p:cNvPr id="224472" name="Text Box 34"/>
              <p:cNvSpPr txBox="1">
                <a:spLocks noChangeArrowheads="1"/>
              </p:cNvSpPr>
              <p:nvPr>
                <p:custDataLst>
                  <p:tags r:id="rId131"/>
                </p:custDataLst>
              </p:nvPr>
            </p:nvSpPr>
            <p:spPr bwMode="auto">
              <a:xfrm>
                <a:off x="3312" y="1593"/>
                <a:ext cx="240" cy="310"/>
              </a:xfrm>
              <a:prstGeom prst="rect">
                <a:avLst/>
              </a:prstGeom>
              <a:noFill/>
              <a:ln w="9525">
                <a:noFill/>
                <a:miter lim="800000"/>
                <a:headEnd/>
                <a:tailEnd/>
              </a:ln>
            </p:spPr>
            <p:txBody>
              <a:bodyPr>
                <a:spAutoFit/>
              </a:bodyPr>
              <a:lstStyle/>
              <a:p>
                <a:pPr eaLnBrk="0" hangingPunct="0">
                  <a:spcBef>
                    <a:spcPct val="50000"/>
                  </a:spcBef>
                </a:pPr>
                <a:r>
                  <a:rPr lang="en-US"/>
                  <a:t>A</a:t>
                </a:r>
              </a:p>
            </p:txBody>
          </p:sp>
          <p:sp>
            <p:nvSpPr>
              <p:cNvPr id="224473" name="Text Box 35"/>
              <p:cNvSpPr txBox="1">
                <a:spLocks noChangeArrowheads="1"/>
              </p:cNvSpPr>
              <p:nvPr>
                <p:custDataLst>
                  <p:tags r:id="rId132"/>
                </p:custDataLst>
              </p:nvPr>
            </p:nvSpPr>
            <p:spPr bwMode="auto">
              <a:xfrm>
                <a:off x="3456" y="1593"/>
                <a:ext cx="240" cy="310"/>
              </a:xfrm>
              <a:prstGeom prst="rect">
                <a:avLst/>
              </a:prstGeom>
              <a:noFill/>
              <a:ln w="9525">
                <a:noFill/>
                <a:miter lim="800000"/>
                <a:headEnd/>
                <a:tailEnd/>
              </a:ln>
            </p:spPr>
            <p:txBody>
              <a:bodyPr>
                <a:spAutoFit/>
              </a:bodyPr>
              <a:lstStyle/>
              <a:p>
                <a:pPr eaLnBrk="0" hangingPunct="0">
                  <a:spcBef>
                    <a:spcPct val="50000"/>
                  </a:spcBef>
                </a:pPr>
                <a:r>
                  <a:rPr lang="en-US"/>
                  <a:t>B</a:t>
                </a:r>
              </a:p>
            </p:txBody>
          </p:sp>
          <p:sp>
            <p:nvSpPr>
              <p:cNvPr id="224474" name="Text Box 36"/>
              <p:cNvSpPr txBox="1">
                <a:spLocks noChangeArrowheads="1"/>
              </p:cNvSpPr>
              <p:nvPr>
                <p:custDataLst>
                  <p:tags r:id="rId133"/>
                </p:custDataLst>
              </p:nvPr>
            </p:nvSpPr>
            <p:spPr bwMode="auto">
              <a:xfrm>
                <a:off x="3648" y="1593"/>
                <a:ext cx="240" cy="310"/>
              </a:xfrm>
              <a:prstGeom prst="rect">
                <a:avLst/>
              </a:prstGeom>
              <a:noFill/>
              <a:ln w="9525">
                <a:noFill/>
                <a:miter lim="800000"/>
                <a:headEnd/>
                <a:tailEnd/>
              </a:ln>
            </p:spPr>
            <p:txBody>
              <a:bodyPr>
                <a:spAutoFit/>
              </a:bodyPr>
              <a:lstStyle/>
              <a:p>
                <a:pPr eaLnBrk="0" hangingPunct="0">
                  <a:spcBef>
                    <a:spcPct val="50000"/>
                  </a:spcBef>
                </a:pPr>
                <a:r>
                  <a:rPr lang="en-US"/>
                  <a:t>C</a:t>
                </a:r>
              </a:p>
            </p:txBody>
          </p:sp>
          <p:sp>
            <p:nvSpPr>
              <p:cNvPr id="224475" name="Text Box 37"/>
              <p:cNvSpPr txBox="1">
                <a:spLocks noChangeArrowheads="1"/>
              </p:cNvSpPr>
              <p:nvPr>
                <p:custDataLst>
                  <p:tags r:id="rId134"/>
                </p:custDataLst>
              </p:nvPr>
            </p:nvSpPr>
            <p:spPr bwMode="auto">
              <a:xfrm>
                <a:off x="3840" y="1593"/>
                <a:ext cx="240" cy="310"/>
              </a:xfrm>
              <a:prstGeom prst="rect">
                <a:avLst/>
              </a:prstGeom>
              <a:noFill/>
              <a:ln w="9525">
                <a:noFill/>
                <a:miter lim="800000"/>
                <a:headEnd/>
                <a:tailEnd/>
              </a:ln>
            </p:spPr>
            <p:txBody>
              <a:bodyPr>
                <a:spAutoFit/>
              </a:bodyPr>
              <a:lstStyle/>
              <a:p>
                <a:pPr eaLnBrk="0" hangingPunct="0">
                  <a:spcBef>
                    <a:spcPct val="50000"/>
                  </a:spcBef>
                </a:pPr>
                <a:r>
                  <a:rPr lang="en-US"/>
                  <a:t>D</a:t>
                </a:r>
              </a:p>
            </p:txBody>
          </p:sp>
          <p:sp>
            <p:nvSpPr>
              <p:cNvPr id="224476" name="Text Box 38"/>
              <p:cNvSpPr txBox="1">
                <a:spLocks noChangeArrowheads="1"/>
              </p:cNvSpPr>
              <p:nvPr>
                <p:custDataLst>
                  <p:tags r:id="rId135"/>
                </p:custDataLst>
              </p:nvPr>
            </p:nvSpPr>
            <p:spPr bwMode="auto">
              <a:xfrm>
                <a:off x="4032" y="1593"/>
                <a:ext cx="240" cy="310"/>
              </a:xfrm>
              <a:prstGeom prst="rect">
                <a:avLst/>
              </a:prstGeom>
              <a:noFill/>
              <a:ln w="9525">
                <a:noFill/>
                <a:miter lim="800000"/>
                <a:headEnd/>
                <a:tailEnd/>
              </a:ln>
            </p:spPr>
            <p:txBody>
              <a:bodyPr>
                <a:spAutoFit/>
              </a:bodyPr>
              <a:lstStyle/>
              <a:p>
                <a:pPr eaLnBrk="0" hangingPunct="0">
                  <a:spcBef>
                    <a:spcPct val="50000"/>
                  </a:spcBef>
                </a:pPr>
                <a:r>
                  <a:rPr lang="en-US"/>
                  <a:t>E</a:t>
                </a:r>
              </a:p>
            </p:txBody>
          </p:sp>
          <p:sp>
            <p:nvSpPr>
              <p:cNvPr id="224477" name="Text Box 39"/>
              <p:cNvSpPr txBox="1">
                <a:spLocks noChangeArrowheads="1"/>
              </p:cNvSpPr>
              <p:nvPr>
                <p:custDataLst>
                  <p:tags r:id="rId136"/>
                </p:custDataLst>
              </p:nvPr>
            </p:nvSpPr>
            <p:spPr bwMode="auto">
              <a:xfrm>
                <a:off x="4368" y="1584"/>
                <a:ext cx="240" cy="310"/>
              </a:xfrm>
              <a:prstGeom prst="rect">
                <a:avLst/>
              </a:prstGeom>
              <a:noFill/>
              <a:ln w="9525">
                <a:noFill/>
                <a:miter lim="800000"/>
                <a:headEnd/>
                <a:tailEnd/>
              </a:ln>
            </p:spPr>
            <p:txBody>
              <a:bodyPr>
                <a:spAutoFit/>
              </a:bodyPr>
              <a:lstStyle/>
              <a:p>
                <a:pPr eaLnBrk="0" hangingPunct="0">
                  <a:spcBef>
                    <a:spcPct val="50000"/>
                  </a:spcBef>
                </a:pPr>
                <a:r>
                  <a:rPr lang="en-US"/>
                  <a:t>F</a:t>
                </a:r>
              </a:p>
            </p:txBody>
          </p:sp>
          <p:sp>
            <p:nvSpPr>
              <p:cNvPr id="224478" name="Text Box 40"/>
              <p:cNvSpPr txBox="1">
                <a:spLocks noChangeArrowheads="1"/>
              </p:cNvSpPr>
              <p:nvPr>
                <p:custDataLst>
                  <p:tags r:id="rId137"/>
                </p:custDataLst>
              </p:nvPr>
            </p:nvSpPr>
            <p:spPr bwMode="auto">
              <a:xfrm>
                <a:off x="4512" y="1584"/>
                <a:ext cx="240" cy="310"/>
              </a:xfrm>
              <a:prstGeom prst="rect">
                <a:avLst/>
              </a:prstGeom>
              <a:noFill/>
              <a:ln w="9525">
                <a:noFill/>
                <a:miter lim="800000"/>
                <a:headEnd/>
                <a:tailEnd/>
              </a:ln>
            </p:spPr>
            <p:txBody>
              <a:bodyPr>
                <a:spAutoFit/>
              </a:bodyPr>
              <a:lstStyle/>
              <a:p>
                <a:pPr eaLnBrk="0" hangingPunct="0">
                  <a:spcBef>
                    <a:spcPct val="50000"/>
                  </a:spcBef>
                </a:pPr>
                <a:r>
                  <a:rPr lang="en-US"/>
                  <a:t>G</a:t>
                </a:r>
              </a:p>
            </p:txBody>
          </p:sp>
        </p:grpSp>
        <p:sp>
          <p:nvSpPr>
            <p:cNvPr id="224479" name="Line 41"/>
            <p:cNvSpPr>
              <a:spLocks noChangeShapeType="1"/>
            </p:cNvSpPr>
            <p:nvPr>
              <p:custDataLst>
                <p:tags r:id="rId122"/>
              </p:custDataLst>
            </p:nvPr>
          </p:nvSpPr>
          <p:spPr bwMode="auto">
            <a:xfrm>
              <a:off x="2304" y="1872"/>
              <a:ext cx="864" cy="0"/>
            </a:xfrm>
            <a:prstGeom prst="line">
              <a:avLst/>
            </a:prstGeom>
            <a:noFill/>
            <a:ln w="28575">
              <a:solidFill>
                <a:srgbClr val="FF0000"/>
              </a:solidFill>
              <a:round/>
              <a:headEnd/>
              <a:tailEnd type="triangle" w="med" len="med"/>
            </a:ln>
          </p:spPr>
          <p:txBody>
            <a:bodyPr/>
            <a:lstStyle/>
            <a:p>
              <a:endParaRPr lang="en-US"/>
            </a:p>
          </p:txBody>
        </p:sp>
      </p:grpSp>
      <p:grpSp>
        <p:nvGrpSpPr>
          <p:cNvPr id="6" name="Group 98"/>
          <p:cNvGrpSpPr>
            <a:grpSpLocks/>
          </p:cNvGrpSpPr>
          <p:nvPr/>
        </p:nvGrpSpPr>
        <p:grpSpPr bwMode="auto">
          <a:xfrm>
            <a:off x="4419600" y="3143250"/>
            <a:ext cx="4572000" cy="628650"/>
            <a:chOff x="240" y="3168"/>
            <a:chExt cx="4704" cy="528"/>
          </a:xfrm>
        </p:grpSpPr>
        <p:sp>
          <p:nvSpPr>
            <p:cNvPr id="224481" name="Rectangle 99"/>
            <p:cNvSpPr>
              <a:spLocks noChangeArrowheads="1"/>
            </p:cNvSpPr>
            <p:nvPr>
              <p:custDataLst>
                <p:tags r:id="rId71"/>
              </p:custDataLst>
            </p:nvPr>
          </p:nvSpPr>
          <p:spPr bwMode="auto">
            <a:xfrm>
              <a:off x="768" y="3408"/>
              <a:ext cx="192" cy="288"/>
            </a:xfrm>
            <a:prstGeom prst="rect">
              <a:avLst/>
            </a:prstGeom>
            <a:solidFill>
              <a:srgbClr val="FFCC00"/>
            </a:solidFill>
            <a:ln w="9525">
              <a:noFill/>
              <a:miter lim="800000"/>
              <a:headEnd/>
              <a:tailEnd/>
            </a:ln>
          </p:spPr>
          <p:txBody>
            <a:bodyPr wrap="none" anchor="ctr"/>
            <a:lstStyle/>
            <a:p>
              <a:endParaRPr lang="en-US">
                <a:latin typeface="Calibri" pitchFamily="34" charset="0"/>
              </a:endParaRPr>
            </a:p>
          </p:txBody>
        </p:sp>
        <p:sp>
          <p:nvSpPr>
            <p:cNvPr id="224482" name="Rectangle 100"/>
            <p:cNvSpPr>
              <a:spLocks noChangeArrowheads="1"/>
            </p:cNvSpPr>
            <p:nvPr>
              <p:custDataLst>
                <p:tags r:id="rId72"/>
              </p:custDataLst>
            </p:nvPr>
          </p:nvSpPr>
          <p:spPr bwMode="auto">
            <a:xfrm>
              <a:off x="1152" y="3408"/>
              <a:ext cx="192" cy="288"/>
            </a:xfrm>
            <a:prstGeom prst="rect">
              <a:avLst/>
            </a:prstGeom>
            <a:solidFill>
              <a:srgbClr val="FFCC00"/>
            </a:solidFill>
            <a:ln w="9525">
              <a:noFill/>
              <a:miter lim="800000"/>
              <a:headEnd/>
              <a:tailEnd/>
            </a:ln>
          </p:spPr>
          <p:txBody>
            <a:bodyPr wrap="none" anchor="ctr"/>
            <a:lstStyle/>
            <a:p>
              <a:endParaRPr lang="en-US">
                <a:latin typeface="Calibri" pitchFamily="34" charset="0"/>
              </a:endParaRPr>
            </a:p>
          </p:txBody>
        </p:sp>
        <p:sp>
          <p:nvSpPr>
            <p:cNvPr id="224483" name="Rectangle 101"/>
            <p:cNvSpPr>
              <a:spLocks noChangeArrowheads="1"/>
            </p:cNvSpPr>
            <p:nvPr>
              <p:custDataLst>
                <p:tags r:id="rId73"/>
              </p:custDataLst>
            </p:nvPr>
          </p:nvSpPr>
          <p:spPr bwMode="auto">
            <a:xfrm>
              <a:off x="960" y="3408"/>
              <a:ext cx="192" cy="288"/>
            </a:xfrm>
            <a:prstGeom prst="rect">
              <a:avLst/>
            </a:prstGeom>
            <a:solidFill>
              <a:srgbClr val="FFCC00"/>
            </a:solidFill>
            <a:ln w="9525">
              <a:noFill/>
              <a:miter lim="800000"/>
              <a:headEnd/>
              <a:tailEnd/>
            </a:ln>
          </p:spPr>
          <p:txBody>
            <a:bodyPr wrap="none" anchor="ctr"/>
            <a:lstStyle/>
            <a:p>
              <a:endParaRPr lang="en-US">
                <a:latin typeface="Calibri" pitchFamily="34" charset="0"/>
              </a:endParaRPr>
            </a:p>
          </p:txBody>
        </p:sp>
        <p:sp>
          <p:nvSpPr>
            <p:cNvPr id="224484" name="AutoShape 102"/>
            <p:cNvSpPr>
              <a:spLocks noChangeArrowheads="1"/>
            </p:cNvSpPr>
            <p:nvPr>
              <p:custDataLst>
                <p:tags r:id="rId74"/>
              </p:custDataLst>
            </p:nvPr>
          </p:nvSpPr>
          <p:spPr bwMode="auto">
            <a:xfrm>
              <a:off x="576" y="3408"/>
              <a:ext cx="960" cy="288"/>
            </a:xfrm>
            <a:prstGeom prst="flowChartTerminator">
              <a:avLst/>
            </a:prstGeom>
            <a:noFill/>
            <a:ln w="19050">
              <a:solidFill>
                <a:srgbClr val="0000FF"/>
              </a:solidFill>
              <a:miter lim="800000"/>
              <a:headEnd/>
              <a:tailEnd/>
            </a:ln>
          </p:spPr>
          <p:txBody>
            <a:bodyPr wrap="none" anchor="ctr"/>
            <a:lstStyle/>
            <a:p>
              <a:endParaRPr lang="en-US">
                <a:latin typeface="Calibri" pitchFamily="34" charset="0"/>
              </a:endParaRPr>
            </a:p>
          </p:txBody>
        </p:sp>
        <p:sp>
          <p:nvSpPr>
            <p:cNvPr id="224485" name="Line 103"/>
            <p:cNvSpPr>
              <a:spLocks noChangeShapeType="1"/>
            </p:cNvSpPr>
            <p:nvPr>
              <p:custDataLst>
                <p:tags r:id="rId75"/>
              </p:custDataLst>
            </p:nvPr>
          </p:nvSpPr>
          <p:spPr bwMode="auto">
            <a:xfrm>
              <a:off x="768" y="3408"/>
              <a:ext cx="0" cy="288"/>
            </a:xfrm>
            <a:prstGeom prst="line">
              <a:avLst/>
            </a:prstGeom>
            <a:noFill/>
            <a:ln w="19050">
              <a:solidFill>
                <a:srgbClr val="0000FF"/>
              </a:solidFill>
              <a:round/>
              <a:headEnd/>
              <a:tailEnd/>
            </a:ln>
          </p:spPr>
          <p:txBody>
            <a:bodyPr/>
            <a:lstStyle/>
            <a:p>
              <a:endParaRPr lang="en-US"/>
            </a:p>
          </p:txBody>
        </p:sp>
        <p:sp>
          <p:nvSpPr>
            <p:cNvPr id="224486" name="Line 104"/>
            <p:cNvSpPr>
              <a:spLocks noChangeShapeType="1"/>
            </p:cNvSpPr>
            <p:nvPr>
              <p:custDataLst>
                <p:tags r:id="rId76"/>
              </p:custDataLst>
            </p:nvPr>
          </p:nvSpPr>
          <p:spPr bwMode="auto">
            <a:xfrm>
              <a:off x="960" y="3408"/>
              <a:ext cx="0" cy="288"/>
            </a:xfrm>
            <a:prstGeom prst="line">
              <a:avLst/>
            </a:prstGeom>
            <a:noFill/>
            <a:ln w="19050">
              <a:solidFill>
                <a:srgbClr val="0000FF"/>
              </a:solidFill>
              <a:round/>
              <a:headEnd/>
              <a:tailEnd/>
            </a:ln>
          </p:spPr>
          <p:txBody>
            <a:bodyPr/>
            <a:lstStyle/>
            <a:p>
              <a:endParaRPr lang="en-US"/>
            </a:p>
          </p:txBody>
        </p:sp>
        <p:sp>
          <p:nvSpPr>
            <p:cNvPr id="224487" name="Line 105"/>
            <p:cNvSpPr>
              <a:spLocks noChangeShapeType="1"/>
            </p:cNvSpPr>
            <p:nvPr>
              <p:custDataLst>
                <p:tags r:id="rId77"/>
              </p:custDataLst>
            </p:nvPr>
          </p:nvSpPr>
          <p:spPr bwMode="auto">
            <a:xfrm>
              <a:off x="1152" y="3408"/>
              <a:ext cx="0" cy="288"/>
            </a:xfrm>
            <a:prstGeom prst="line">
              <a:avLst/>
            </a:prstGeom>
            <a:noFill/>
            <a:ln w="19050">
              <a:solidFill>
                <a:srgbClr val="0000FF"/>
              </a:solidFill>
              <a:round/>
              <a:headEnd/>
              <a:tailEnd/>
            </a:ln>
          </p:spPr>
          <p:txBody>
            <a:bodyPr/>
            <a:lstStyle/>
            <a:p>
              <a:endParaRPr lang="en-US"/>
            </a:p>
          </p:txBody>
        </p:sp>
        <p:sp>
          <p:nvSpPr>
            <p:cNvPr id="224488" name="Line 106"/>
            <p:cNvSpPr>
              <a:spLocks noChangeShapeType="1"/>
            </p:cNvSpPr>
            <p:nvPr>
              <p:custDataLst>
                <p:tags r:id="rId78"/>
              </p:custDataLst>
            </p:nvPr>
          </p:nvSpPr>
          <p:spPr bwMode="auto">
            <a:xfrm>
              <a:off x="1344" y="3408"/>
              <a:ext cx="0" cy="288"/>
            </a:xfrm>
            <a:prstGeom prst="line">
              <a:avLst/>
            </a:prstGeom>
            <a:noFill/>
            <a:ln w="19050">
              <a:solidFill>
                <a:srgbClr val="0000FF"/>
              </a:solidFill>
              <a:round/>
              <a:headEnd/>
              <a:tailEnd/>
            </a:ln>
          </p:spPr>
          <p:txBody>
            <a:bodyPr/>
            <a:lstStyle/>
            <a:p>
              <a:endParaRPr lang="en-US"/>
            </a:p>
          </p:txBody>
        </p:sp>
        <p:sp>
          <p:nvSpPr>
            <p:cNvPr id="224489" name="AutoShape 107"/>
            <p:cNvSpPr>
              <a:spLocks noChangeArrowheads="1"/>
            </p:cNvSpPr>
            <p:nvPr>
              <p:custDataLst>
                <p:tags r:id="rId79"/>
              </p:custDataLst>
            </p:nvPr>
          </p:nvSpPr>
          <p:spPr bwMode="auto">
            <a:xfrm>
              <a:off x="1632" y="3408"/>
              <a:ext cx="576" cy="288"/>
            </a:xfrm>
            <a:prstGeom prst="flowChartTerminator">
              <a:avLst/>
            </a:prstGeom>
            <a:noFill/>
            <a:ln w="19050">
              <a:solidFill>
                <a:srgbClr val="0000FF"/>
              </a:solidFill>
              <a:miter lim="800000"/>
              <a:headEnd/>
              <a:tailEnd/>
            </a:ln>
          </p:spPr>
          <p:txBody>
            <a:bodyPr wrap="none" anchor="ctr"/>
            <a:lstStyle/>
            <a:p>
              <a:endParaRPr lang="en-US">
                <a:latin typeface="Calibri" pitchFamily="34" charset="0"/>
              </a:endParaRPr>
            </a:p>
          </p:txBody>
        </p:sp>
        <p:sp>
          <p:nvSpPr>
            <p:cNvPr id="224490" name="Line 108"/>
            <p:cNvSpPr>
              <a:spLocks noChangeShapeType="1"/>
            </p:cNvSpPr>
            <p:nvPr>
              <p:custDataLst>
                <p:tags r:id="rId80"/>
              </p:custDataLst>
            </p:nvPr>
          </p:nvSpPr>
          <p:spPr bwMode="auto">
            <a:xfrm>
              <a:off x="1824" y="3408"/>
              <a:ext cx="0" cy="288"/>
            </a:xfrm>
            <a:prstGeom prst="line">
              <a:avLst/>
            </a:prstGeom>
            <a:noFill/>
            <a:ln w="19050">
              <a:solidFill>
                <a:srgbClr val="0000FF"/>
              </a:solidFill>
              <a:round/>
              <a:headEnd/>
              <a:tailEnd/>
            </a:ln>
          </p:spPr>
          <p:txBody>
            <a:bodyPr/>
            <a:lstStyle/>
            <a:p>
              <a:endParaRPr lang="en-US"/>
            </a:p>
          </p:txBody>
        </p:sp>
        <p:sp>
          <p:nvSpPr>
            <p:cNvPr id="224491" name="Line 109"/>
            <p:cNvSpPr>
              <a:spLocks noChangeShapeType="1"/>
            </p:cNvSpPr>
            <p:nvPr>
              <p:custDataLst>
                <p:tags r:id="rId81"/>
              </p:custDataLst>
            </p:nvPr>
          </p:nvSpPr>
          <p:spPr bwMode="auto">
            <a:xfrm>
              <a:off x="2016" y="3408"/>
              <a:ext cx="0" cy="288"/>
            </a:xfrm>
            <a:prstGeom prst="line">
              <a:avLst/>
            </a:prstGeom>
            <a:noFill/>
            <a:ln w="19050">
              <a:solidFill>
                <a:srgbClr val="0000FF"/>
              </a:solidFill>
              <a:round/>
              <a:headEnd/>
              <a:tailEnd/>
            </a:ln>
          </p:spPr>
          <p:txBody>
            <a:bodyPr/>
            <a:lstStyle/>
            <a:p>
              <a:endParaRPr lang="en-US"/>
            </a:p>
          </p:txBody>
        </p:sp>
        <p:sp>
          <p:nvSpPr>
            <p:cNvPr id="224492" name="Oval 110"/>
            <p:cNvSpPr>
              <a:spLocks noChangeArrowheads="1"/>
            </p:cNvSpPr>
            <p:nvPr>
              <p:custDataLst>
                <p:tags r:id="rId82"/>
              </p:custDataLst>
            </p:nvPr>
          </p:nvSpPr>
          <p:spPr bwMode="auto">
            <a:xfrm>
              <a:off x="1536" y="3504"/>
              <a:ext cx="96" cy="96"/>
            </a:xfrm>
            <a:prstGeom prst="ellipse">
              <a:avLst/>
            </a:prstGeom>
            <a:noFill/>
            <a:ln w="19050">
              <a:solidFill>
                <a:srgbClr val="0000FF"/>
              </a:solidFill>
              <a:round/>
              <a:headEnd/>
              <a:tailEnd/>
            </a:ln>
          </p:spPr>
          <p:txBody>
            <a:bodyPr wrap="none" anchor="ctr"/>
            <a:lstStyle/>
            <a:p>
              <a:endParaRPr lang="en-US">
                <a:latin typeface="Calibri" pitchFamily="34" charset="0"/>
              </a:endParaRPr>
            </a:p>
          </p:txBody>
        </p:sp>
        <p:sp>
          <p:nvSpPr>
            <p:cNvPr id="224493" name="Text Box 111"/>
            <p:cNvSpPr txBox="1">
              <a:spLocks noChangeArrowheads="1"/>
            </p:cNvSpPr>
            <p:nvPr>
              <p:custDataLst>
                <p:tags r:id="rId83"/>
              </p:custDataLst>
            </p:nvPr>
          </p:nvSpPr>
          <p:spPr bwMode="auto">
            <a:xfrm>
              <a:off x="576" y="3177"/>
              <a:ext cx="240" cy="310"/>
            </a:xfrm>
            <a:prstGeom prst="rect">
              <a:avLst/>
            </a:prstGeom>
            <a:noFill/>
            <a:ln w="9525">
              <a:noFill/>
              <a:miter lim="800000"/>
              <a:headEnd/>
              <a:tailEnd/>
            </a:ln>
          </p:spPr>
          <p:txBody>
            <a:bodyPr>
              <a:spAutoFit/>
            </a:bodyPr>
            <a:lstStyle/>
            <a:p>
              <a:pPr eaLnBrk="0" hangingPunct="0">
                <a:spcBef>
                  <a:spcPct val="50000"/>
                </a:spcBef>
              </a:pPr>
              <a:r>
                <a:rPr lang="en-US"/>
                <a:t>A</a:t>
              </a:r>
            </a:p>
          </p:txBody>
        </p:sp>
        <p:sp>
          <p:nvSpPr>
            <p:cNvPr id="224494" name="Text Box 112"/>
            <p:cNvSpPr txBox="1">
              <a:spLocks noChangeArrowheads="1"/>
            </p:cNvSpPr>
            <p:nvPr>
              <p:custDataLst>
                <p:tags r:id="rId84"/>
              </p:custDataLst>
            </p:nvPr>
          </p:nvSpPr>
          <p:spPr bwMode="auto">
            <a:xfrm>
              <a:off x="720" y="3177"/>
              <a:ext cx="240" cy="310"/>
            </a:xfrm>
            <a:prstGeom prst="rect">
              <a:avLst/>
            </a:prstGeom>
            <a:noFill/>
            <a:ln w="9525">
              <a:noFill/>
              <a:miter lim="800000"/>
              <a:headEnd/>
              <a:tailEnd/>
            </a:ln>
          </p:spPr>
          <p:txBody>
            <a:bodyPr>
              <a:spAutoFit/>
            </a:bodyPr>
            <a:lstStyle/>
            <a:p>
              <a:pPr eaLnBrk="0" hangingPunct="0">
                <a:spcBef>
                  <a:spcPct val="50000"/>
                </a:spcBef>
              </a:pPr>
              <a:r>
                <a:rPr lang="en-US"/>
                <a:t>B</a:t>
              </a:r>
            </a:p>
          </p:txBody>
        </p:sp>
        <p:sp>
          <p:nvSpPr>
            <p:cNvPr id="224495" name="Text Box 113"/>
            <p:cNvSpPr txBox="1">
              <a:spLocks noChangeArrowheads="1"/>
            </p:cNvSpPr>
            <p:nvPr>
              <p:custDataLst>
                <p:tags r:id="rId85"/>
              </p:custDataLst>
            </p:nvPr>
          </p:nvSpPr>
          <p:spPr bwMode="auto">
            <a:xfrm>
              <a:off x="912" y="3177"/>
              <a:ext cx="240" cy="310"/>
            </a:xfrm>
            <a:prstGeom prst="rect">
              <a:avLst/>
            </a:prstGeom>
            <a:noFill/>
            <a:ln w="9525">
              <a:noFill/>
              <a:miter lim="800000"/>
              <a:headEnd/>
              <a:tailEnd/>
            </a:ln>
          </p:spPr>
          <p:txBody>
            <a:bodyPr>
              <a:spAutoFit/>
            </a:bodyPr>
            <a:lstStyle/>
            <a:p>
              <a:pPr eaLnBrk="0" hangingPunct="0">
                <a:spcBef>
                  <a:spcPct val="50000"/>
                </a:spcBef>
              </a:pPr>
              <a:r>
                <a:rPr lang="en-US"/>
                <a:t>C</a:t>
              </a:r>
            </a:p>
          </p:txBody>
        </p:sp>
        <p:sp>
          <p:nvSpPr>
            <p:cNvPr id="224496" name="Text Box 114"/>
            <p:cNvSpPr txBox="1">
              <a:spLocks noChangeArrowheads="1"/>
            </p:cNvSpPr>
            <p:nvPr>
              <p:custDataLst>
                <p:tags r:id="rId86"/>
              </p:custDataLst>
            </p:nvPr>
          </p:nvSpPr>
          <p:spPr bwMode="auto">
            <a:xfrm>
              <a:off x="1104" y="3177"/>
              <a:ext cx="240" cy="310"/>
            </a:xfrm>
            <a:prstGeom prst="rect">
              <a:avLst/>
            </a:prstGeom>
            <a:noFill/>
            <a:ln w="9525">
              <a:noFill/>
              <a:miter lim="800000"/>
              <a:headEnd/>
              <a:tailEnd/>
            </a:ln>
          </p:spPr>
          <p:txBody>
            <a:bodyPr>
              <a:spAutoFit/>
            </a:bodyPr>
            <a:lstStyle/>
            <a:p>
              <a:pPr eaLnBrk="0" hangingPunct="0">
                <a:spcBef>
                  <a:spcPct val="50000"/>
                </a:spcBef>
              </a:pPr>
              <a:r>
                <a:rPr lang="en-US"/>
                <a:t>D</a:t>
              </a:r>
            </a:p>
          </p:txBody>
        </p:sp>
        <p:sp>
          <p:nvSpPr>
            <p:cNvPr id="224497" name="Text Box 115"/>
            <p:cNvSpPr txBox="1">
              <a:spLocks noChangeArrowheads="1"/>
            </p:cNvSpPr>
            <p:nvPr>
              <p:custDataLst>
                <p:tags r:id="rId87"/>
              </p:custDataLst>
            </p:nvPr>
          </p:nvSpPr>
          <p:spPr bwMode="auto">
            <a:xfrm>
              <a:off x="1296" y="3177"/>
              <a:ext cx="240" cy="310"/>
            </a:xfrm>
            <a:prstGeom prst="rect">
              <a:avLst/>
            </a:prstGeom>
            <a:noFill/>
            <a:ln w="9525">
              <a:noFill/>
              <a:miter lim="800000"/>
              <a:headEnd/>
              <a:tailEnd/>
            </a:ln>
          </p:spPr>
          <p:txBody>
            <a:bodyPr>
              <a:spAutoFit/>
            </a:bodyPr>
            <a:lstStyle/>
            <a:p>
              <a:pPr eaLnBrk="0" hangingPunct="0">
                <a:spcBef>
                  <a:spcPct val="50000"/>
                </a:spcBef>
              </a:pPr>
              <a:r>
                <a:rPr lang="en-US"/>
                <a:t>E</a:t>
              </a:r>
            </a:p>
          </p:txBody>
        </p:sp>
        <p:sp>
          <p:nvSpPr>
            <p:cNvPr id="224498" name="Text Box 116"/>
            <p:cNvSpPr txBox="1">
              <a:spLocks noChangeArrowheads="1"/>
            </p:cNvSpPr>
            <p:nvPr>
              <p:custDataLst>
                <p:tags r:id="rId88"/>
              </p:custDataLst>
            </p:nvPr>
          </p:nvSpPr>
          <p:spPr bwMode="auto">
            <a:xfrm>
              <a:off x="1632" y="3168"/>
              <a:ext cx="240" cy="310"/>
            </a:xfrm>
            <a:prstGeom prst="rect">
              <a:avLst/>
            </a:prstGeom>
            <a:noFill/>
            <a:ln w="9525">
              <a:noFill/>
              <a:miter lim="800000"/>
              <a:headEnd/>
              <a:tailEnd/>
            </a:ln>
          </p:spPr>
          <p:txBody>
            <a:bodyPr>
              <a:spAutoFit/>
            </a:bodyPr>
            <a:lstStyle/>
            <a:p>
              <a:pPr eaLnBrk="0" hangingPunct="0">
                <a:spcBef>
                  <a:spcPct val="50000"/>
                </a:spcBef>
              </a:pPr>
              <a:r>
                <a:rPr lang="en-US"/>
                <a:t>F</a:t>
              </a:r>
            </a:p>
          </p:txBody>
        </p:sp>
        <p:sp>
          <p:nvSpPr>
            <p:cNvPr id="224499" name="Text Box 117"/>
            <p:cNvSpPr txBox="1">
              <a:spLocks noChangeArrowheads="1"/>
            </p:cNvSpPr>
            <p:nvPr>
              <p:custDataLst>
                <p:tags r:id="rId89"/>
              </p:custDataLst>
            </p:nvPr>
          </p:nvSpPr>
          <p:spPr bwMode="auto">
            <a:xfrm>
              <a:off x="1776" y="3168"/>
              <a:ext cx="240" cy="310"/>
            </a:xfrm>
            <a:prstGeom prst="rect">
              <a:avLst/>
            </a:prstGeom>
            <a:noFill/>
            <a:ln w="9525">
              <a:noFill/>
              <a:miter lim="800000"/>
              <a:headEnd/>
              <a:tailEnd/>
            </a:ln>
          </p:spPr>
          <p:txBody>
            <a:bodyPr>
              <a:spAutoFit/>
            </a:bodyPr>
            <a:lstStyle/>
            <a:p>
              <a:pPr eaLnBrk="0" hangingPunct="0">
                <a:spcBef>
                  <a:spcPct val="50000"/>
                </a:spcBef>
              </a:pPr>
              <a:r>
                <a:rPr lang="en-US"/>
                <a:t>G</a:t>
              </a:r>
            </a:p>
          </p:txBody>
        </p:sp>
        <p:sp>
          <p:nvSpPr>
            <p:cNvPr id="224500" name="Text Box 118"/>
            <p:cNvSpPr txBox="1">
              <a:spLocks noChangeArrowheads="1"/>
            </p:cNvSpPr>
            <p:nvPr>
              <p:custDataLst>
                <p:tags r:id="rId90"/>
              </p:custDataLst>
            </p:nvPr>
          </p:nvSpPr>
          <p:spPr bwMode="auto">
            <a:xfrm>
              <a:off x="1968" y="3168"/>
              <a:ext cx="240" cy="310"/>
            </a:xfrm>
            <a:prstGeom prst="rect">
              <a:avLst/>
            </a:prstGeom>
            <a:noFill/>
            <a:ln w="9525">
              <a:noFill/>
              <a:miter lim="800000"/>
              <a:headEnd/>
              <a:tailEnd/>
            </a:ln>
          </p:spPr>
          <p:txBody>
            <a:bodyPr>
              <a:spAutoFit/>
            </a:bodyPr>
            <a:lstStyle/>
            <a:p>
              <a:pPr eaLnBrk="0" hangingPunct="0">
                <a:spcBef>
                  <a:spcPct val="50000"/>
                </a:spcBef>
              </a:pPr>
              <a:r>
                <a:rPr lang="en-US"/>
                <a:t>H</a:t>
              </a:r>
            </a:p>
          </p:txBody>
        </p:sp>
        <p:sp>
          <p:nvSpPr>
            <p:cNvPr id="224501" name="Text Box 119"/>
            <p:cNvSpPr txBox="1">
              <a:spLocks noChangeArrowheads="1"/>
            </p:cNvSpPr>
            <p:nvPr>
              <p:custDataLst>
                <p:tags r:id="rId91"/>
              </p:custDataLst>
            </p:nvPr>
          </p:nvSpPr>
          <p:spPr bwMode="auto">
            <a:xfrm>
              <a:off x="240" y="3360"/>
              <a:ext cx="240" cy="310"/>
            </a:xfrm>
            <a:prstGeom prst="rect">
              <a:avLst/>
            </a:prstGeom>
            <a:noFill/>
            <a:ln w="9525">
              <a:noFill/>
              <a:miter lim="800000"/>
              <a:headEnd/>
              <a:tailEnd/>
            </a:ln>
          </p:spPr>
          <p:txBody>
            <a:bodyPr>
              <a:spAutoFit/>
            </a:bodyPr>
            <a:lstStyle/>
            <a:p>
              <a:pPr eaLnBrk="0" hangingPunct="0">
                <a:spcBef>
                  <a:spcPct val="50000"/>
                </a:spcBef>
              </a:pPr>
              <a:r>
                <a:rPr lang="en-US" b="1">
                  <a:solidFill>
                    <a:srgbClr val="FF0000"/>
                  </a:solidFill>
                  <a:latin typeface="Times"/>
                </a:rPr>
                <a:t>c</a:t>
              </a:r>
            </a:p>
          </p:txBody>
        </p:sp>
        <p:sp>
          <p:nvSpPr>
            <p:cNvPr id="224502" name="Line 120"/>
            <p:cNvSpPr>
              <a:spLocks noChangeShapeType="1"/>
            </p:cNvSpPr>
            <p:nvPr>
              <p:custDataLst>
                <p:tags r:id="rId92"/>
              </p:custDataLst>
            </p:nvPr>
          </p:nvSpPr>
          <p:spPr bwMode="auto">
            <a:xfrm>
              <a:off x="2304" y="3552"/>
              <a:ext cx="864" cy="0"/>
            </a:xfrm>
            <a:prstGeom prst="line">
              <a:avLst/>
            </a:prstGeom>
            <a:noFill/>
            <a:ln w="28575">
              <a:solidFill>
                <a:srgbClr val="FF0000"/>
              </a:solidFill>
              <a:round/>
              <a:headEnd/>
              <a:tailEnd type="triangle" w="med" len="med"/>
            </a:ln>
          </p:spPr>
          <p:txBody>
            <a:bodyPr/>
            <a:lstStyle/>
            <a:p>
              <a:endParaRPr lang="en-US"/>
            </a:p>
          </p:txBody>
        </p:sp>
        <p:sp>
          <p:nvSpPr>
            <p:cNvPr id="224503" name="Rectangle 121"/>
            <p:cNvSpPr>
              <a:spLocks noChangeArrowheads="1"/>
            </p:cNvSpPr>
            <p:nvPr>
              <p:custDataLst>
                <p:tags r:id="rId93"/>
              </p:custDataLst>
            </p:nvPr>
          </p:nvSpPr>
          <p:spPr bwMode="auto">
            <a:xfrm>
              <a:off x="3504" y="3408"/>
              <a:ext cx="192" cy="288"/>
            </a:xfrm>
            <a:prstGeom prst="rect">
              <a:avLst/>
            </a:prstGeom>
            <a:solidFill>
              <a:srgbClr val="FFCC00"/>
            </a:solidFill>
            <a:ln w="9525">
              <a:noFill/>
              <a:miter lim="800000"/>
              <a:headEnd/>
              <a:tailEnd/>
            </a:ln>
          </p:spPr>
          <p:txBody>
            <a:bodyPr wrap="none" anchor="ctr"/>
            <a:lstStyle/>
            <a:p>
              <a:endParaRPr lang="en-US">
                <a:latin typeface="Calibri" pitchFamily="34" charset="0"/>
              </a:endParaRPr>
            </a:p>
          </p:txBody>
        </p:sp>
        <p:sp>
          <p:nvSpPr>
            <p:cNvPr id="224504" name="Rectangle 122"/>
            <p:cNvSpPr>
              <a:spLocks noChangeArrowheads="1"/>
            </p:cNvSpPr>
            <p:nvPr>
              <p:custDataLst>
                <p:tags r:id="rId94"/>
              </p:custDataLst>
            </p:nvPr>
          </p:nvSpPr>
          <p:spPr bwMode="auto">
            <a:xfrm>
              <a:off x="3888" y="3408"/>
              <a:ext cx="192" cy="288"/>
            </a:xfrm>
            <a:prstGeom prst="rect">
              <a:avLst/>
            </a:prstGeom>
            <a:solidFill>
              <a:srgbClr val="FFCC00"/>
            </a:solidFill>
            <a:ln w="9525">
              <a:noFill/>
              <a:miter lim="800000"/>
              <a:headEnd/>
              <a:tailEnd/>
            </a:ln>
          </p:spPr>
          <p:txBody>
            <a:bodyPr wrap="none" anchor="ctr"/>
            <a:lstStyle/>
            <a:p>
              <a:endParaRPr lang="en-US">
                <a:latin typeface="Calibri" pitchFamily="34" charset="0"/>
              </a:endParaRPr>
            </a:p>
          </p:txBody>
        </p:sp>
        <p:sp>
          <p:nvSpPr>
            <p:cNvPr id="224505" name="Rectangle 123"/>
            <p:cNvSpPr>
              <a:spLocks noChangeArrowheads="1"/>
            </p:cNvSpPr>
            <p:nvPr>
              <p:custDataLst>
                <p:tags r:id="rId95"/>
              </p:custDataLst>
            </p:nvPr>
          </p:nvSpPr>
          <p:spPr bwMode="auto">
            <a:xfrm>
              <a:off x="3696" y="3408"/>
              <a:ext cx="192" cy="288"/>
            </a:xfrm>
            <a:prstGeom prst="rect">
              <a:avLst/>
            </a:prstGeom>
            <a:solidFill>
              <a:srgbClr val="FFCC00"/>
            </a:solidFill>
            <a:ln w="9525">
              <a:noFill/>
              <a:miter lim="800000"/>
              <a:headEnd/>
              <a:tailEnd/>
            </a:ln>
          </p:spPr>
          <p:txBody>
            <a:bodyPr wrap="none" anchor="ctr"/>
            <a:lstStyle/>
            <a:p>
              <a:endParaRPr lang="en-US">
                <a:latin typeface="Calibri" pitchFamily="34" charset="0"/>
              </a:endParaRPr>
            </a:p>
          </p:txBody>
        </p:sp>
        <p:sp>
          <p:nvSpPr>
            <p:cNvPr id="224506" name="AutoShape 124"/>
            <p:cNvSpPr>
              <a:spLocks noChangeArrowheads="1"/>
            </p:cNvSpPr>
            <p:nvPr>
              <p:custDataLst>
                <p:tags r:id="rId96"/>
              </p:custDataLst>
            </p:nvPr>
          </p:nvSpPr>
          <p:spPr bwMode="auto">
            <a:xfrm>
              <a:off x="3312" y="3408"/>
              <a:ext cx="960" cy="288"/>
            </a:xfrm>
            <a:prstGeom prst="flowChartTerminator">
              <a:avLst/>
            </a:prstGeom>
            <a:noFill/>
            <a:ln w="19050">
              <a:solidFill>
                <a:srgbClr val="0000FF"/>
              </a:solidFill>
              <a:miter lim="800000"/>
              <a:headEnd/>
              <a:tailEnd/>
            </a:ln>
          </p:spPr>
          <p:txBody>
            <a:bodyPr wrap="none" anchor="ctr"/>
            <a:lstStyle/>
            <a:p>
              <a:endParaRPr lang="en-US">
                <a:latin typeface="Calibri" pitchFamily="34" charset="0"/>
              </a:endParaRPr>
            </a:p>
          </p:txBody>
        </p:sp>
        <p:sp>
          <p:nvSpPr>
            <p:cNvPr id="224507" name="Line 125"/>
            <p:cNvSpPr>
              <a:spLocks noChangeShapeType="1"/>
            </p:cNvSpPr>
            <p:nvPr>
              <p:custDataLst>
                <p:tags r:id="rId97"/>
              </p:custDataLst>
            </p:nvPr>
          </p:nvSpPr>
          <p:spPr bwMode="auto">
            <a:xfrm>
              <a:off x="3504" y="3408"/>
              <a:ext cx="0" cy="288"/>
            </a:xfrm>
            <a:prstGeom prst="line">
              <a:avLst/>
            </a:prstGeom>
            <a:noFill/>
            <a:ln w="19050">
              <a:solidFill>
                <a:srgbClr val="0000FF"/>
              </a:solidFill>
              <a:round/>
              <a:headEnd/>
              <a:tailEnd/>
            </a:ln>
          </p:spPr>
          <p:txBody>
            <a:bodyPr/>
            <a:lstStyle/>
            <a:p>
              <a:endParaRPr lang="en-US"/>
            </a:p>
          </p:txBody>
        </p:sp>
        <p:sp>
          <p:nvSpPr>
            <p:cNvPr id="224508" name="Line 126"/>
            <p:cNvSpPr>
              <a:spLocks noChangeShapeType="1"/>
            </p:cNvSpPr>
            <p:nvPr>
              <p:custDataLst>
                <p:tags r:id="rId98"/>
              </p:custDataLst>
            </p:nvPr>
          </p:nvSpPr>
          <p:spPr bwMode="auto">
            <a:xfrm>
              <a:off x="3696" y="3408"/>
              <a:ext cx="0" cy="288"/>
            </a:xfrm>
            <a:prstGeom prst="line">
              <a:avLst/>
            </a:prstGeom>
            <a:noFill/>
            <a:ln w="19050">
              <a:solidFill>
                <a:srgbClr val="0000FF"/>
              </a:solidFill>
              <a:round/>
              <a:headEnd/>
              <a:tailEnd/>
            </a:ln>
          </p:spPr>
          <p:txBody>
            <a:bodyPr/>
            <a:lstStyle/>
            <a:p>
              <a:endParaRPr lang="en-US"/>
            </a:p>
          </p:txBody>
        </p:sp>
        <p:sp>
          <p:nvSpPr>
            <p:cNvPr id="224509" name="Line 127"/>
            <p:cNvSpPr>
              <a:spLocks noChangeShapeType="1"/>
            </p:cNvSpPr>
            <p:nvPr>
              <p:custDataLst>
                <p:tags r:id="rId99"/>
              </p:custDataLst>
            </p:nvPr>
          </p:nvSpPr>
          <p:spPr bwMode="auto">
            <a:xfrm>
              <a:off x="3888" y="3408"/>
              <a:ext cx="0" cy="288"/>
            </a:xfrm>
            <a:prstGeom prst="line">
              <a:avLst/>
            </a:prstGeom>
            <a:noFill/>
            <a:ln w="19050">
              <a:solidFill>
                <a:srgbClr val="0000FF"/>
              </a:solidFill>
              <a:round/>
              <a:headEnd/>
              <a:tailEnd/>
            </a:ln>
          </p:spPr>
          <p:txBody>
            <a:bodyPr/>
            <a:lstStyle/>
            <a:p>
              <a:endParaRPr lang="en-US"/>
            </a:p>
          </p:txBody>
        </p:sp>
        <p:sp>
          <p:nvSpPr>
            <p:cNvPr id="224510" name="Line 128"/>
            <p:cNvSpPr>
              <a:spLocks noChangeShapeType="1"/>
            </p:cNvSpPr>
            <p:nvPr>
              <p:custDataLst>
                <p:tags r:id="rId100"/>
              </p:custDataLst>
            </p:nvPr>
          </p:nvSpPr>
          <p:spPr bwMode="auto">
            <a:xfrm>
              <a:off x="4080" y="3408"/>
              <a:ext cx="0" cy="288"/>
            </a:xfrm>
            <a:prstGeom prst="line">
              <a:avLst/>
            </a:prstGeom>
            <a:noFill/>
            <a:ln w="19050">
              <a:solidFill>
                <a:srgbClr val="0000FF"/>
              </a:solidFill>
              <a:round/>
              <a:headEnd/>
              <a:tailEnd/>
            </a:ln>
          </p:spPr>
          <p:txBody>
            <a:bodyPr/>
            <a:lstStyle/>
            <a:p>
              <a:endParaRPr lang="en-US"/>
            </a:p>
          </p:txBody>
        </p:sp>
        <p:sp>
          <p:nvSpPr>
            <p:cNvPr id="224511" name="AutoShape 129"/>
            <p:cNvSpPr>
              <a:spLocks noChangeArrowheads="1"/>
            </p:cNvSpPr>
            <p:nvPr>
              <p:custDataLst>
                <p:tags r:id="rId101"/>
              </p:custDataLst>
            </p:nvPr>
          </p:nvSpPr>
          <p:spPr bwMode="auto">
            <a:xfrm>
              <a:off x="4368" y="3408"/>
              <a:ext cx="576" cy="288"/>
            </a:xfrm>
            <a:prstGeom prst="flowChartTerminator">
              <a:avLst/>
            </a:prstGeom>
            <a:noFill/>
            <a:ln w="19050">
              <a:solidFill>
                <a:srgbClr val="0000FF"/>
              </a:solidFill>
              <a:miter lim="800000"/>
              <a:headEnd/>
              <a:tailEnd/>
            </a:ln>
          </p:spPr>
          <p:txBody>
            <a:bodyPr wrap="none" anchor="ctr"/>
            <a:lstStyle/>
            <a:p>
              <a:endParaRPr lang="en-US">
                <a:latin typeface="Calibri" pitchFamily="34" charset="0"/>
              </a:endParaRPr>
            </a:p>
          </p:txBody>
        </p:sp>
        <p:sp>
          <p:nvSpPr>
            <p:cNvPr id="224512" name="Line 130"/>
            <p:cNvSpPr>
              <a:spLocks noChangeShapeType="1"/>
            </p:cNvSpPr>
            <p:nvPr>
              <p:custDataLst>
                <p:tags r:id="rId102"/>
              </p:custDataLst>
            </p:nvPr>
          </p:nvSpPr>
          <p:spPr bwMode="auto">
            <a:xfrm>
              <a:off x="4560" y="3408"/>
              <a:ext cx="0" cy="288"/>
            </a:xfrm>
            <a:prstGeom prst="line">
              <a:avLst/>
            </a:prstGeom>
            <a:noFill/>
            <a:ln w="19050">
              <a:solidFill>
                <a:srgbClr val="0000FF"/>
              </a:solidFill>
              <a:round/>
              <a:headEnd/>
              <a:tailEnd/>
            </a:ln>
          </p:spPr>
          <p:txBody>
            <a:bodyPr/>
            <a:lstStyle/>
            <a:p>
              <a:endParaRPr lang="en-US"/>
            </a:p>
          </p:txBody>
        </p:sp>
        <p:sp>
          <p:nvSpPr>
            <p:cNvPr id="224513" name="Line 131"/>
            <p:cNvSpPr>
              <a:spLocks noChangeShapeType="1"/>
            </p:cNvSpPr>
            <p:nvPr>
              <p:custDataLst>
                <p:tags r:id="rId103"/>
              </p:custDataLst>
            </p:nvPr>
          </p:nvSpPr>
          <p:spPr bwMode="auto">
            <a:xfrm>
              <a:off x="4752" y="3408"/>
              <a:ext cx="0" cy="288"/>
            </a:xfrm>
            <a:prstGeom prst="line">
              <a:avLst/>
            </a:prstGeom>
            <a:noFill/>
            <a:ln w="19050">
              <a:solidFill>
                <a:srgbClr val="0000FF"/>
              </a:solidFill>
              <a:round/>
              <a:headEnd/>
              <a:tailEnd/>
            </a:ln>
          </p:spPr>
          <p:txBody>
            <a:bodyPr/>
            <a:lstStyle/>
            <a:p>
              <a:endParaRPr lang="en-US"/>
            </a:p>
          </p:txBody>
        </p:sp>
        <p:sp>
          <p:nvSpPr>
            <p:cNvPr id="224514" name="Oval 132"/>
            <p:cNvSpPr>
              <a:spLocks noChangeArrowheads="1"/>
            </p:cNvSpPr>
            <p:nvPr>
              <p:custDataLst>
                <p:tags r:id="rId104"/>
              </p:custDataLst>
            </p:nvPr>
          </p:nvSpPr>
          <p:spPr bwMode="auto">
            <a:xfrm>
              <a:off x="4272" y="3504"/>
              <a:ext cx="96" cy="96"/>
            </a:xfrm>
            <a:prstGeom prst="ellipse">
              <a:avLst/>
            </a:prstGeom>
            <a:noFill/>
            <a:ln w="19050">
              <a:solidFill>
                <a:srgbClr val="0000FF"/>
              </a:solidFill>
              <a:round/>
              <a:headEnd/>
              <a:tailEnd/>
            </a:ln>
          </p:spPr>
          <p:txBody>
            <a:bodyPr wrap="none" anchor="ctr"/>
            <a:lstStyle/>
            <a:p>
              <a:endParaRPr lang="en-US">
                <a:latin typeface="Calibri" pitchFamily="34" charset="0"/>
              </a:endParaRPr>
            </a:p>
          </p:txBody>
        </p:sp>
        <p:sp>
          <p:nvSpPr>
            <p:cNvPr id="224515" name="Text Box 133"/>
            <p:cNvSpPr txBox="1">
              <a:spLocks noChangeArrowheads="1"/>
            </p:cNvSpPr>
            <p:nvPr>
              <p:custDataLst>
                <p:tags r:id="rId105"/>
              </p:custDataLst>
            </p:nvPr>
          </p:nvSpPr>
          <p:spPr bwMode="auto">
            <a:xfrm>
              <a:off x="3312" y="3177"/>
              <a:ext cx="240" cy="310"/>
            </a:xfrm>
            <a:prstGeom prst="rect">
              <a:avLst/>
            </a:prstGeom>
            <a:noFill/>
            <a:ln w="9525">
              <a:noFill/>
              <a:miter lim="800000"/>
              <a:headEnd/>
              <a:tailEnd/>
            </a:ln>
          </p:spPr>
          <p:txBody>
            <a:bodyPr>
              <a:spAutoFit/>
            </a:bodyPr>
            <a:lstStyle/>
            <a:p>
              <a:pPr eaLnBrk="0" hangingPunct="0">
                <a:spcBef>
                  <a:spcPct val="50000"/>
                </a:spcBef>
              </a:pPr>
              <a:r>
                <a:rPr lang="en-US"/>
                <a:t>A</a:t>
              </a:r>
            </a:p>
          </p:txBody>
        </p:sp>
        <p:sp>
          <p:nvSpPr>
            <p:cNvPr id="224516" name="Text Box 134"/>
            <p:cNvSpPr txBox="1">
              <a:spLocks noChangeArrowheads="1"/>
            </p:cNvSpPr>
            <p:nvPr>
              <p:custDataLst>
                <p:tags r:id="rId106"/>
              </p:custDataLst>
            </p:nvPr>
          </p:nvSpPr>
          <p:spPr bwMode="auto">
            <a:xfrm>
              <a:off x="3840" y="3177"/>
              <a:ext cx="240" cy="310"/>
            </a:xfrm>
            <a:prstGeom prst="rect">
              <a:avLst/>
            </a:prstGeom>
            <a:noFill/>
            <a:ln w="9525">
              <a:noFill/>
              <a:miter lim="800000"/>
              <a:headEnd/>
              <a:tailEnd/>
            </a:ln>
          </p:spPr>
          <p:txBody>
            <a:bodyPr>
              <a:spAutoFit/>
            </a:bodyPr>
            <a:lstStyle/>
            <a:p>
              <a:pPr eaLnBrk="0" hangingPunct="0">
                <a:spcBef>
                  <a:spcPct val="50000"/>
                </a:spcBef>
              </a:pPr>
              <a:r>
                <a:rPr lang="en-US"/>
                <a:t>B</a:t>
              </a:r>
            </a:p>
          </p:txBody>
        </p:sp>
        <p:sp>
          <p:nvSpPr>
            <p:cNvPr id="224517" name="Text Box 135"/>
            <p:cNvSpPr txBox="1">
              <a:spLocks noChangeArrowheads="1"/>
            </p:cNvSpPr>
            <p:nvPr>
              <p:custDataLst>
                <p:tags r:id="rId107"/>
              </p:custDataLst>
            </p:nvPr>
          </p:nvSpPr>
          <p:spPr bwMode="auto">
            <a:xfrm>
              <a:off x="3648" y="3177"/>
              <a:ext cx="240" cy="310"/>
            </a:xfrm>
            <a:prstGeom prst="rect">
              <a:avLst/>
            </a:prstGeom>
            <a:noFill/>
            <a:ln w="9525">
              <a:noFill/>
              <a:miter lim="800000"/>
              <a:headEnd/>
              <a:tailEnd/>
            </a:ln>
          </p:spPr>
          <p:txBody>
            <a:bodyPr>
              <a:spAutoFit/>
            </a:bodyPr>
            <a:lstStyle/>
            <a:p>
              <a:pPr eaLnBrk="0" hangingPunct="0">
                <a:spcBef>
                  <a:spcPct val="50000"/>
                </a:spcBef>
              </a:pPr>
              <a:r>
                <a:rPr lang="en-US"/>
                <a:t>C</a:t>
              </a:r>
            </a:p>
          </p:txBody>
        </p:sp>
        <p:sp>
          <p:nvSpPr>
            <p:cNvPr id="224518" name="Text Box 136"/>
            <p:cNvSpPr txBox="1">
              <a:spLocks noChangeArrowheads="1"/>
            </p:cNvSpPr>
            <p:nvPr>
              <p:custDataLst>
                <p:tags r:id="rId108"/>
              </p:custDataLst>
            </p:nvPr>
          </p:nvSpPr>
          <p:spPr bwMode="auto">
            <a:xfrm>
              <a:off x="3456" y="3168"/>
              <a:ext cx="240" cy="310"/>
            </a:xfrm>
            <a:prstGeom prst="rect">
              <a:avLst/>
            </a:prstGeom>
            <a:noFill/>
            <a:ln w="9525">
              <a:noFill/>
              <a:miter lim="800000"/>
              <a:headEnd/>
              <a:tailEnd/>
            </a:ln>
          </p:spPr>
          <p:txBody>
            <a:bodyPr>
              <a:spAutoFit/>
            </a:bodyPr>
            <a:lstStyle/>
            <a:p>
              <a:pPr eaLnBrk="0" hangingPunct="0">
                <a:spcBef>
                  <a:spcPct val="50000"/>
                </a:spcBef>
              </a:pPr>
              <a:r>
                <a:rPr lang="en-US"/>
                <a:t>D</a:t>
              </a:r>
            </a:p>
          </p:txBody>
        </p:sp>
        <p:sp>
          <p:nvSpPr>
            <p:cNvPr id="224519" name="Text Box 137"/>
            <p:cNvSpPr txBox="1">
              <a:spLocks noChangeArrowheads="1"/>
            </p:cNvSpPr>
            <p:nvPr>
              <p:custDataLst>
                <p:tags r:id="rId109"/>
              </p:custDataLst>
            </p:nvPr>
          </p:nvSpPr>
          <p:spPr bwMode="auto">
            <a:xfrm>
              <a:off x="4032" y="3177"/>
              <a:ext cx="240" cy="310"/>
            </a:xfrm>
            <a:prstGeom prst="rect">
              <a:avLst/>
            </a:prstGeom>
            <a:noFill/>
            <a:ln w="9525">
              <a:noFill/>
              <a:miter lim="800000"/>
              <a:headEnd/>
              <a:tailEnd/>
            </a:ln>
          </p:spPr>
          <p:txBody>
            <a:bodyPr>
              <a:spAutoFit/>
            </a:bodyPr>
            <a:lstStyle/>
            <a:p>
              <a:pPr eaLnBrk="0" hangingPunct="0">
                <a:spcBef>
                  <a:spcPct val="50000"/>
                </a:spcBef>
              </a:pPr>
              <a:r>
                <a:rPr lang="en-US"/>
                <a:t>E</a:t>
              </a:r>
            </a:p>
          </p:txBody>
        </p:sp>
        <p:sp>
          <p:nvSpPr>
            <p:cNvPr id="224520" name="Text Box 138"/>
            <p:cNvSpPr txBox="1">
              <a:spLocks noChangeArrowheads="1"/>
            </p:cNvSpPr>
            <p:nvPr>
              <p:custDataLst>
                <p:tags r:id="rId110"/>
              </p:custDataLst>
            </p:nvPr>
          </p:nvSpPr>
          <p:spPr bwMode="auto">
            <a:xfrm>
              <a:off x="4368" y="3168"/>
              <a:ext cx="240" cy="310"/>
            </a:xfrm>
            <a:prstGeom prst="rect">
              <a:avLst/>
            </a:prstGeom>
            <a:noFill/>
            <a:ln w="9525">
              <a:noFill/>
              <a:miter lim="800000"/>
              <a:headEnd/>
              <a:tailEnd/>
            </a:ln>
          </p:spPr>
          <p:txBody>
            <a:bodyPr>
              <a:spAutoFit/>
            </a:bodyPr>
            <a:lstStyle/>
            <a:p>
              <a:pPr eaLnBrk="0" hangingPunct="0">
                <a:spcBef>
                  <a:spcPct val="50000"/>
                </a:spcBef>
              </a:pPr>
              <a:r>
                <a:rPr lang="en-US"/>
                <a:t>F</a:t>
              </a:r>
            </a:p>
          </p:txBody>
        </p:sp>
        <p:sp>
          <p:nvSpPr>
            <p:cNvPr id="224521" name="Text Box 139"/>
            <p:cNvSpPr txBox="1">
              <a:spLocks noChangeArrowheads="1"/>
            </p:cNvSpPr>
            <p:nvPr>
              <p:custDataLst>
                <p:tags r:id="rId111"/>
              </p:custDataLst>
            </p:nvPr>
          </p:nvSpPr>
          <p:spPr bwMode="auto">
            <a:xfrm>
              <a:off x="4512" y="3168"/>
              <a:ext cx="240" cy="310"/>
            </a:xfrm>
            <a:prstGeom prst="rect">
              <a:avLst/>
            </a:prstGeom>
            <a:noFill/>
            <a:ln w="9525">
              <a:noFill/>
              <a:miter lim="800000"/>
              <a:headEnd/>
              <a:tailEnd/>
            </a:ln>
          </p:spPr>
          <p:txBody>
            <a:bodyPr>
              <a:spAutoFit/>
            </a:bodyPr>
            <a:lstStyle/>
            <a:p>
              <a:pPr eaLnBrk="0" hangingPunct="0">
                <a:spcBef>
                  <a:spcPct val="50000"/>
                </a:spcBef>
              </a:pPr>
              <a:r>
                <a:rPr lang="en-US"/>
                <a:t>G</a:t>
              </a:r>
            </a:p>
          </p:txBody>
        </p:sp>
        <p:sp>
          <p:nvSpPr>
            <p:cNvPr id="224522" name="Text Box 140"/>
            <p:cNvSpPr txBox="1">
              <a:spLocks noChangeArrowheads="1"/>
            </p:cNvSpPr>
            <p:nvPr>
              <p:custDataLst>
                <p:tags r:id="rId112"/>
              </p:custDataLst>
            </p:nvPr>
          </p:nvSpPr>
          <p:spPr bwMode="auto">
            <a:xfrm>
              <a:off x="4704" y="3168"/>
              <a:ext cx="240" cy="310"/>
            </a:xfrm>
            <a:prstGeom prst="rect">
              <a:avLst/>
            </a:prstGeom>
            <a:noFill/>
            <a:ln w="9525">
              <a:noFill/>
              <a:miter lim="800000"/>
              <a:headEnd/>
              <a:tailEnd/>
            </a:ln>
          </p:spPr>
          <p:txBody>
            <a:bodyPr>
              <a:spAutoFit/>
            </a:bodyPr>
            <a:lstStyle/>
            <a:p>
              <a:pPr eaLnBrk="0" hangingPunct="0">
                <a:spcBef>
                  <a:spcPct val="50000"/>
                </a:spcBef>
              </a:pPr>
              <a:r>
                <a:rPr lang="en-US"/>
                <a:t>H</a:t>
              </a:r>
            </a:p>
          </p:txBody>
        </p:sp>
      </p:grpSp>
      <p:sp>
        <p:nvSpPr>
          <p:cNvPr id="8333" name="Line 141"/>
          <p:cNvSpPr>
            <a:spLocks noChangeShapeType="1"/>
          </p:cNvSpPr>
          <p:nvPr>
            <p:custDataLst>
              <p:tags r:id="rId2"/>
            </p:custDataLst>
          </p:nvPr>
        </p:nvSpPr>
        <p:spPr bwMode="auto">
          <a:xfrm>
            <a:off x="6172200" y="1957387"/>
            <a:ext cx="0" cy="171450"/>
          </a:xfrm>
          <a:prstGeom prst="line">
            <a:avLst/>
          </a:prstGeom>
          <a:noFill/>
          <a:ln w="19050">
            <a:solidFill>
              <a:srgbClr val="000066"/>
            </a:solidFill>
            <a:round/>
            <a:headEnd type="triangle" w="med" len="med"/>
            <a:tailEnd/>
          </a:ln>
        </p:spPr>
        <p:txBody>
          <a:bodyPr/>
          <a:lstStyle/>
          <a:p>
            <a:endParaRPr lang="en-US"/>
          </a:p>
        </p:txBody>
      </p:sp>
      <p:sp>
        <p:nvSpPr>
          <p:cNvPr id="8334" name="Line 142"/>
          <p:cNvSpPr>
            <a:spLocks noChangeShapeType="1"/>
          </p:cNvSpPr>
          <p:nvPr>
            <p:custDataLst>
              <p:tags r:id="rId3"/>
            </p:custDataLst>
          </p:nvPr>
        </p:nvSpPr>
        <p:spPr bwMode="auto">
          <a:xfrm>
            <a:off x="4953000" y="2861072"/>
            <a:ext cx="0" cy="171450"/>
          </a:xfrm>
          <a:prstGeom prst="line">
            <a:avLst/>
          </a:prstGeom>
          <a:noFill/>
          <a:ln w="19050">
            <a:solidFill>
              <a:srgbClr val="000066"/>
            </a:solidFill>
            <a:round/>
            <a:headEnd type="triangle" w="med" len="med"/>
            <a:tailEnd/>
          </a:ln>
        </p:spPr>
        <p:txBody>
          <a:bodyPr/>
          <a:lstStyle/>
          <a:p>
            <a:endParaRPr lang="en-US"/>
          </a:p>
        </p:txBody>
      </p:sp>
      <p:sp>
        <p:nvSpPr>
          <p:cNvPr id="8335" name="Line 143"/>
          <p:cNvSpPr>
            <a:spLocks noChangeShapeType="1"/>
          </p:cNvSpPr>
          <p:nvPr>
            <p:custDataLst>
              <p:tags r:id="rId4"/>
            </p:custDataLst>
          </p:nvPr>
        </p:nvSpPr>
        <p:spPr bwMode="auto">
          <a:xfrm>
            <a:off x="5207000" y="2857500"/>
            <a:ext cx="0" cy="171450"/>
          </a:xfrm>
          <a:prstGeom prst="line">
            <a:avLst/>
          </a:prstGeom>
          <a:noFill/>
          <a:ln w="19050">
            <a:solidFill>
              <a:srgbClr val="000066"/>
            </a:solidFill>
            <a:round/>
            <a:headEnd type="triangle" w="med" len="med"/>
            <a:tailEnd/>
          </a:ln>
        </p:spPr>
        <p:txBody>
          <a:bodyPr/>
          <a:lstStyle/>
          <a:p>
            <a:endParaRPr lang="en-US"/>
          </a:p>
        </p:txBody>
      </p:sp>
      <p:sp>
        <p:nvSpPr>
          <p:cNvPr id="8336" name="Line 144"/>
          <p:cNvSpPr>
            <a:spLocks noChangeShapeType="1"/>
          </p:cNvSpPr>
          <p:nvPr>
            <p:custDataLst>
              <p:tags r:id="rId5"/>
            </p:custDataLst>
          </p:nvPr>
        </p:nvSpPr>
        <p:spPr bwMode="auto">
          <a:xfrm>
            <a:off x="4953000" y="3779044"/>
            <a:ext cx="0" cy="171450"/>
          </a:xfrm>
          <a:prstGeom prst="line">
            <a:avLst/>
          </a:prstGeom>
          <a:noFill/>
          <a:ln w="19050">
            <a:solidFill>
              <a:srgbClr val="000066"/>
            </a:solidFill>
            <a:round/>
            <a:headEnd type="triangle" w="med" len="med"/>
            <a:tailEnd/>
          </a:ln>
        </p:spPr>
        <p:txBody>
          <a:bodyPr/>
          <a:lstStyle/>
          <a:p>
            <a:endParaRPr lang="en-US"/>
          </a:p>
        </p:txBody>
      </p:sp>
      <p:grpSp>
        <p:nvGrpSpPr>
          <p:cNvPr id="7" name="Group 151"/>
          <p:cNvGrpSpPr>
            <a:grpSpLocks/>
          </p:cNvGrpSpPr>
          <p:nvPr/>
        </p:nvGrpSpPr>
        <p:grpSpPr bwMode="auto">
          <a:xfrm>
            <a:off x="4419600" y="2228850"/>
            <a:ext cx="4648200" cy="628650"/>
            <a:chOff x="240" y="2304"/>
            <a:chExt cx="5088" cy="528"/>
          </a:xfrm>
        </p:grpSpPr>
        <p:sp>
          <p:nvSpPr>
            <p:cNvPr id="224528" name="Rectangle 152"/>
            <p:cNvSpPr>
              <a:spLocks noChangeArrowheads="1"/>
            </p:cNvSpPr>
            <p:nvPr>
              <p:custDataLst>
                <p:tags r:id="rId22"/>
              </p:custDataLst>
            </p:nvPr>
          </p:nvSpPr>
          <p:spPr bwMode="auto">
            <a:xfrm>
              <a:off x="3504" y="2544"/>
              <a:ext cx="192" cy="288"/>
            </a:xfrm>
            <a:prstGeom prst="rect">
              <a:avLst/>
            </a:prstGeom>
            <a:solidFill>
              <a:srgbClr val="FFCC00"/>
            </a:solidFill>
            <a:ln w="9525">
              <a:noFill/>
              <a:miter lim="800000"/>
              <a:headEnd/>
              <a:tailEnd/>
            </a:ln>
          </p:spPr>
          <p:txBody>
            <a:bodyPr wrap="none" anchor="ctr"/>
            <a:lstStyle/>
            <a:p>
              <a:endParaRPr lang="en-US">
                <a:latin typeface="Calibri" pitchFamily="34" charset="0"/>
              </a:endParaRPr>
            </a:p>
          </p:txBody>
        </p:sp>
        <p:sp>
          <p:nvSpPr>
            <p:cNvPr id="224529" name="Rectangle 153"/>
            <p:cNvSpPr>
              <a:spLocks noChangeArrowheads="1"/>
            </p:cNvSpPr>
            <p:nvPr>
              <p:custDataLst>
                <p:tags r:id="rId23"/>
              </p:custDataLst>
            </p:nvPr>
          </p:nvSpPr>
          <p:spPr bwMode="auto">
            <a:xfrm>
              <a:off x="3696" y="2544"/>
              <a:ext cx="192" cy="288"/>
            </a:xfrm>
            <a:prstGeom prst="rect">
              <a:avLst/>
            </a:prstGeom>
            <a:solidFill>
              <a:srgbClr val="FFCC00"/>
            </a:solidFill>
            <a:ln w="9525">
              <a:noFill/>
              <a:miter lim="800000"/>
              <a:headEnd/>
              <a:tailEnd/>
            </a:ln>
          </p:spPr>
          <p:txBody>
            <a:bodyPr wrap="none" anchor="ctr"/>
            <a:lstStyle/>
            <a:p>
              <a:endParaRPr lang="en-US">
                <a:latin typeface="Calibri" pitchFamily="34" charset="0"/>
              </a:endParaRPr>
            </a:p>
          </p:txBody>
        </p:sp>
        <p:sp>
          <p:nvSpPr>
            <p:cNvPr id="224530" name="Rectangle 154"/>
            <p:cNvSpPr>
              <a:spLocks noChangeArrowheads="1"/>
            </p:cNvSpPr>
            <p:nvPr>
              <p:custDataLst>
                <p:tags r:id="rId24"/>
              </p:custDataLst>
            </p:nvPr>
          </p:nvSpPr>
          <p:spPr bwMode="auto">
            <a:xfrm>
              <a:off x="768" y="2544"/>
              <a:ext cx="192" cy="288"/>
            </a:xfrm>
            <a:prstGeom prst="rect">
              <a:avLst/>
            </a:prstGeom>
            <a:solidFill>
              <a:srgbClr val="FFCC00"/>
            </a:solidFill>
            <a:ln w="9525">
              <a:noFill/>
              <a:miter lim="800000"/>
              <a:headEnd/>
              <a:tailEnd/>
            </a:ln>
          </p:spPr>
          <p:txBody>
            <a:bodyPr wrap="none" anchor="ctr"/>
            <a:lstStyle/>
            <a:p>
              <a:endParaRPr lang="en-US">
                <a:latin typeface="Calibri" pitchFamily="34" charset="0"/>
              </a:endParaRPr>
            </a:p>
          </p:txBody>
        </p:sp>
        <p:sp>
          <p:nvSpPr>
            <p:cNvPr id="224531" name="Rectangle 155"/>
            <p:cNvSpPr>
              <a:spLocks noChangeArrowheads="1"/>
            </p:cNvSpPr>
            <p:nvPr>
              <p:custDataLst>
                <p:tags r:id="rId25"/>
              </p:custDataLst>
            </p:nvPr>
          </p:nvSpPr>
          <p:spPr bwMode="auto">
            <a:xfrm>
              <a:off x="960" y="2544"/>
              <a:ext cx="192" cy="288"/>
            </a:xfrm>
            <a:prstGeom prst="rect">
              <a:avLst/>
            </a:prstGeom>
            <a:solidFill>
              <a:srgbClr val="FFCC00"/>
            </a:solidFill>
            <a:ln w="9525">
              <a:noFill/>
              <a:miter lim="800000"/>
              <a:headEnd/>
              <a:tailEnd/>
            </a:ln>
          </p:spPr>
          <p:txBody>
            <a:bodyPr wrap="none" anchor="ctr"/>
            <a:lstStyle/>
            <a:p>
              <a:endParaRPr lang="en-US">
                <a:latin typeface="Calibri" pitchFamily="34" charset="0"/>
              </a:endParaRPr>
            </a:p>
          </p:txBody>
        </p:sp>
        <p:sp>
          <p:nvSpPr>
            <p:cNvPr id="224532" name="AutoShape 156"/>
            <p:cNvSpPr>
              <a:spLocks noChangeArrowheads="1"/>
            </p:cNvSpPr>
            <p:nvPr>
              <p:custDataLst>
                <p:tags r:id="rId26"/>
              </p:custDataLst>
            </p:nvPr>
          </p:nvSpPr>
          <p:spPr bwMode="auto">
            <a:xfrm>
              <a:off x="576" y="2544"/>
              <a:ext cx="960" cy="288"/>
            </a:xfrm>
            <a:prstGeom prst="flowChartTerminator">
              <a:avLst/>
            </a:prstGeom>
            <a:noFill/>
            <a:ln w="19050">
              <a:solidFill>
                <a:srgbClr val="0000FF"/>
              </a:solidFill>
              <a:miter lim="800000"/>
              <a:headEnd/>
              <a:tailEnd/>
            </a:ln>
          </p:spPr>
          <p:txBody>
            <a:bodyPr wrap="none" anchor="ctr"/>
            <a:lstStyle/>
            <a:p>
              <a:endParaRPr lang="en-US">
                <a:latin typeface="Calibri" pitchFamily="34" charset="0"/>
              </a:endParaRPr>
            </a:p>
          </p:txBody>
        </p:sp>
        <p:sp>
          <p:nvSpPr>
            <p:cNvPr id="224533" name="Line 157"/>
            <p:cNvSpPr>
              <a:spLocks noChangeShapeType="1"/>
            </p:cNvSpPr>
            <p:nvPr>
              <p:custDataLst>
                <p:tags r:id="rId27"/>
              </p:custDataLst>
            </p:nvPr>
          </p:nvSpPr>
          <p:spPr bwMode="auto">
            <a:xfrm>
              <a:off x="768" y="2544"/>
              <a:ext cx="0" cy="288"/>
            </a:xfrm>
            <a:prstGeom prst="line">
              <a:avLst/>
            </a:prstGeom>
            <a:noFill/>
            <a:ln w="19050">
              <a:solidFill>
                <a:srgbClr val="0000FF"/>
              </a:solidFill>
              <a:round/>
              <a:headEnd/>
              <a:tailEnd/>
            </a:ln>
          </p:spPr>
          <p:txBody>
            <a:bodyPr/>
            <a:lstStyle/>
            <a:p>
              <a:endParaRPr lang="en-US"/>
            </a:p>
          </p:txBody>
        </p:sp>
        <p:sp>
          <p:nvSpPr>
            <p:cNvPr id="224534" name="Line 158"/>
            <p:cNvSpPr>
              <a:spLocks noChangeShapeType="1"/>
            </p:cNvSpPr>
            <p:nvPr>
              <p:custDataLst>
                <p:tags r:id="rId28"/>
              </p:custDataLst>
            </p:nvPr>
          </p:nvSpPr>
          <p:spPr bwMode="auto">
            <a:xfrm>
              <a:off x="960" y="2544"/>
              <a:ext cx="0" cy="288"/>
            </a:xfrm>
            <a:prstGeom prst="line">
              <a:avLst/>
            </a:prstGeom>
            <a:noFill/>
            <a:ln w="19050">
              <a:solidFill>
                <a:srgbClr val="0000FF"/>
              </a:solidFill>
              <a:round/>
              <a:headEnd/>
              <a:tailEnd/>
            </a:ln>
          </p:spPr>
          <p:txBody>
            <a:bodyPr/>
            <a:lstStyle/>
            <a:p>
              <a:endParaRPr lang="en-US"/>
            </a:p>
          </p:txBody>
        </p:sp>
        <p:sp>
          <p:nvSpPr>
            <p:cNvPr id="224535" name="Line 159"/>
            <p:cNvSpPr>
              <a:spLocks noChangeShapeType="1"/>
            </p:cNvSpPr>
            <p:nvPr>
              <p:custDataLst>
                <p:tags r:id="rId29"/>
              </p:custDataLst>
            </p:nvPr>
          </p:nvSpPr>
          <p:spPr bwMode="auto">
            <a:xfrm>
              <a:off x="1152" y="2544"/>
              <a:ext cx="0" cy="288"/>
            </a:xfrm>
            <a:prstGeom prst="line">
              <a:avLst/>
            </a:prstGeom>
            <a:noFill/>
            <a:ln w="19050">
              <a:solidFill>
                <a:srgbClr val="0000FF"/>
              </a:solidFill>
              <a:round/>
              <a:headEnd/>
              <a:tailEnd/>
            </a:ln>
          </p:spPr>
          <p:txBody>
            <a:bodyPr/>
            <a:lstStyle/>
            <a:p>
              <a:endParaRPr lang="en-US"/>
            </a:p>
          </p:txBody>
        </p:sp>
        <p:sp>
          <p:nvSpPr>
            <p:cNvPr id="224536" name="Line 160"/>
            <p:cNvSpPr>
              <a:spLocks noChangeShapeType="1"/>
            </p:cNvSpPr>
            <p:nvPr>
              <p:custDataLst>
                <p:tags r:id="rId30"/>
              </p:custDataLst>
            </p:nvPr>
          </p:nvSpPr>
          <p:spPr bwMode="auto">
            <a:xfrm>
              <a:off x="1344" y="2544"/>
              <a:ext cx="0" cy="288"/>
            </a:xfrm>
            <a:prstGeom prst="line">
              <a:avLst/>
            </a:prstGeom>
            <a:noFill/>
            <a:ln w="19050">
              <a:solidFill>
                <a:srgbClr val="0000FF"/>
              </a:solidFill>
              <a:round/>
              <a:headEnd/>
              <a:tailEnd/>
            </a:ln>
          </p:spPr>
          <p:txBody>
            <a:bodyPr/>
            <a:lstStyle/>
            <a:p>
              <a:endParaRPr lang="en-US"/>
            </a:p>
          </p:txBody>
        </p:sp>
        <p:sp>
          <p:nvSpPr>
            <p:cNvPr id="224537" name="AutoShape 161"/>
            <p:cNvSpPr>
              <a:spLocks noChangeArrowheads="1"/>
            </p:cNvSpPr>
            <p:nvPr>
              <p:custDataLst>
                <p:tags r:id="rId31"/>
              </p:custDataLst>
            </p:nvPr>
          </p:nvSpPr>
          <p:spPr bwMode="auto">
            <a:xfrm>
              <a:off x="1632" y="2544"/>
              <a:ext cx="576" cy="288"/>
            </a:xfrm>
            <a:prstGeom prst="flowChartTerminator">
              <a:avLst/>
            </a:prstGeom>
            <a:noFill/>
            <a:ln w="19050">
              <a:solidFill>
                <a:srgbClr val="0000FF"/>
              </a:solidFill>
              <a:miter lim="800000"/>
              <a:headEnd/>
              <a:tailEnd/>
            </a:ln>
          </p:spPr>
          <p:txBody>
            <a:bodyPr wrap="none" anchor="ctr"/>
            <a:lstStyle/>
            <a:p>
              <a:endParaRPr lang="en-US">
                <a:latin typeface="Calibri" pitchFamily="34" charset="0"/>
              </a:endParaRPr>
            </a:p>
          </p:txBody>
        </p:sp>
        <p:sp>
          <p:nvSpPr>
            <p:cNvPr id="224538" name="Line 162"/>
            <p:cNvSpPr>
              <a:spLocks noChangeShapeType="1"/>
            </p:cNvSpPr>
            <p:nvPr>
              <p:custDataLst>
                <p:tags r:id="rId32"/>
              </p:custDataLst>
            </p:nvPr>
          </p:nvSpPr>
          <p:spPr bwMode="auto">
            <a:xfrm>
              <a:off x="1824" y="2544"/>
              <a:ext cx="0" cy="288"/>
            </a:xfrm>
            <a:prstGeom prst="line">
              <a:avLst/>
            </a:prstGeom>
            <a:noFill/>
            <a:ln w="19050">
              <a:solidFill>
                <a:srgbClr val="0000FF"/>
              </a:solidFill>
              <a:round/>
              <a:headEnd/>
              <a:tailEnd/>
            </a:ln>
          </p:spPr>
          <p:txBody>
            <a:bodyPr/>
            <a:lstStyle/>
            <a:p>
              <a:endParaRPr lang="en-US"/>
            </a:p>
          </p:txBody>
        </p:sp>
        <p:sp>
          <p:nvSpPr>
            <p:cNvPr id="224539" name="Line 163"/>
            <p:cNvSpPr>
              <a:spLocks noChangeShapeType="1"/>
            </p:cNvSpPr>
            <p:nvPr>
              <p:custDataLst>
                <p:tags r:id="rId33"/>
              </p:custDataLst>
            </p:nvPr>
          </p:nvSpPr>
          <p:spPr bwMode="auto">
            <a:xfrm>
              <a:off x="2016" y="2544"/>
              <a:ext cx="0" cy="288"/>
            </a:xfrm>
            <a:prstGeom prst="line">
              <a:avLst/>
            </a:prstGeom>
            <a:noFill/>
            <a:ln w="19050">
              <a:solidFill>
                <a:srgbClr val="0000FF"/>
              </a:solidFill>
              <a:round/>
              <a:headEnd/>
              <a:tailEnd/>
            </a:ln>
          </p:spPr>
          <p:txBody>
            <a:bodyPr/>
            <a:lstStyle/>
            <a:p>
              <a:endParaRPr lang="en-US"/>
            </a:p>
          </p:txBody>
        </p:sp>
        <p:sp>
          <p:nvSpPr>
            <p:cNvPr id="224540" name="Oval 164"/>
            <p:cNvSpPr>
              <a:spLocks noChangeArrowheads="1"/>
            </p:cNvSpPr>
            <p:nvPr>
              <p:custDataLst>
                <p:tags r:id="rId34"/>
              </p:custDataLst>
            </p:nvPr>
          </p:nvSpPr>
          <p:spPr bwMode="auto">
            <a:xfrm>
              <a:off x="1536" y="2640"/>
              <a:ext cx="96" cy="96"/>
            </a:xfrm>
            <a:prstGeom prst="ellipse">
              <a:avLst/>
            </a:prstGeom>
            <a:noFill/>
            <a:ln w="19050">
              <a:solidFill>
                <a:srgbClr val="0000FF"/>
              </a:solidFill>
              <a:round/>
              <a:headEnd/>
              <a:tailEnd/>
            </a:ln>
          </p:spPr>
          <p:txBody>
            <a:bodyPr wrap="none" anchor="ctr"/>
            <a:lstStyle/>
            <a:p>
              <a:endParaRPr lang="en-US">
                <a:latin typeface="Calibri" pitchFamily="34" charset="0"/>
              </a:endParaRPr>
            </a:p>
          </p:txBody>
        </p:sp>
        <p:sp>
          <p:nvSpPr>
            <p:cNvPr id="224541" name="Text Box 165"/>
            <p:cNvSpPr txBox="1">
              <a:spLocks noChangeArrowheads="1"/>
            </p:cNvSpPr>
            <p:nvPr>
              <p:custDataLst>
                <p:tags r:id="rId35"/>
              </p:custDataLst>
            </p:nvPr>
          </p:nvSpPr>
          <p:spPr bwMode="auto">
            <a:xfrm>
              <a:off x="576" y="2313"/>
              <a:ext cx="240" cy="310"/>
            </a:xfrm>
            <a:prstGeom prst="rect">
              <a:avLst/>
            </a:prstGeom>
            <a:noFill/>
            <a:ln w="9525">
              <a:noFill/>
              <a:miter lim="800000"/>
              <a:headEnd/>
              <a:tailEnd/>
            </a:ln>
          </p:spPr>
          <p:txBody>
            <a:bodyPr>
              <a:spAutoFit/>
            </a:bodyPr>
            <a:lstStyle/>
            <a:p>
              <a:pPr eaLnBrk="0" hangingPunct="0">
                <a:spcBef>
                  <a:spcPct val="50000"/>
                </a:spcBef>
              </a:pPr>
              <a:r>
                <a:rPr lang="en-US"/>
                <a:t>A</a:t>
              </a:r>
            </a:p>
          </p:txBody>
        </p:sp>
        <p:sp>
          <p:nvSpPr>
            <p:cNvPr id="224542" name="Text Box 166"/>
            <p:cNvSpPr txBox="1">
              <a:spLocks noChangeArrowheads="1"/>
            </p:cNvSpPr>
            <p:nvPr>
              <p:custDataLst>
                <p:tags r:id="rId36"/>
              </p:custDataLst>
            </p:nvPr>
          </p:nvSpPr>
          <p:spPr bwMode="auto">
            <a:xfrm>
              <a:off x="720" y="2313"/>
              <a:ext cx="240" cy="310"/>
            </a:xfrm>
            <a:prstGeom prst="rect">
              <a:avLst/>
            </a:prstGeom>
            <a:noFill/>
            <a:ln w="9525">
              <a:noFill/>
              <a:miter lim="800000"/>
              <a:headEnd/>
              <a:tailEnd/>
            </a:ln>
          </p:spPr>
          <p:txBody>
            <a:bodyPr>
              <a:spAutoFit/>
            </a:bodyPr>
            <a:lstStyle/>
            <a:p>
              <a:pPr eaLnBrk="0" hangingPunct="0">
                <a:spcBef>
                  <a:spcPct val="50000"/>
                </a:spcBef>
              </a:pPr>
              <a:r>
                <a:rPr lang="en-US"/>
                <a:t>B</a:t>
              </a:r>
            </a:p>
          </p:txBody>
        </p:sp>
        <p:sp>
          <p:nvSpPr>
            <p:cNvPr id="224543" name="Text Box 167"/>
            <p:cNvSpPr txBox="1">
              <a:spLocks noChangeArrowheads="1"/>
            </p:cNvSpPr>
            <p:nvPr>
              <p:custDataLst>
                <p:tags r:id="rId37"/>
              </p:custDataLst>
            </p:nvPr>
          </p:nvSpPr>
          <p:spPr bwMode="auto">
            <a:xfrm>
              <a:off x="912" y="2313"/>
              <a:ext cx="240" cy="310"/>
            </a:xfrm>
            <a:prstGeom prst="rect">
              <a:avLst/>
            </a:prstGeom>
            <a:noFill/>
            <a:ln w="9525">
              <a:noFill/>
              <a:miter lim="800000"/>
              <a:headEnd/>
              <a:tailEnd/>
            </a:ln>
          </p:spPr>
          <p:txBody>
            <a:bodyPr>
              <a:spAutoFit/>
            </a:bodyPr>
            <a:lstStyle/>
            <a:p>
              <a:pPr eaLnBrk="0" hangingPunct="0">
                <a:spcBef>
                  <a:spcPct val="50000"/>
                </a:spcBef>
              </a:pPr>
              <a:r>
                <a:rPr lang="en-US"/>
                <a:t>C</a:t>
              </a:r>
            </a:p>
          </p:txBody>
        </p:sp>
        <p:sp>
          <p:nvSpPr>
            <p:cNvPr id="224544" name="Text Box 168"/>
            <p:cNvSpPr txBox="1">
              <a:spLocks noChangeArrowheads="1"/>
            </p:cNvSpPr>
            <p:nvPr>
              <p:custDataLst>
                <p:tags r:id="rId38"/>
              </p:custDataLst>
            </p:nvPr>
          </p:nvSpPr>
          <p:spPr bwMode="auto">
            <a:xfrm>
              <a:off x="1104" y="2313"/>
              <a:ext cx="240" cy="310"/>
            </a:xfrm>
            <a:prstGeom prst="rect">
              <a:avLst/>
            </a:prstGeom>
            <a:noFill/>
            <a:ln w="9525">
              <a:noFill/>
              <a:miter lim="800000"/>
              <a:headEnd/>
              <a:tailEnd/>
            </a:ln>
          </p:spPr>
          <p:txBody>
            <a:bodyPr>
              <a:spAutoFit/>
            </a:bodyPr>
            <a:lstStyle/>
            <a:p>
              <a:pPr eaLnBrk="0" hangingPunct="0">
                <a:spcBef>
                  <a:spcPct val="50000"/>
                </a:spcBef>
              </a:pPr>
              <a:r>
                <a:rPr lang="en-US"/>
                <a:t>D</a:t>
              </a:r>
            </a:p>
          </p:txBody>
        </p:sp>
        <p:sp>
          <p:nvSpPr>
            <p:cNvPr id="224545" name="Text Box 169"/>
            <p:cNvSpPr txBox="1">
              <a:spLocks noChangeArrowheads="1"/>
            </p:cNvSpPr>
            <p:nvPr>
              <p:custDataLst>
                <p:tags r:id="rId39"/>
              </p:custDataLst>
            </p:nvPr>
          </p:nvSpPr>
          <p:spPr bwMode="auto">
            <a:xfrm>
              <a:off x="1296" y="2313"/>
              <a:ext cx="240" cy="310"/>
            </a:xfrm>
            <a:prstGeom prst="rect">
              <a:avLst/>
            </a:prstGeom>
            <a:noFill/>
            <a:ln w="9525">
              <a:noFill/>
              <a:miter lim="800000"/>
              <a:headEnd/>
              <a:tailEnd/>
            </a:ln>
          </p:spPr>
          <p:txBody>
            <a:bodyPr>
              <a:spAutoFit/>
            </a:bodyPr>
            <a:lstStyle/>
            <a:p>
              <a:pPr eaLnBrk="0" hangingPunct="0">
                <a:spcBef>
                  <a:spcPct val="50000"/>
                </a:spcBef>
              </a:pPr>
              <a:r>
                <a:rPr lang="en-US"/>
                <a:t>E</a:t>
              </a:r>
            </a:p>
          </p:txBody>
        </p:sp>
        <p:sp>
          <p:nvSpPr>
            <p:cNvPr id="224546" name="Text Box 170"/>
            <p:cNvSpPr txBox="1">
              <a:spLocks noChangeArrowheads="1"/>
            </p:cNvSpPr>
            <p:nvPr>
              <p:custDataLst>
                <p:tags r:id="rId40"/>
              </p:custDataLst>
            </p:nvPr>
          </p:nvSpPr>
          <p:spPr bwMode="auto">
            <a:xfrm>
              <a:off x="1632" y="2304"/>
              <a:ext cx="240" cy="310"/>
            </a:xfrm>
            <a:prstGeom prst="rect">
              <a:avLst/>
            </a:prstGeom>
            <a:noFill/>
            <a:ln w="9525">
              <a:noFill/>
              <a:miter lim="800000"/>
              <a:headEnd/>
              <a:tailEnd/>
            </a:ln>
          </p:spPr>
          <p:txBody>
            <a:bodyPr>
              <a:spAutoFit/>
            </a:bodyPr>
            <a:lstStyle/>
            <a:p>
              <a:pPr eaLnBrk="0" hangingPunct="0">
                <a:spcBef>
                  <a:spcPct val="50000"/>
                </a:spcBef>
              </a:pPr>
              <a:r>
                <a:rPr lang="en-US"/>
                <a:t>F</a:t>
              </a:r>
            </a:p>
          </p:txBody>
        </p:sp>
        <p:sp>
          <p:nvSpPr>
            <p:cNvPr id="224547" name="Text Box 171"/>
            <p:cNvSpPr txBox="1">
              <a:spLocks noChangeArrowheads="1"/>
            </p:cNvSpPr>
            <p:nvPr>
              <p:custDataLst>
                <p:tags r:id="rId41"/>
              </p:custDataLst>
            </p:nvPr>
          </p:nvSpPr>
          <p:spPr bwMode="auto">
            <a:xfrm>
              <a:off x="1776" y="2304"/>
              <a:ext cx="240" cy="310"/>
            </a:xfrm>
            <a:prstGeom prst="rect">
              <a:avLst/>
            </a:prstGeom>
            <a:noFill/>
            <a:ln w="9525">
              <a:noFill/>
              <a:miter lim="800000"/>
              <a:headEnd/>
              <a:tailEnd/>
            </a:ln>
          </p:spPr>
          <p:txBody>
            <a:bodyPr>
              <a:spAutoFit/>
            </a:bodyPr>
            <a:lstStyle/>
            <a:p>
              <a:pPr eaLnBrk="0" hangingPunct="0">
                <a:spcBef>
                  <a:spcPct val="50000"/>
                </a:spcBef>
              </a:pPr>
              <a:r>
                <a:rPr lang="en-US"/>
                <a:t>G</a:t>
              </a:r>
            </a:p>
          </p:txBody>
        </p:sp>
        <p:sp>
          <p:nvSpPr>
            <p:cNvPr id="224548" name="Text Box 172"/>
            <p:cNvSpPr txBox="1">
              <a:spLocks noChangeArrowheads="1"/>
            </p:cNvSpPr>
            <p:nvPr>
              <p:custDataLst>
                <p:tags r:id="rId42"/>
              </p:custDataLst>
            </p:nvPr>
          </p:nvSpPr>
          <p:spPr bwMode="auto">
            <a:xfrm>
              <a:off x="1968" y="2304"/>
              <a:ext cx="240" cy="310"/>
            </a:xfrm>
            <a:prstGeom prst="rect">
              <a:avLst/>
            </a:prstGeom>
            <a:noFill/>
            <a:ln w="9525">
              <a:noFill/>
              <a:miter lim="800000"/>
              <a:headEnd/>
              <a:tailEnd/>
            </a:ln>
          </p:spPr>
          <p:txBody>
            <a:bodyPr>
              <a:spAutoFit/>
            </a:bodyPr>
            <a:lstStyle/>
            <a:p>
              <a:pPr eaLnBrk="0" hangingPunct="0">
                <a:spcBef>
                  <a:spcPct val="50000"/>
                </a:spcBef>
              </a:pPr>
              <a:r>
                <a:rPr lang="en-US"/>
                <a:t>H</a:t>
              </a:r>
            </a:p>
          </p:txBody>
        </p:sp>
        <p:sp>
          <p:nvSpPr>
            <p:cNvPr id="224549" name="Text Box 173"/>
            <p:cNvSpPr txBox="1">
              <a:spLocks noChangeArrowheads="1"/>
            </p:cNvSpPr>
            <p:nvPr>
              <p:custDataLst>
                <p:tags r:id="rId43"/>
              </p:custDataLst>
            </p:nvPr>
          </p:nvSpPr>
          <p:spPr bwMode="auto">
            <a:xfrm>
              <a:off x="240" y="2496"/>
              <a:ext cx="240" cy="310"/>
            </a:xfrm>
            <a:prstGeom prst="rect">
              <a:avLst/>
            </a:prstGeom>
            <a:noFill/>
            <a:ln w="9525">
              <a:noFill/>
              <a:miter lim="800000"/>
              <a:headEnd/>
              <a:tailEnd/>
            </a:ln>
          </p:spPr>
          <p:txBody>
            <a:bodyPr>
              <a:spAutoFit/>
            </a:bodyPr>
            <a:lstStyle/>
            <a:p>
              <a:pPr eaLnBrk="0" hangingPunct="0">
                <a:spcBef>
                  <a:spcPct val="50000"/>
                </a:spcBef>
              </a:pPr>
              <a:r>
                <a:rPr lang="en-US" b="1">
                  <a:solidFill>
                    <a:srgbClr val="FF0000"/>
                  </a:solidFill>
                  <a:latin typeface="Times"/>
                </a:rPr>
                <a:t>b</a:t>
              </a:r>
            </a:p>
          </p:txBody>
        </p:sp>
        <p:sp>
          <p:nvSpPr>
            <p:cNvPr id="224550" name="Rectangle 174"/>
            <p:cNvSpPr>
              <a:spLocks noChangeArrowheads="1"/>
            </p:cNvSpPr>
            <p:nvPr>
              <p:custDataLst>
                <p:tags r:id="rId44"/>
              </p:custDataLst>
            </p:nvPr>
          </p:nvSpPr>
          <p:spPr bwMode="auto">
            <a:xfrm>
              <a:off x="3888" y="2544"/>
              <a:ext cx="192" cy="288"/>
            </a:xfrm>
            <a:prstGeom prst="rect">
              <a:avLst/>
            </a:prstGeom>
            <a:solidFill>
              <a:srgbClr val="FFCC00"/>
            </a:solidFill>
            <a:ln w="9525">
              <a:noFill/>
              <a:miter lim="800000"/>
              <a:headEnd/>
              <a:tailEnd/>
            </a:ln>
          </p:spPr>
          <p:txBody>
            <a:bodyPr wrap="none" anchor="ctr"/>
            <a:lstStyle/>
            <a:p>
              <a:endParaRPr lang="en-US">
                <a:latin typeface="Calibri" pitchFamily="34" charset="0"/>
              </a:endParaRPr>
            </a:p>
          </p:txBody>
        </p:sp>
        <p:sp>
          <p:nvSpPr>
            <p:cNvPr id="224551" name="Rectangle 175"/>
            <p:cNvSpPr>
              <a:spLocks noChangeArrowheads="1"/>
            </p:cNvSpPr>
            <p:nvPr>
              <p:custDataLst>
                <p:tags r:id="rId45"/>
              </p:custDataLst>
            </p:nvPr>
          </p:nvSpPr>
          <p:spPr bwMode="auto">
            <a:xfrm>
              <a:off x="4080" y="2544"/>
              <a:ext cx="192" cy="288"/>
            </a:xfrm>
            <a:prstGeom prst="rect">
              <a:avLst/>
            </a:prstGeom>
            <a:solidFill>
              <a:srgbClr val="FFCC00"/>
            </a:solidFill>
            <a:ln w="9525">
              <a:noFill/>
              <a:miter lim="800000"/>
              <a:headEnd/>
              <a:tailEnd/>
            </a:ln>
          </p:spPr>
          <p:txBody>
            <a:bodyPr wrap="none" anchor="ctr"/>
            <a:lstStyle/>
            <a:p>
              <a:endParaRPr lang="en-US">
                <a:latin typeface="Calibri" pitchFamily="34" charset="0"/>
              </a:endParaRPr>
            </a:p>
          </p:txBody>
        </p:sp>
        <p:sp>
          <p:nvSpPr>
            <p:cNvPr id="224552" name="AutoShape 176"/>
            <p:cNvSpPr>
              <a:spLocks noChangeArrowheads="1"/>
            </p:cNvSpPr>
            <p:nvPr>
              <p:custDataLst>
                <p:tags r:id="rId46"/>
              </p:custDataLst>
            </p:nvPr>
          </p:nvSpPr>
          <p:spPr bwMode="auto">
            <a:xfrm>
              <a:off x="3312" y="2544"/>
              <a:ext cx="1344" cy="288"/>
            </a:xfrm>
            <a:prstGeom prst="flowChartTerminator">
              <a:avLst/>
            </a:prstGeom>
            <a:noFill/>
            <a:ln w="19050">
              <a:solidFill>
                <a:srgbClr val="0000FF"/>
              </a:solidFill>
              <a:miter lim="800000"/>
              <a:headEnd/>
              <a:tailEnd/>
            </a:ln>
          </p:spPr>
          <p:txBody>
            <a:bodyPr wrap="none" anchor="ctr"/>
            <a:lstStyle/>
            <a:p>
              <a:endParaRPr lang="en-US">
                <a:latin typeface="Calibri" pitchFamily="34" charset="0"/>
              </a:endParaRPr>
            </a:p>
          </p:txBody>
        </p:sp>
        <p:sp>
          <p:nvSpPr>
            <p:cNvPr id="224553" name="Line 177"/>
            <p:cNvSpPr>
              <a:spLocks noChangeShapeType="1"/>
            </p:cNvSpPr>
            <p:nvPr>
              <p:custDataLst>
                <p:tags r:id="rId47"/>
              </p:custDataLst>
            </p:nvPr>
          </p:nvSpPr>
          <p:spPr bwMode="auto">
            <a:xfrm>
              <a:off x="3888" y="2544"/>
              <a:ext cx="0" cy="288"/>
            </a:xfrm>
            <a:prstGeom prst="line">
              <a:avLst/>
            </a:prstGeom>
            <a:noFill/>
            <a:ln w="19050">
              <a:solidFill>
                <a:srgbClr val="0000FF"/>
              </a:solidFill>
              <a:round/>
              <a:headEnd/>
              <a:tailEnd/>
            </a:ln>
          </p:spPr>
          <p:txBody>
            <a:bodyPr/>
            <a:lstStyle/>
            <a:p>
              <a:endParaRPr lang="en-US"/>
            </a:p>
          </p:txBody>
        </p:sp>
        <p:sp>
          <p:nvSpPr>
            <p:cNvPr id="224554" name="Line 178"/>
            <p:cNvSpPr>
              <a:spLocks noChangeShapeType="1"/>
            </p:cNvSpPr>
            <p:nvPr>
              <p:custDataLst>
                <p:tags r:id="rId48"/>
              </p:custDataLst>
            </p:nvPr>
          </p:nvSpPr>
          <p:spPr bwMode="auto">
            <a:xfrm>
              <a:off x="4080" y="2544"/>
              <a:ext cx="0" cy="288"/>
            </a:xfrm>
            <a:prstGeom prst="line">
              <a:avLst/>
            </a:prstGeom>
            <a:noFill/>
            <a:ln w="19050">
              <a:solidFill>
                <a:srgbClr val="0000FF"/>
              </a:solidFill>
              <a:round/>
              <a:headEnd/>
              <a:tailEnd/>
            </a:ln>
          </p:spPr>
          <p:txBody>
            <a:bodyPr/>
            <a:lstStyle/>
            <a:p>
              <a:endParaRPr lang="en-US"/>
            </a:p>
          </p:txBody>
        </p:sp>
        <p:sp>
          <p:nvSpPr>
            <p:cNvPr id="224555" name="Line 179"/>
            <p:cNvSpPr>
              <a:spLocks noChangeShapeType="1"/>
            </p:cNvSpPr>
            <p:nvPr>
              <p:custDataLst>
                <p:tags r:id="rId49"/>
              </p:custDataLst>
            </p:nvPr>
          </p:nvSpPr>
          <p:spPr bwMode="auto">
            <a:xfrm>
              <a:off x="4272" y="2544"/>
              <a:ext cx="0" cy="288"/>
            </a:xfrm>
            <a:prstGeom prst="line">
              <a:avLst/>
            </a:prstGeom>
            <a:noFill/>
            <a:ln w="19050">
              <a:solidFill>
                <a:srgbClr val="0000FF"/>
              </a:solidFill>
              <a:round/>
              <a:headEnd/>
              <a:tailEnd/>
            </a:ln>
          </p:spPr>
          <p:txBody>
            <a:bodyPr/>
            <a:lstStyle/>
            <a:p>
              <a:endParaRPr lang="en-US"/>
            </a:p>
          </p:txBody>
        </p:sp>
        <p:sp>
          <p:nvSpPr>
            <p:cNvPr id="224556" name="Line 180"/>
            <p:cNvSpPr>
              <a:spLocks noChangeShapeType="1"/>
            </p:cNvSpPr>
            <p:nvPr>
              <p:custDataLst>
                <p:tags r:id="rId50"/>
              </p:custDataLst>
            </p:nvPr>
          </p:nvSpPr>
          <p:spPr bwMode="auto">
            <a:xfrm>
              <a:off x="4464" y="2544"/>
              <a:ext cx="0" cy="288"/>
            </a:xfrm>
            <a:prstGeom prst="line">
              <a:avLst/>
            </a:prstGeom>
            <a:noFill/>
            <a:ln w="19050">
              <a:solidFill>
                <a:srgbClr val="0000FF"/>
              </a:solidFill>
              <a:round/>
              <a:headEnd/>
              <a:tailEnd/>
            </a:ln>
          </p:spPr>
          <p:txBody>
            <a:bodyPr/>
            <a:lstStyle/>
            <a:p>
              <a:endParaRPr lang="en-US"/>
            </a:p>
          </p:txBody>
        </p:sp>
        <p:sp>
          <p:nvSpPr>
            <p:cNvPr id="224557" name="AutoShape 181"/>
            <p:cNvSpPr>
              <a:spLocks noChangeArrowheads="1"/>
            </p:cNvSpPr>
            <p:nvPr>
              <p:custDataLst>
                <p:tags r:id="rId51"/>
              </p:custDataLst>
            </p:nvPr>
          </p:nvSpPr>
          <p:spPr bwMode="auto">
            <a:xfrm>
              <a:off x="4752" y="2544"/>
              <a:ext cx="576" cy="288"/>
            </a:xfrm>
            <a:prstGeom prst="flowChartTerminator">
              <a:avLst/>
            </a:prstGeom>
            <a:noFill/>
            <a:ln w="19050">
              <a:solidFill>
                <a:srgbClr val="0000FF"/>
              </a:solidFill>
              <a:miter lim="800000"/>
              <a:headEnd/>
              <a:tailEnd/>
            </a:ln>
          </p:spPr>
          <p:txBody>
            <a:bodyPr wrap="none" anchor="ctr"/>
            <a:lstStyle/>
            <a:p>
              <a:endParaRPr lang="en-US">
                <a:latin typeface="Calibri" pitchFamily="34" charset="0"/>
              </a:endParaRPr>
            </a:p>
          </p:txBody>
        </p:sp>
        <p:sp>
          <p:nvSpPr>
            <p:cNvPr id="224558" name="Line 182"/>
            <p:cNvSpPr>
              <a:spLocks noChangeShapeType="1"/>
            </p:cNvSpPr>
            <p:nvPr>
              <p:custDataLst>
                <p:tags r:id="rId52"/>
              </p:custDataLst>
            </p:nvPr>
          </p:nvSpPr>
          <p:spPr bwMode="auto">
            <a:xfrm>
              <a:off x="4944" y="2544"/>
              <a:ext cx="0" cy="288"/>
            </a:xfrm>
            <a:prstGeom prst="line">
              <a:avLst/>
            </a:prstGeom>
            <a:noFill/>
            <a:ln w="19050">
              <a:solidFill>
                <a:srgbClr val="0000FF"/>
              </a:solidFill>
              <a:round/>
              <a:headEnd/>
              <a:tailEnd/>
            </a:ln>
          </p:spPr>
          <p:txBody>
            <a:bodyPr/>
            <a:lstStyle/>
            <a:p>
              <a:endParaRPr lang="en-US"/>
            </a:p>
          </p:txBody>
        </p:sp>
        <p:sp>
          <p:nvSpPr>
            <p:cNvPr id="224559" name="Line 183"/>
            <p:cNvSpPr>
              <a:spLocks noChangeShapeType="1"/>
            </p:cNvSpPr>
            <p:nvPr>
              <p:custDataLst>
                <p:tags r:id="rId53"/>
              </p:custDataLst>
            </p:nvPr>
          </p:nvSpPr>
          <p:spPr bwMode="auto">
            <a:xfrm>
              <a:off x="5136" y="2544"/>
              <a:ext cx="0" cy="288"/>
            </a:xfrm>
            <a:prstGeom prst="line">
              <a:avLst/>
            </a:prstGeom>
            <a:noFill/>
            <a:ln w="19050">
              <a:solidFill>
                <a:srgbClr val="0000FF"/>
              </a:solidFill>
              <a:round/>
              <a:headEnd/>
              <a:tailEnd/>
            </a:ln>
          </p:spPr>
          <p:txBody>
            <a:bodyPr/>
            <a:lstStyle/>
            <a:p>
              <a:endParaRPr lang="en-US"/>
            </a:p>
          </p:txBody>
        </p:sp>
        <p:sp>
          <p:nvSpPr>
            <p:cNvPr id="224560" name="Oval 184"/>
            <p:cNvSpPr>
              <a:spLocks noChangeArrowheads="1"/>
            </p:cNvSpPr>
            <p:nvPr>
              <p:custDataLst>
                <p:tags r:id="rId54"/>
              </p:custDataLst>
            </p:nvPr>
          </p:nvSpPr>
          <p:spPr bwMode="auto">
            <a:xfrm>
              <a:off x="4656" y="2640"/>
              <a:ext cx="96" cy="96"/>
            </a:xfrm>
            <a:prstGeom prst="ellipse">
              <a:avLst/>
            </a:prstGeom>
            <a:noFill/>
            <a:ln w="19050">
              <a:solidFill>
                <a:srgbClr val="0000FF"/>
              </a:solidFill>
              <a:round/>
              <a:headEnd/>
              <a:tailEnd/>
            </a:ln>
          </p:spPr>
          <p:txBody>
            <a:bodyPr wrap="none" anchor="ctr"/>
            <a:lstStyle/>
            <a:p>
              <a:endParaRPr lang="en-US">
                <a:latin typeface="Calibri" pitchFamily="34" charset="0"/>
              </a:endParaRPr>
            </a:p>
          </p:txBody>
        </p:sp>
        <p:sp>
          <p:nvSpPr>
            <p:cNvPr id="224561" name="Text Box 185"/>
            <p:cNvSpPr txBox="1">
              <a:spLocks noChangeArrowheads="1"/>
            </p:cNvSpPr>
            <p:nvPr>
              <p:custDataLst>
                <p:tags r:id="rId55"/>
              </p:custDataLst>
            </p:nvPr>
          </p:nvSpPr>
          <p:spPr bwMode="auto">
            <a:xfrm>
              <a:off x="3312" y="2313"/>
              <a:ext cx="240" cy="310"/>
            </a:xfrm>
            <a:prstGeom prst="rect">
              <a:avLst/>
            </a:prstGeom>
            <a:noFill/>
            <a:ln w="9525">
              <a:noFill/>
              <a:miter lim="800000"/>
              <a:headEnd/>
              <a:tailEnd/>
            </a:ln>
          </p:spPr>
          <p:txBody>
            <a:bodyPr>
              <a:spAutoFit/>
            </a:bodyPr>
            <a:lstStyle/>
            <a:p>
              <a:pPr eaLnBrk="0" hangingPunct="0">
                <a:spcBef>
                  <a:spcPct val="50000"/>
                </a:spcBef>
              </a:pPr>
              <a:r>
                <a:rPr lang="en-US"/>
                <a:t>A</a:t>
              </a:r>
            </a:p>
          </p:txBody>
        </p:sp>
        <p:sp>
          <p:nvSpPr>
            <p:cNvPr id="224562" name="Text Box 186"/>
            <p:cNvSpPr txBox="1">
              <a:spLocks noChangeArrowheads="1"/>
            </p:cNvSpPr>
            <p:nvPr>
              <p:custDataLst>
                <p:tags r:id="rId56"/>
              </p:custDataLst>
            </p:nvPr>
          </p:nvSpPr>
          <p:spPr bwMode="auto">
            <a:xfrm>
              <a:off x="3840" y="2313"/>
              <a:ext cx="240" cy="310"/>
            </a:xfrm>
            <a:prstGeom prst="rect">
              <a:avLst/>
            </a:prstGeom>
            <a:noFill/>
            <a:ln w="9525">
              <a:noFill/>
              <a:miter lim="800000"/>
              <a:headEnd/>
              <a:tailEnd/>
            </a:ln>
          </p:spPr>
          <p:txBody>
            <a:bodyPr>
              <a:spAutoFit/>
            </a:bodyPr>
            <a:lstStyle/>
            <a:p>
              <a:pPr eaLnBrk="0" hangingPunct="0">
                <a:spcBef>
                  <a:spcPct val="50000"/>
                </a:spcBef>
              </a:pPr>
              <a:r>
                <a:rPr lang="en-US"/>
                <a:t>B</a:t>
              </a:r>
            </a:p>
          </p:txBody>
        </p:sp>
        <p:sp>
          <p:nvSpPr>
            <p:cNvPr id="224563" name="Text Box 187"/>
            <p:cNvSpPr txBox="1">
              <a:spLocks noChangeArrowheads="1"/>
            </p:cNvSpPr>
            <p:nvPr>
              <p:custDataLst>
                <p:tags r:id="rId57"/>
              </p:custDataLst>
            </p:nvPr>
          </p:nvSpPr>
          <p:spPr bwMode="auto">
            <a:xfrm>
              <a:off x="4032" y="2313"/>
              <a:ext cx="240" cy="310"/>
            </a:xfrm>
            <a:prstGeom prst="rect">
              <a:avLst/>
            </a:prstGeom>
            <a:noFill/>
            <a:ln w="9525">
              <a:noFill/>
              <a:miter lim="800000"/>
              <a:headEnd/>
              <a:tailEnd/>
            </a:ln>
          </p:spPr>
          <p:txBody>
            <a:bodyPr>
              <a:spAutoFit/>
            </a:bodyPr>
            <a:lstStyle/>
            <a:p>
              <a:pPr eaLnBrk="0" hangingPunct="0">
                <a:spcBef>
                  <a:spcPct val="50000"/>
                </a:spcBef>
              </a:pPr>
              <a:r>
                <a:rPr lang="en-US"/>
                <a:t>C</a:t>
              </a:r>
            </a:p>
          </p:txBody>
        </p:sp>
        <p:sp>
          <p:nvSpPr>
            <p:cNvPr id="224564" name="Text Box 188"/>
            <p:cNvSpPr txBox="1">
              <a:spLocks noChangeArrowheads="1"/>
            </p:cNvSpPr>
            <p:nvPr>
              <p:custDataLst>
                <p:tags r:id="rId58"/>
              </p:custDataLst>
            </p:nvPr>
          </p:nvSpPr>
          <p:spPr bwMode="auto">
            <a:xfrm>
              <a:off x="4224" y="2313"/>
              <a:ext cx="240" cy="310"/>
            </a:xfrm>
            <a:prstGeom prst="rect">
              <a:avLst/>
            </a:prstGeom>
            <a:noFill/>
            <a:ln w="9525">
              <a:noFill/>
              <a:miter lim="800000"/>
              <a:headEnd/>
              <a:tailEnd/>
            </a:ln>
          </p:spPr>
          <p:txBody>
            <a:bodyPr>
              <a:spAutoFit/>
            </a:bodyPr>
            <a:lstStyle/>
            <a:p>
              <a:pPr eaLnBrk="0" hangingPunct="0">
                <a:spcBef>
                  <a:spcPct val="50000"/>
                </a:spcBef>
              </a:pPr>
              <a:r>
                <a:rPr lang="en-US"/>
                <a:t>D</a:t>
              </a:r>
            </a:p>
          </p:txBody>
        </p:sp>
        <p:sp>
          <p:nvSpPr>
            <p:cNvPr id="224565" name="Text Box 189"/>
            <p:cNvSpPr txBox="1">
              <a:spLocks noChangeArrowheads="1"/>
            </p:cNvSpPr>
            <p:nvPr>
              <p:custDataLst>
                <p:tags r:id="rId59"/>
              </p:custDataLst>
            </p:nvPr>
          </p:nvSpPr>
          <p:spPr bwMode="auto">
            <a:xfrm>
              <a:off x="4416" y="2313"/>
              <a:ext cx="240" cy="310"/>
            </a:xfrm>
            <a:prstGeom prst="rect">
              <a:avLst/>
            </a:prstGeom>
            <a:noFill/>
            <a:ln w="9525">
              <a:noFill/>
              <a:miter lim="800000"/>
              <a:headEnd/>
              <a:tailEnd/>
            </a:ln>
          </p:spPr>
          <p:txBody>
            <a:bodyPr>
              <a:spAutoFit/>
            </a:bodyPr>
            <a:lstStyle/>
            <a:p>
              <a:pPr eaLnBrk="0" hangingPunct="0">
                <a:spcBef>
                  <a:spcPct val="50000"/>
                </a:spcBef>
              </a:pPr>
              <a:r>
                <a:rPr lang="en-US"/>
                <a:t>E</a:t>
              </a:r>
            </a:p>
          </p:txBody>
        </p:sp>
        <p:sp>
          <p:nvSpPr>
            <p:cNvPr id="224566" name="Text Box 190"/>
            <p:cNvSpPr txBox="1">
              <a:spLocks noChangeArrowheads="1"/>
            </p:cNvSpPr>
            <p:nvPr>
              <p:custDataLst>
                <p:tags r:id="rId60"/>
              </p:custDataLst>
            </p:nvPr>
          </p:nvSpPr>
          <p:spPr bwMode="auto">
            <a:xfrm>
              <a:off x="4752" y="2304"/>
              <a:ext cx="240" cy="310"/>
            </a:xfrm>
            <a:prstGeom prst="rect">
              <a:avLst/>
            </a:prstGeom>
            <a:noFill/>
            <a:ln w="9525">
              <a:noFill/>
              <a:miter lim="800000"/>
              <a:headEnd/>
              <a:tailEnd/>
            </a:ln>
          </p:spPr>
          <p:txBody>
            <a:bodyPr>
              <a:spAutoFit/>
            </a:bodyPr>
            <a:lstStyle/>
            <a:p>
              <a:pPr eaLnBrk="0" hangingPunct="0">
                <a:spcBef>
                  <a:spcPct val="50000"/>
                </a:spcBef>
              </a:pPr>
              <a:r>
                <a:rPr lang="en-US"/>
                <a:t>F</a:t>
              </a:r>
            </a:p>
          </p:txBody>
        </p:sp>
        <p:sp>
          <p:nvSpPr>
            <p:cNvPr id="224567" name="Text Box 191"/>
            <p:cNvSpPr txBox="1">
              <a:spLocks noChangeArrowheads="1"/>
            </p:cNvSpPr>
            <p:nvPr>
              <p:custDataLst>
                <p:tags r:id="rId61"/>
              </p:custDataLst>
            </p:nvPr>
          </p:nvSpPr>
          <p:spPr bwMode="auto">
            <a:xfrm>
              <a:off x="4896" y="2304"/>
              <a:ext cx="240" cy="310"/>
            </a:xfrm>
            <a:prstGeom prst="rect">
              <a:avLst/>
            </a:prstGeom>
            <a:noFill/>
            <a:ln w="9525">
              <a:noFill/>
              <a:miter lim="800000"/>
              <a:headEnd/>
              <a:tailEnd/>
            </a:ln>
          </p:spPr>
          <p:txBody>
            <a:bodyPr>
              <a:spAutoFit/>
            </a:bodyPr>
            <a:lstStyle/>
            <a:p>
              <a:pPr eaLnBrk="0" hangingPunct="0">
                <a:spcBef>
                  <a:spcPct val="50000"/>
                </a:spcBef>
              </a:pPr>
              <a:r>
                <a:rPr lang="en-US"/>
                <a:t>G</a:t>
              </a:r>
            </a:p>
          </p:txBody>
        </p:sp>
        <p:sp>
          <p:nvSpPr>
            <p:cNvPr id="224568" name="Text Box 192"/>
            <p:cNvSpPr txBox="1">
              <a:spLocks noChangeArrowheads="1"/>
            </p:cNvSpPr>
            <p:nvPr>
              <p:custDataLst>
                <p:tags r:id="rId62"/>
              </p:custDataLst>
            </p:nvPr>
          </p:nvSpPr>
          <p:spPr bwMode="auto">
            <a:xfrm>
              <a:off x="5088" y="2304"/>
              <a:ext cx="240" cy="310"/>
            </a:xfrm>
            <a:prstGeom prst="rect">
              <a:avLst/>
            </a:prstGeom>
            <a:noFill/>
            <a:ln w="9525">
              <a:noFill/>
              <a:miter lim="800000"/>
              <a:headEnd/>
              <a:tailEnd/>
            </a:ln>
          </p:spPr>
          <p:txBody>
            <a:bodyPr>
              <a:spAutoFit/>
            </a:bodyPr>
            <a:lstStyle/>
            <a:p>
              <a:pPr eaLnBrk="0" hangingPunct="0">
                <a:spcBef>
                  <a:spcPct val="50000"/>
                </a:spcBef>
              </a:pPr>
              <a:r>
                <a:rPr lang="en-US"/>
                <a:t>H</a:t>
              </a:r>
            </a:p>
          </p:txBody>
        </p:sp>
        <p:sp>
          <p:nvSpPr>
            <p:cNvPr id="224569" name="Line 193"/>
            <p:cNvSpPr>
              <a:spLocks noChangeShapeType="1"/>
            </p:cNvSpPr>
            <p:nvPr>
              <p:custDataLst>
                <p:tags r:id="rId63"/>
              </p:custDataLst>
            </p:nvPr>
          </p:nvSpPr>
          <p:spPr bwMode="auto">
            <a:xfrm>
              <a:off x="3696" y="2544"/>
              <a:ext cx="0" cy="288"/>
            </a:xfrm>
            <a:prstGeom prst="line">
              <a:avLst/>
            </a:prstGeom>
            <a:noFill/>
            <a:ln w="19050">
              <a:solidFill>
                <a:srgbClr val="0000FF"/>
              </a:solidFill>
              <a:round/>
              <a:headEnd/>
              <a:tailEnd/>
            </a:ln>
          </p:spPr>
          <p:txBody>
            <a:bodyPr/>
            <a:lstStyle/>
            <a:p>
              <a:endParaRPr lang="en-US"/>
            </a:p>
          </p:txBody>
        </p:sp>
        <p:sp>
          <p:nvSpPr>
            <p:cNvPr id="224570" name="Line 194"/>
            <p:cNvSpPr>
              <a:spLocks noChangeShapeType="1"/>
            </p:cNvSpPr>
            <p:nvPr>
              <p:custDataLst>
                <p:tags r:id="rId64"/>
              </p:custDataLst>
            </p:nvPr>
          </p:nvSpPr>
          <p:spPr bwMode="auto">
            <a:xfrm>
              <a:off x="3504" y="2544"/>
              <a:ext cx="0" cy="288"/>
            </a:xfrm>
            <a:prstGeom prst="line">
              <a:avLst/>
            </a:prstGeom>
            <a:noFill/>
            <a:ln w="19050">
              <a:solidFill>
                <a:srgbClr val="0000FF"/>
              </a:solidFill>
              <a:round/>
              <a:headEnd/>
              <a:tailEnd/>
            </a:ln>
          </p:spPr>
          <p:txBody>
            <a:bodyPr/>
            <a:lstStyle/>
            <a:p>
              <a:endParaRPr lang="en-US"/>
            </a:p>
          </p:txBody>
        </p:sp>
        <p:sp>
          <p:nvSpPr>
            <p:cNvPr id="224571" name="Line 195"/>
            <p:cNvSpPr>
              <a:spLocks noChangeShapeType="1"/>
            </p:cNvSpPr>
            <p:nvPr>
              <p:custDataLst>
                <p:tags r:id="rId65"/>
              </p:custDataLst>
            </p:nvPr>
          </p:nvSpPr>
          <p:spPr bwMode="auto">
            <a:xfrm>
              <a:off x="3504" y="2544"/>
              <a:ext cx="0" cy="288"/>
            </a:xfrm>
            <a:prstGeom prst="line">
              <a:avLst/>
            </a:prstGeom>
            <a:noFill/>
            <a:ln w="19050">
              <a:solidFill>
                <a:srgbClr val="0000FF"/>
              </a:solidFill>
              <a:round/>
              <a:headEnd/>
              <a:tailEnd/>
            </a:ln>
          </p:spPr>
          <p:txBody>
            <a:bodyPr/>
            <a:lstStyle/>
            <a:p>
              <a:endParaRPr lang="en-US"/>
            </a:p>
          </p:txBody>
        </p:sp>
        <p:sp>
          <p:nvSpPr>
            <p:cNvPr id="224572" name="Line 196"/>
            <p:cNvSpPr>
              <a:spLocks noChangeShapeType="1"/>
            </p:cNvSpPr>
            <p:nvPr>
              <p:custDataLst>
                <p:tags r:id="rId66"/>
              </p:custDataLst>
            </p:nvPr>
          </p:nvSpPr>
          <p:spPr bwMode="auto">
            <a:xfrm>
              <a:off x="3696" y="2544"/>
              <a:ext cx="0" cy="288"/>
            </a:xfrm>
            <a:prstGeom prst="line">
              <a:avLst/>
            </a:prstGeom>
            <a:noFill/>
            <a:ln w="19050">
              <a:solidFill>
                <a:srgbClr val="0000FF"/>
              </a:solidFill>
              <a:round/>
              <a:headEnd/>
              <a:tailEnd/>
            </a:ln>
          </p:spPr>
          <p:txBody>
            <a:bodyPr/>
            <a:lstStyle/>
            <a:p>
              <a:endParaRPr lang="en-US"/>
            </a:p>
          </p:txBody>
        </p:sp>
        <p:sp>
          <p:nvSpPr>
            <p:cNvPr id="224573" name="Line 197"/>
            <p:cNvSpPr>
              <a:spLocks noChangeShapeType="1"/>
            </p:cNvSpPr>
            <p:nvPr>
              <p:custDataLst>
                <p:tags r:id="rId67"/>
              </p:custDataLst>
            </p:nvPr>
          </p:nvSpPr>
          <p:spPr bwMode="auto">
            <a:xfrm>
              <a:off x="3888" y="2544"/>
              <a:ext cx="0" cy="288"/>
            </a:xfrm>
            <a:prstGeom prst="line">
              <a:avLst/>
            </a:prstGeom>
            <a:noFill/>
            <a:ln w="19050">
              <a:solidFill>
                <a:srgbClr val="0000FF"/>
              </a:solidFill>
              <a:round/>
              <a:headEnd/>
              <a:tailEnd/>
            </a:ln>
          </p:spPr>
          <p:txBody>
            <a:bodyPr/>
            <a:lstStyle/>
            <a:p>
              <a:endParaRPr lang="en-US"/>
            </a:p>
          </p:txBody>
        </p:sp>
        <p:sp>
          <p:nvSpPr>
            <p:cNvPr id="224574" name="Text Box 198"/>
            <p:cNvSpPr txBox="1">
              <a:spLocks noChangeArrowheads="1"/>
            </p:cNvSpPr>
            <p:nvPr>
              <p:custDataLst>
                <p:tags r:id="rId68"/>
              </p:custDataLst>
            </p:nvPr>
          </p:nvSpPr>
          <p:spPr bwMode="auto">
            <a:xfrm>
              <a:off x="3504" y="2304"/>
              <a:ext cx="240" cy="310"/>
            </a:xfrm>
            <a:prstGeom prst="rect">
              <a:avLst/>
            </a:prstGeom>
            <a:noFill/>
            <a:ln w="9525">
              <a:noFill/>
              <a:miter lim="800000"/>
              <a:headEnd/>
              <a:tailEnd/>
            </a:ln>
          </p:spPr>
          <p:txBody>
            <a:bodyPr>
              <a:spAutoFit/>
            </a:bodyPr>
            <a:lstStyle/>
            <a:p>
              <a:pPr eaLnBrk="0" hangingPunct="0">
                <a:spcBef>
                  <a:spcPct val="50000"/>
                </a:spcBef>
              </a:pPr>
              <a:r>
                <a:rPr lang="en-US"/>
                <a:t>B</a:t>
              </a:r>
            </a:p>
          </p:txBody>
        </p:sp>
        <p:sp>
          <p:nvSpPr>
            <p:cNvPr id="224575" name="Text Box 199"/>
            <p:cNvSpPr txBox="1">
              <a:spLocks noChangeArrowheads="1"/>
            </p:cNvSpPr>
            <p:nvPr>
              <p:custDataLst>
                <p:tags r:id="rId69"/>
              </p:custDataLst>
            </p:nvPr>
          </p:nvSpPr>
          <p:spPr bwMode="auto">
            <a:xfrm>
              <a:off x="3648" y="2304"/>
              <a:ext cx="240" cy="310"/>
            </a:xfrm>
            <a:prstGeom prst="rect">
              <a:avLst/>
            </a:prstGeom>
            <a:noFill/>
            <a:ln w="9525">
              <a:noFill/>
              <a:miter lim="800000"/>
              <a:headEnd/>
              <a:tailEnd/>
            </a:ln>
          </p:spPr>
          <p:txBody>
            <a:bodyPr>
              <a:spAutoFit/>
            </a:bodyPr>
            <a:lstStyle/>
            <a:p>
              <a:pPr eaLnBrk="0" hangingPunct="0">
                <a:spcBef>
                  <a:spcPct val="50000"/>
                </a:spcBef>
              </a:pPr>
              <a:r>
                <a:rPr lang="en-US"/>
                <a:t>C</a:t>
              </a:r>
            </a:p>
          </p:txBody>
        </p:sp>
        <p:sp>
          <p:nvSpPr>
            <p:cNvPr id="224576" name="Line 200"/>
            <p:cNvSpPr>
              <a:spLocks noChangeShapeType="1"/>
            </p:cNvSpPr>
            <p:nvPr>
              <p:custDataLst>
                <p:tags r:id="rId70"/>
              </p:custDataLst>
            </p:nvPr>
          </p:nvSpPr>
          <p:spPr bwMode="auto">
            <a:xfrm>
              <a:off x="2304" y="2688"/>
              <a:ext cx="864" cy="0"/>
            </a:xfrm>
            <a:prstGeom prst="line">
              <a:avLst/>
            </a:prstGeom>
            <a:noFill/>
            <a:ln w="28575">
              <a:solidFill>
                <a:srgbClr val="FF0000"/>
              </a:solidFill>
              <a:round/>
              <a:headEnd/>
              <a:tailEnd type="triangle" w="med" len="med"/>
            </a:ln>
          </p:spPr>
          <p:txBody>
            <a:bodyPr/>
            <a:lstStyle/>
            <a:p>
              <a:endParaRPr lang="en-US"/>
            </a:p>
          </p:txBody>
        </p:sp>
      </p:grpSp>
      <p:sp>
        <p:nvSpPr>
          <p:cNvPr id="8394" name="Text Box 202"/>
          <p:cNvSpPr txBox="1">
            <a:spLocks noChangeArrowheads="1"/>
          </p:cNvSpPr>
          <p:nvPr>
            <p:custDataLst>
              <p:tags r:id="rId6"/>
            </p:custDataLst>
          </p:nvPr>
        </p:nvSpPr>
        <p:spPr bwMode="auto">
          <a:xfrm>
            <a:off x="7391400" y="742951"/>
            <a:ext cx="1524000" cy="707886"/>
          </a:xfrm>
          <a:prstGeom prst="rect">
            <a:avLst/>
          </a:prstGeom>
          <a:noFill/>
          <a:ln w="9525">
            <a:noFill/>
            <a:miter lim="800000"/>
            <a:headEnd/>
            <a:tailEnd/>
          </a:ln>
        </p:spPr>
        <p:txBody>
          <a:bodyPr>
            <a:spAutoFit/>
          </a:bodyPr>
          <a:lstStyle/>
          <a:p>
            <a:pPr>
              <a:spcBef>
                <a:spcPct val="50000"/>
              </a:spcBef>
            </a:pPr>
            <a:r>
              <a:rPr lang="en-US" sz="2000" b="1">
                <a:solidFill>
                  <a:srgbClr val="FF0000"/>
                </a:solidFill>
                <a:latin typeface="Calibri" pitchFamily="34" charset="0"/>
              </a:rPr>
              <a:t>NST bị biến đổi cấu trúc</a:t>
            </a:r>
          </a:p>
        </p:txBody>
      </p:sp>
      <p:sp>
        <p:nvSpPr>
          <p:cNvPr id="8545" name="Text Box 353"/>
          <p:cNvSpPr txBox="1">
            <a:spLocks noChangeArrowheads="1"/>
          </p:cNvSpPr>
          <p:nvPr>
            <p:custDataLst>
              <p:tags r:id="rId7"/>
            </p:custDataLst>
          </p:nvPr>
        </p:nvSpPr>
        <p:spPr bwMode="auto">
          <a:xfrm>
            <a:off x="6477000" y="1200161"/>
            <a:ext cx="762000" cy="646331"/>
          </a:xfrm>
          <a:prstGeom prst="rect">
            <a:avLst/>
          </a:prstGeom>
          <a:noFill/>
          <a:ln w="9525">
            <a:noFill/>
            <a:miter lim="800000"/>
            <a:headEnd/>
            <a:tailEnd/>
          </a:ln>
        </p:spPr>
        <p:txBody>
          <a:bodyPr>
            <a:spAutoFit/>
          </a:bodyPr>
          <a:lstStyle/>
          <a:p>
            <a:pPr eaLnBrk="0" hangingPunct="0">
              <a:spcBef>
                <a:spcPct val="50000"/>
              </a:spcBef>
            </a:pPr>
            <a:r>
              <a:rPr lang="en-US" b="1" dirty="0" err="1">
                <a:solidFill>
                  <a:srgbClr val="0000FF"/>
                </a:solidFill>
                <a:latin typeface="Times New Roman" pitchFamily="18" charset="0"/>
                <a:cs typeface="Times New Roman" pitchFamily="18" charset="0"/>
              </a:rPr>
              <a:t>Mất</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đoạn</a:t>
            </a:r>
            <a:endParaRPr lang="en-US" b="1" dirty="0">
              <a:solidFill>
                <a:srgbClr val="0000FF"/>
              </a:solidFill>
              <a:latin typeface="Times New Roman" pitchFamily="18" charset="0"/>
              <a:cs typeface="Times New Roman" pitchFamily="18" charset="0"/>
            </a:endParaRPr>
          </a:p>
        </p:txBody>
      </p:sp>
      <p:sp>
        <p:nvSpPr>
          <p:cNvPr id="8546" name="Text Box 354"/>
          <p:cNvSpPr txBox="1">
            <a:spLocks noChangeArrowheads="1"/>
          </p:cNvSpPr>
          <p:nvPr>
            <p:custDataLst>
              <p:tags r:id="rId8"/>
            </p:custDataLst>
          </p:nvPr>
        </p:nvSpPr>
        <p:spPr bwMode="auto">
          <a:xfrm>
            <a:off x="6324600" y="2114561"/>
            <a:ext cx="838200" cy="646331"/>
          </a:xfrm>
          <a:prstGeom prst="rect">
            <a:avLst/>
          </a:prstGeom>
          <a:noFill/>
          <a:ln w="9525">
            <a:noFill/>
            <a:miter lim="800000"/>
            <a:headEnd/>
            <a:tailEnd/>
          </a:ln>
        </p:spPr>
        <p:txBody>
          <a:bodyPr>
            <a:spAutoFit/>
          </a:bodyPr>
          <a:lstStyle/>
          <a:p>
            <a:pPr algn="ctr">
              <a:spcBef>
                <a:spcPct val="20000"/>
              </a:spcBef>
              <a:buClr>
                <a:schemeClr val="hlink"/>
              </a:buClr>
              <a:buFont typeface="Wingdings" pitchFamily="2" charset="2"/>
              <a:buNone/>
            </a:pPr>
            <a:r>
              <a:rPr lang="en-US" b="1" dirty="0" err="1">
                <a:solidFill>
                  <a:srgbClr val="0000FF"/>
                </a:solidFill>
                <a:latin typeface="Times New Roman" pitchFamily="18" charset="0"/>
                <a:cs typeface="Times New Roman" pitchFamily="18" charset="0"/>
              </a:rPr>
              <a:t>Lặp</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đoạn</a:t>
            </a:r>
            <a:endParaRPr lang="en-US" b="1" dirty="0">
              <a:solidFill>
                <a:srgbClr val="0000FF"/>
              </a:solidFill>
              <a:latin typeface="Times New Roman" pitchFamily="18" charset="0"/>
              <a:cs typeface="Times New Roman" pitchFamily="18" charset="0"/>
            </a:endParaRPr>
          </a:p>
        </p:txBody>
      </p:sp>
      <p:sp>
        <p:nvSpPr>
          <p:cNvPr id="8547" name="Text Box 355"/>
          <p:cNvSpPr txBox="1">
            <a:spLocks noChangeArrowheads="1"/>
          </p:cNvSpPr>
          <p:nvPr>
            <p:custDataLst>
              <p:tags r:id="rId9"/>
            </p:custDataLst>
          </p:nvPr>
        </p:nvSpPr>
        <p:spPr bwMode="auto">
          <a:xfrm>
            <a:off x="6400800" y="2952761"/>
            <a:ext cx="838200" cy="646331"/>
          </a:xfrm>
          <a:prstGeom prst="rect">
            <a:avLst/>
          </a:prstGeom>
          <a:noFill/>
          <a:ln w="9525">
            <a:noFill/>
            <a:miter lim="800000"/>
            <a:headEnd/>
            <a:tailEnd/>
          </a:ln>
        </p:spPr>
        <p:txBody>
          <a:bodyPr>
            <a:spAutoFit/>
          </a:bodyPr>
          <a:lstStyle/>
          <a:p>
            <a:pPr eaLnBrk="0" hangingPunct="0">
              <a:spcBef>
                <a:spcPct val="50000"/>
              </a:spcBef>
            </a:pPr>
            <a:r>
              <a:rPr lang="en-US" b="1" dirty="0" err="1">
                <a:solidFill>
                  <a:srgbClr val="0000FF"/>
                </a:solidFill>
                <a:latin typeface="Times New Roman" pitchFamily="18" charset="0"/>
                <a:cs typeface="Times New Roman" pitchFamily="18" charset="0"/>
              </a:rPr>
              <a:t>Đảo</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đoạn</a:t>
            </a:r>
            <a:endParaRPr lang="en-US" b="1" dirty="0">
              <a:solidFill>
                <a:srgbClr val="0000FF"/>
              </a:solidFill>
              <a:latin typeface="Times New Roman" pitchFamily="18" charset="0"/>
              <a:cs typeface="Times New Roman" pitchFamily="18" charset="0"/>
            </a:endParaRPr>
          </a:p>
        </p:txBody>
      </p:sp>
      <p:graphicFrame>
        <p:nvGraphicFramePr>
          <p:cNvPr id="224624" name="Group 368"/>
          <p:cNvGraphicFramePr>
            <a:graphicFrameLocks noGrp="1"/>
          </p:cNvGraphicFramePr>
          <p:nvPr>
            <p:custDataLst>
              <p:tags r:id="rId10"/>
            </p:custDataLst>
          </p:nvPr>
        </p:nvGraphicFramePr>
        <p:xfrm>
          <a:off x="152400" y="438150"/>
          <a:ext cx="4191000" cy="4320522"/>
        </p:xfrm>
        <a:graphic>
          <a:graphicData uri="http://schemas.openxmlformats.org/drawingml/2006/table">
            <a:tbl>
              <a:tblPr/>
              <a:tblGrid>
                <a:gridCol w="575786">
                  <a:extLst>
                    <a:ext uri="{9D8B030D-6E8A-4147-A177-3AD203B41FA5}">
                      <a16:colId xmlns:a16="http://schemas.microsoft.com/office/drawing/2014/main" val="20000"/>
                    </a:ext>
                  </a:extLst>
                </a:gridCol>
                <a:gridCol w="1470093">
                  <a:extLst>
                    <a:ext uri="{9D8B030D-6E8A-4147-A177-3AD203B41FA5}">
                      <a16:colId xmlns:a16="http://schemas.microsoft.com/office/drawing/2014/main" val="20001"/>
                    </a:ext>
                  </a:extLst>
                </a:gridCol>
                <a:gridCol w="1323084">
                  <a:extLst>
                    <a:ext uri="{9D8B030D-6E8A-4147-A177-3AD203B41FA5}">
                      <a16:colId xmlns:a16="http://schemas.microsoft.com/office/drawing/2014/main" val="20002"/>
                    </a:ext>
                  </a:extLst>
                </a:gridCol>
                <a:gridCol w="822037">
                  <a:extLst>
                    <a:ext uri="{9D8B030D-6E8A-4147-A177-3AD203B41FA5}">
                      <a16:colId xmlns:a16="http://schemas.microsoft.com/office/drawing/2014/main" val="20003"/>
                    </a:ext>
                  </a:extLst>
                </a:gridCol>
              </a:tblGrid>
              <a:tr h="800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0000FF"/>
                          </a:solidFill>
                          <a:effectLst/>
                          <a:latin typeface="Times New Roman" pitchFamily="18" charset="0"/>
                          <a:cs typeface="Arial" charset="0"/>
                        </a:rPr>
                        <a:t>STT</a:t>
                      </a:r>
                    </a:p>
                  </a:txBody>
                  <a:tcPr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FF0000"/>
                          </a:solidFill>
                          <a:effectLst/>
                          <a:latin typeface="Arial" charset="0"/>
                          <a:cs typeface="Arial" charset="0"/>
                        </a:rPr>
                        <a:t>NST ban đầu</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FF0000"/>
                          </a:solidFill>
                          <a:effectLst/>
                          <a:latin typeface="Arial" charset="0"/>
                          <a:cs typeface="Arial" charset="0"/>
                        </a:rPr>
                        <a:t>NST </a:t>
                      </a:r>
                      <a:r>
                        <a:rPr kumimoji="0" lang="en-US" sz="1200" b="1" i="0" u="none" strike="noStrike" cap="none" normalizeH="0" baseline="0" dirty="0" err="1">
                          <a:ln>
                            <a:noFill/>
                          </a:ln>
                          <a:solidFill>
                            <a:srgbClr val="FF0000"/>
                          </a:solidFill>
                          <a:effectLst/>
                          <a:latin typeface="Arial" charset="0"/>
                          <a:cs typeface="Arial" charset="0"/>
                        </a:rPr>
                        <a:t>sau</a:t>
                      </a:r>
                      <a:r>
                        <a:rPr kumimoji="0" lang="en-US" sz="1200" b="1" i="0" u="none" strike="noStrike" cap="none" normalizeH="0" baseline="0" dirty="0">
                          <a:ln>
                            <a:noFill/>
                          </a:ln>
                          <a:solidFill>
                            <a:srgbClr val="FF0000"/>
                          </a:solidFill>
                          <a:effectLst/>
                          <a:latin typeface="Arial" charset="0"/>
                          <a:cs typeface="Arial" charset="0"/>
                        </a:rPr>
                        <a:t> </a:t>
                      </a:r>
                      <a:r>
                        <a:rPr kumimoji="0" lang="en-US" sz="1200" b="1" i="0" u="none" strike="noStrike" cap="none" normalizeH="0" baseline="0" dirty="0" err="1">
                          <a:ln>
                            <a:noFill/>
                          </a:ln>
                          <a:solidFill>
                            <a:srgbClr val="FF0000"/>
                          </a:solidFill>
                          <a:effectLst/>
                          <a:latin typeface="Arial" charset="0"/>
                          <a:cs typeface="Arial" charset="0"/>
                        </a:rPr>
                        <a:t>khi</a:t>
                      </a:r>
                      <a:r>
                        <a:rPr kumimoji="0" lang="en-US" sz="1200" b="1" i="0" u="none" strike="noStrike" cap="none" normalizeH="0" baseline="0" dirty="0">
                          <a:ln>
                            <a:noFill/>
                          </a:ln>
                          <a:solidFill>
                            <a:srgbClr val="FF0000"/>
                          </a:solidFill>
                          <a:effectLst/>
                          <a:latin typeface="Arial" charset="0"/>
                          <a:cs typeface="Arial" charset="0"/>
                        </a:rPr>
                        <a:t> </a:t>
                      </a:r>
                      <a:r>
                        <a:rPr kumimoji="0" lang="en-US" sz="1200" b="1" i="0" u="none" strike="noStrike" cap="none" normalizeH="0" baseline="0" dirty="0" err="1">
                          <a:ln>
                            <a:noFill/>
                          </a:ln>
                          <a:solidFill>
                            <a:srgbClr val="FF0000"/>
                          </a:solidFill>
                          <a:effectLst/>
                          <a:latin typeface="Arial" charset="0"/>
                          <a:cs typeface="Arial" charset="0"/>
                        </a:rPr>
                        <a:t>bị</a:t>
                      </a:r>
                      <a:r>
                        <a:rPr kumimoji="0" lang="en-US" sz="1200" b="1" i="0" u="none" strike="noStrike" cap="none" normalizeH="0" baseline="0" dirty="0">
                          <a:ln>
                            <a:noFill/>
                          </a:ln>
                          <a:solidFill>
                            <a:srgbClr val="FF0000"/>
                          </a:solidFill>
                          <a:effectLst/>
                          <a:latin typeface="Arial" charset="0"/>
                          <a:cs typeface="Arial" charset="0"/>
                        </a:rPr>
                        <a:t> </a:t>
                      </a:r>
                      <a:r>
                        <a:rPr kumimoji="0" lang="en-US" sz="1200" b="1" i="0" u="none" strike="noStrike" cap="none" normalizeH="0" baseline="0" dirty="0" err="1">
                          <a:ln>
                            <a:noFill/>
                          </a:ln>
                          <a:solidFill>
                            <a:srgbClr val="FF0000"/>
                          </a:solidFill>
                          <a:effectLst/>
                          <a:latin typeface="Arial" charset="0"/>
                          <a:cs typeface="Arial" charset="0"/>
                        </a:rPr>
                        <a:t>biến</a:t>
                      </a:r>
                      <a:r>
                        <a:rPr kumimoji="0" lang="en-US" sz="1200" b="1" i="0" u="none" strike="noStrike" cap="none" normalizeH="0" baseline="0" dirty="0">
                          <a:ln>
                            <a:noFill/>
                          </a:ln>
                          <a:solidFill>
                            <a:srgbClr val="FF0000"/>
                          </a:solidFill>
                          <a:effectLst/>
                          <a:latin typeface="Arial" charset="0"/>
                          <a:cs typeface="Arial" charset="0"/>
                        </a:rPr>
                        <a:t> </a:t>
                      </a:r>
                      <a:r>
                        <a:rPr kumimoji="0" lang="en-US" sz="1200" b="1" i="0" u="none" strike="noStrike" cap="none" normalizeH="0" baseline="0" dirty="0" err="1">
                          <a:ln>
                            <a:noFill/>
                          </a:ln>
                          <a:solidFill>
                            <a:srgbClr val="FF0000"/>
                          </a:solidFill>
                          <a:effectLst/>
                          <a:latin typeface="Arial" charset="0"/>
                          <a:cs typeface="Arial" charset="0"/>
                        </a:rPr>
                        <a:t>đổi</a:t>
                      </a:r>
                      <a:endParaRPr kumimoji="0" lang="en-US" sz="1200" b="1" i="0" u="none" strike="noStrike" cap="none" normalizeH="0" baseline="0" dirty="0">
                        <a:ln>
                          <a:noFill/>
                        </a:ln>
                        <a:solidFill>
                          <a:srgbClr val="FF0000"/>
                        </a:solidFill>
                        <a:effectLst/>
                        <a:latin typeface="Arial" charset="0"/>
                        <a:cs typeface="Arial" charset="0"/>
                      </a:endParaRP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FF0000"/>
                          </a:solidFill>
                          <a:effectLst/>
                          <a:latin typeface="Arial" charset="0"/>
                          <a:cs typeface="Arial" charset="0"/>
                        </a:rPr>
                        <a:t>Tên dạng biến đổi</a:t>
                      </a:r>
                    </a:p>
                  </a:txBody>
                  <a:tcPr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726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FF0000"/>
                          </a:solidFill>
                          <a:effectLst/>
                          <a:latin typeface="Times New Roman" pitchFamily="18" charset="0"/>
                          <a:cs typeface="Times New Roman" pitchFamily="18" charset="0"/>
                        </a:rPr>
                        <a:t>a</a:t>
                      </a:r>
                    </a:p>
                  </a:txBody>
                  <a:tcPr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1200" b="0" i="0" u="none" strike="noStrike" cap="none" normalizeH="0" baseline="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726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FF0000"/>
                          </a:solidFill>
                          <a:effectLst/>
                          <a:latin typeface="Times New Roman" pitchFamily="18" charset="0"/>
                          <a:cs typeface="Times New Roman" pitchFamily="18" charset="0"/>
                        </a:rPr>
                        <a:t>b</a:t>
                      </a:r>
                    </a:p>
                  </a:txBody>
                  <a:tcPr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567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FF0000"/>
                          </a:solidFill>
                          <a:effectLst/>
                          <a:latin typeface="Times New Roman" pitchFamily="18" charset="0"/>
                          <a:cs typeface="Times New Roman" pitchFamily="18" charset="0"/>
                        </a:rPr>
                        <a:t>c</a:t>
                      </a:r>
                    </a:p>
                  </a:txBody>
                  <a:tcPr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1837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FF0000"/>
                          </a:solidFill>
                          <a:effectLst/>
                          <a:latin typeface="Times New Roman" pitchFamily="18" charset="0"/>
                          <a:cs typeface="Times New Roman" pitchFamily="18" charset="0"/>
                        </a:rPr>
                        <a:t>d</a:t>
                      </a:r>
                    </a:p>
                  </a:txBody>
                  <a:tcPr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ct val="20000"/>
                        </a:spcBef>
                        <a:spcAft>
                          <a:spcPts val="0"/>
                        </a:spcAft>
                        <a:buClr>
                          <a:srgbClr val="0000FF"/>
                        </a:buClr>
                        <a:buSzTx/>
                        <a:buFont typeface="Wingdings" pitchFamily="2" charset="2"/>
                        <a:buNone/>
                        <a:tabLst/>
                        <a:defRPr/>
                      </a:pPr>
                      <a:endParaRPr kumimoji="0" lang="en-US" sz="1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8529" name="Text Box 337"/>
          <p:cNvSpPr txBox="1">
            <a:spLocks noChangeArrowheads="1"/>
          </p:cNvSpPr>
          <p:nvPr>
            <p:custDataLst>
              <p:tags r:id="rId11"/>
            </p:custDataLst>
          </p:nvPr>
        </p:nvSpPr>
        <p:spPr bwMode="auto">
          <a:xfrm>
            <a:off x="2362200" y="1200161"/>
            <a:ext cx="914400" cy="646331"/>
          </a:xfrm>
          <a:prstGeom prst="rect">
            <a:avLst/>
          </a:prstGeom>
          <a:noFill/>
          <a:ln w="9525">
            <a:noFill/>
            <a:miter lim="800000"/>
            <a:headEnd/>
            <a:tailEnd/>
          </a:ln>
        </p:spPr>
        <p:txBody>
          <a:bodyPr>
            <a:spAutoFit/>
          </a:bodyPr>
          <a:lstStyle/>
          <a:p>
            <a:pPr eaLnBrk="0" hangingPunct="0">
              <a:spcBef>
                <a:spcPct val="50000"/>
              </a:spcBef>
            </a:pPr>
            <a:r>
              <a:rPr lang="en-US" b="1" dirty="0" err="1">
                <a:latin typeface="Times New Roman" pitchFamily="18" charset="0"/>
                <a:cs typeface="Times New Roman" pitchFamily="18" charset="0"/>
              </a:rPr>
              <a:t>Mất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đoạn</a:t>
            </a:r>
            <a:r>
              <a:rPr lang="en-US" b="1" dirty="0">
                <a:latin typeface="Times New Roman" pitchFamily="18" charset="0"/>
                <a:cs typeface="Times New Roman" pitchFamily="18" charset="0"/>
              </a:rPr>
              <a:t> </a:t>
            </a:r>
            <a:r>
              <a:rPr lang="en-US" b="1" dirty="0">
                <a:solidFill>
                  <a:srgbClr val="FF0000"/>
                </a:solidFill>
                <a:latin typeface="Times New Roman" pitchFamily="18" charset="0"/>
                <a:cs typeface="Times New Roman" pitchFamily="18" charset="0"/>
              </a:rPr>
              <a:t>H</a:t>
            </a:r>
          </a:p>
        </p:txBody>
      </p:sp>
      <p:sp>
        <p:nvSpPr>
          <p:cNvPr id="8530" name="Text Box 338"/>
          <p:cNvSpPr txBox="1">
            <a:spLocks noChangeArrowheads="1"/>
          </p:cNvSpPr>
          <p:nvPr>
            <p:custDataLst>
              <p:tags r:id="rId12"/>
            </p:custDataLst>
          </p:nvPr>
        </p:nvSpPr>
        <p:spPr bwMode="auto">
          <a:xfrm>
            <a:off x="3505200" y="1276361"/>
            <a:ext cx="762000" cy="646331"/>
          </a:xfrm>
          <a:prstGeom prst="rect">
            <a:avLst/>
          </a:prstGeom>
          <a:noFill/>
          <a:ln w="9525">
            <a:noFill/>
            <a:miter lim="800000"/>
            <a:headEnd/>
            <a:tailEnd/>
          </a:ln>
        </p:spPr>
        <p:txBody>
          <a:bodyPr>
            <a:spAutoFit/>
          </a:bodyPr>
          <a:lstStyle/>
          <a:p>
            <a:pPr eaLnBrk="0" hangingPunct="0">
              <a:spcBef>
                <a:spcPct val="50000"/>
              </a:spcBef>
            </a:pPr>
            <a:r>
              <a:rPr lang="en-US" b="1" dirty="0" err="1">
                <a:solidFill>
                  <a:srgbClr val="0000FF"/>
                </a:solidFill>
                <a:latin typeface="Times New Roman" pitchFamily="18" charset="0"/>
                <a:cs typeface="Times New Roman" pitchFamily="18" charset="0"/>
              </a:rPr>
              <a:t>Mất</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đoạn</a:t>
            </a:r>
            <a:endParaRPr lang="en-US" b="1" dirty="0">
              <a:solidFill>
                <a:srgbClr val="0000FF"/>
              </a:solidFill>
              <a:latin typeface="Times New Roman" pitchFamily="18" charset="0"/>
              <a:cs typeface="Times New Roman" pitchFamily="18" charset="0"/>
            </a:endParaRPr>
          </a:p>
        </p:txBody>
      </p:sp>
      <p:sp>
        <p:nvSpPr>
          <p:cNvPr id="8533" name="Text Box 341"/>
          <p:cNvSpPr txBox="1">
            <a:spLocks noChangeArrowheads="1"/>
          </p:cNvSpPr>
          <p:nvPr>
            <p:custDataLst>
              <p:tags r:id="rId13"/>
            </p:custDataLst>
          </p:nvPr>
        </p:nvSpPr>
        <p:spPr bwMode="auto">
          <a:xfrm>
            <a:off x="685800" y="2038350"/>
            <a:ext cx="1447800" cy="707886"/>
          </a:xfrm>
          <a:prstGeom prst="rect">
            <a:avLst/>
          </a:prstGeom>
          <a:noFill/>
          <a:ln w="9525">
            <a:noFill/>
            <a:miter lim="800000"/>
            <a:headEnd/>
            <a:tailEnd/>
          </a:ln>
        </p:spPr>
        <p:txBody>
          <a:bodyPr>
            <a:spAutoFit/>
          </a:bodyPr>
          <a:lstStyle/>
          <a:p>
            <a:pPr algn="ctr" eaLnBrk="0" hangingPunct="0">
              <a:spcBef>
                <a:spcPct val="50000"/>
              </a:spcBef>
            </a:pPr>
            <a:r>
              <a:rPr lang="en-US" sz="1600" b="1" dirty="0" err="1">
                <a:latin typeface="Times New Roman" pitchFamily="18" charset="0"/>
                <a:cs typeface="Times New Roman" pitchFamily="18" charset="0"/>
              </a:rPr>
              <a:t>Gồm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các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đoạn</a:t>
            </a:r>
            <a:endParaRPr lang="en-US" sz="1600" b="1" dirty="0">
              <a:latin typeface="Times New Roman" pitchFamily="18" charset="0"/>
              <a:cs typeface="Times New Roman" pitchFamily="18" charset="0"/>
            </a:endParaRPr>
          </a:p>
          <a:p>
            <a:pPr algn="ctr" eaLnBrk="0" hangingPunct="0">
              <a:spcBef>
                <a:spcPct val="50000"/>
              </a:spcBef>
            </a:pPr>
            <a:r>
              <a:rPr lang="en-US" sz="1600" b="1" dirty="0">
                <a:latin typeface="Times New Roman" pitchFamily="18" charset="0"/>
                <a:cs typeface="Times New Roman" pitchFamily="18" charset="0"/>
              </a:rPr>
              <a:t>ABCDEFGH</a:t>
            </a:r>
          </a:p>
        </p:txBody>
      </p:sp>
      <p:sp>
        <p:nvSpPr>
          <p:cNvPr id="8535" name="Text Box 343"/>
          <p:cNvSpPr txBox="1">
            <a:spLocks noChangeArrowheads="1"/>
          </p:cNvSpPr>
          <p:nvPr>
            <p:custDataLst>
              <p:tags r:id="rId14"/>
            </p:custDataLst>
          </p:nvPr>
        </p:nvSpPr>
        <p:spPr bwMode="auto">
          <a:xfrm>
            <a:off x="2209800" y="2038361"/>
            <a:ext cx="1295400" cy="646331"/>
          </a:xfrm>
          <a:prstGeom prst="rect">
            <a:avLst/>
          </a:prstGeom>
          <a:noFill/>
          <a:ln w="9525">
            <a:noFill/>
            <a:miter lim="800000"/>
            <a:headEnd/>
            <a:tailEnd/>
          </a:ln>
        </p:spPr>
        <p:txBody>
          <a:bodyPr>
            <a:spAutoFit/>
          </a:bodyPr>
          <a:lstStyle/>
          <a:p>
            <a:pPr algn="ctr">
              <a:spcBef>
                <a:spcPct val="20000"/>
              </a:spcBef>
              <a:buClr>
                <a:schemeClr val="hlink"/>
              </a:buClr>
              <a:buFont typeface="Wingdings" pitchFamily="2" charset="2"/>
              <a:buNone/>
            </a:pPr>
            <a:r>
              <a:rPr lang="en-US" b="1" dirty="0" err="1">
                <a:latin typeface="Times New Roman" pitchFamily="18" charset="0"/>
                <a:cs typeface="Times New Roman" pitchFamily="18" charset="0"/>
              </a:rPr>
              <a:t>Lặp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lại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đoạn</a:t>
            </a:r>
            <a:r>
              <a:rPr lang="en-US" b="1" dirty="0">
                <a:latin typeface="Times New Roman" pitchFamily="18" charset="0"/>
                <a:cs typeface="Times New Roman" pitchFamily="18" charset="0"/>
              </a:rPr>
              <a:t> </a:t>
            </a:r>
            <a:r>
              <a:rPr lang="en-US" b="1" dirty="0">
                <a:solidFill>
                  <a:srgbClr val="FF0000"/>
                </a:solidFill>
                <a:latin typeface="Times New Roman" pitchFamily="18" charset="0"/>
                <a:cs typeface="Times New Roman" pitchFamily="18" charset="0"/>
              </a:rPr>
              <a:t>BC</a:t>
            </a:r>
          </a:p>
        </p:txBody>
      </p:sp>
      <p:sp>
        <p:nvSpPr>
          <p:cNvPr id="8536" name="Text Box 344"/>
          <p:cNvSpPr txBox="1">
            <a:spLocks noChangeArrowheads="1"/>
          </p:cNvSpPr>
          <p:nvPr>
            <p:custDataLst>
              <p:tags r:id="rId15"/>
            </p:custDataLst>
          </p:nvPr>
        </p:nvSpPr>
        <p:spPr bwMode="auto">
          <a:xfrm>
            <a:off x="3505200" y="2114561"/>
            <a:ext cx="838200" cy="646331"/>
          </a:xfrm>
          <a:prstGeom prst="rect">
            <a:avLst/>
          </a:prstGeom>
          <a:noFill/>
          <a:ln w="9525">
            <a:noFill/>
            <a:miter lim="800000"/>
            <a:headEnd/>
            <a:tailEnd/>
          </a:ln>
        </p:spPr>
        <p:txBody>
          <a:bodyPr>
            <a:spAutoFit/>
          </a:bodyPr>
          <a:lstStyle/>
          <a:p>
            <a:pPr algn="ctr">
              <a:spcBef>
                <a:spcPct val="20000"/>
              </a:spcBef>
              <a:buClr>
                <a:schemeClr val="hlink"/>
              </a:buClr>
              <a:buFont typeface="Wingdings" pitchFamily="2" charset="2"/>
              <a:buNone/>
            </a:pPr>
            <a:r>
              <a:rPr lang="en-US" b="1" dirty="0" err="1">
                <a:solidFill>
                  <a:srgbClr val="0000FF"/>
                </a:solidFill>
                <a:latin typeface="Times New Roman" pitchFamily="18" charset="0"/>
                <a:cs typeface="Times New Roman" pitchFamily="18" charset="0"/>
              </a:rPr>
              <a:t>Lặp</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đoạn</a:t>
            </a:r>
            <a:endParaRPr lang="en-US" b="1" dirty="0">
              <a:solidFill>
                <a:srgbClr val="0000FF"/>
              </a:solidFill>
              <a:latin typeface="Times New Roman" pitchFamily="18" charset="0"/>
              <a:cs typeface="Times New Roman" pitchFamily="18" charset="0"/>
            </a:endParaRPr>
          </a:p>
        </p:txBody>
      </p:sp>
      <p:sp>
        <p:nvSpPr>
          <p:cNvPr id="8537" name="Text Box 345"/>
          <p:cNvSpPr txBox="1">
            <a:spLocks noChangeArrowheads="1"/>
          </p:cNvSpPr>
          <p:nvPr>
            <p:custDataLst>
              <p:tags r:id="rId16"/>
            </p:custDataLst>
          </p:nvPr>
        </p:nvSpPr>
        <p:spPr bwMode="auto">
          <a:xfrm>
            <a:off x="685800" y="3129976"/>
            <a:ext cx="1447800" cy="584775"/>
          </a:xfrm>
          <a:prstGeom prst="rect">
            <a:avLst/>
          </a:prstGeom>
          <a:noFill/>
          <a:ln w="9525">
            <a:noFill/>
            <a:miter lim="800000"/>
            <a:headEnd/>
            <a:tailEnd/>
          </a:ln>
        </p:spPr>
        <p:txBody>
          <a:bodyPr>
            <a:spAutoFit/>
          </a:bodyPr>
          <a:lstStyle/>
          <a:p>
            <a:pPr algn="ctr">
              <a:spcBef>
                <a:spcPct val="20000"/>
              </a:spcBef>
              <a:buClr>
                <a:schemeClr val="hlink"/>
              </a:buClr>
              <a:buFont typeface="Wingdings" pitchFamily="2" charset="2"/>
              <a:buNone/>
            </a:pPr>
            <a:r>
              <a:rPr lang="en-US" sz="1600" b="1" dirty="0" err="1">
                <a:latin typeface="Times New Roman" pitchFamily="18" charset="0"/>
                <a:cs typeface="Times New Roman" pitchFamily="18" charset="0"/>
              </a:rPr>
              <a:t>Gồm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các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đoạn</a:t>
            </a:r>
            <a:r>
              <a:rPr lang="en-US" sz="1600" b="1" dirty="0">
                <a:latin typeface="Times New Roman" pitchFamily="18" charset="0"/>
                <a:cs typeface="Times New Roman" pitchFamily="18" charset="0"/>
              </a:rPr>
              <a:t> ABCDEFGH</a:t>
            </a:r>
          </a:p>
        </p:txBody>
      </p:sp>
      <p:sp>
        <p:nvSpPr>
          <p:cNvPr id="8538" name="Text Box 346"/>
          <p:cNvSpPr txBox="1">
            <a:spLocks noChangeArrowheads="1"/>
          </p:cNvSpPr>
          <p:nvPr>
            <p:custDataLst>
              <p:tags r:id="rId17"/>
            </p:custDataLst>
          </p:nvPr>
        </p:nvSpPr>
        <p:spPr bwMode="auto">
          <a:xfrm>
            <a:off x="2133600" y="2800350"/>
            <a:ext cx="1295400" cy="1107996"/>
          </a:xfrm>
          <a:prstGeom prst="rect">
            <a:avLst/>
          </a:prstGeom>
          <a:noFill/>
          <a:ln w="9525">
            <a:noFill/>
            <a:miter lim="800000"/>
            <a:headEnd/>
            <a:tailEnd/>
          </a:ln>
        </p:spPr>
        <p:txBody>
          <a:bodyPr wrap="square">
            <a:spAutoFit/>
          </a:bodyPr>
          <a:lstStyle/>
          <a:p>
            <a:pPr>
              <a:spcBef>
                <a:spcPct val="20000"/>
              </a:spcBef>
              <a:buClr>
                <a:schemeClr val="hlink"/>
              </a:buClr>
              <a:buFont typeface="Wingdings" pitchFamily="2" charset="2"/>
              <a:buNone/>
            </a:pPr>
            <a:r>
              <a:rPr lang="en-US" dirty="0"/>
              <a:t> </a:t>
            </a:r>
            <a:r>
              <a:rPr lang="en-US" sz="1600" b="1" dirty="0" err="1">
                <a:latin typeface="Times New Roman" pitchFamily="18" charset="0"/>
                <a:cs typeface="Times New Roman" pitchFamily="18" charset="0"/>
              </a:rPr>
              <a:t>Trình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tự</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đoạn</a:t>
            </a:r>
            <a:r>
              <a:rPr lang="en-US" sz="1600" b="1" dirty="0">
                <a:latin typeface="Times New Roman" pitchFamily="18" charset="0"/>
                <a:cs typeface="Times New Roman" pitchFamily="18" charset="0"/>
              </a:rPr>
              <a:t> </a:t>
            </a:r>
            <a:r>
              <a:rPr lang="en-US" sz="1600" b="1" dirty="0">
                <a:solidFill>
                  <a:srgbClr val="FF0000"/>
                </a:solidFill>
                <a:latin typeface="Times New Roman" pitchFamily="18" charset="0"/>
                <a:cs typeface="Times New Roman" pitchFamily="18" charset="0"/>
              </a:rPr>
              <a:t>BCD</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đổi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lại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thành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đoạn</a:t>
            </a:r>
            <a:r>
              <a:rPr lang="en-US" sz="1600" b="1" dirty="0">
                <a:latin typeface="Times New Roman" pitchFamily="18" charset="0"/>
                <a:cs typeface="Times New Roman" pitchFamily="18" charset="0"/>
              </a:rPr>
              <a:t> </a:t>
            </a:r>
            <a:r>
              <a:rPr lang="en-US" sz="1600" b="1" dirty="0">
                <a:solidFill>
                  <a:srgbClr val="FF0000"/>
                </a:solidFill>
                <a:latin typeface="Times New Roman" pitchFamily="18" charset="0"/>
                <a:cs typeface="Times New Roman" pitchFamily="18" charset="0"/>
              </a:rPr>
              <a:t>DCB</a:t>
            </a:r>
          </a:p>
        </p:txBody>
      </p:sp>
      <p:sp>
        <p:nvSpPr>
          <p:cNvPr id="8539" name="Text Box 347"/>
          <p:cNvSpPr txBox="1">
            <a:spLocks noChangeArrowheads="1"/>
          </p:cNvSpPr>
          <p:nvPr>
            <p:custDataLst>
              <p:tags r:id="rId18"/>
            </p:custDataLst>
          </p:nvPr>
        </p:nvSpPr>
        <p:spPr bwMode="auto">
          <a:xfrm>
            <a:off x="3581400" y="3028961"/>
            <a:ext cx="838200" cy="646331"/>
          </a:xfrm>
          <a:prstGeom prst="rect">
            <a:avLst/>
          </a:prstGeom>
          <a:noFill/>
          <a:ln w="9525">
            <a:noFill/>
            <a:miter lim="800000"/>
            <a:headEnd/>
            <a:tailEnd/>
          </a:ln>
        </p:spPr>
        <p:txBody>
          <a:bodyPr>
            <a:spAutoFit/>
          </a:bodyPr>
          <a:lstStyle/>
          <a:p>
            <a:pPr eaLnBrk="0" hangingPunct="0">
              <a:spcBef>
                <a:spcPct val="50000"/>
              </a:spcBef>
            </a:pPr>
            <a:r>
              <a:rPr lang="en-US" b="1" dirty="0" err="1">
                <a:solidFill>
                  <a:srgbClr val="0000FF"/>
                </a:solidFill>
                <a:latin typeface="Times New Roman" pitchFamily="18" charset="0"/>
                <a:cs typeface="Times New Roman" pitchFamily="18" charset="0"/>
              </a:rPr>
              <a:t>Đảo</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đoạn</a:t>
            </a:r>
            <a:endParaRPr lang="en-US" b="1" dirty="0">
              <a:solidFill>
                <a:srgbClr val="0000FF"/>
              </a:solidFill>
              <a:latin typeface="Times New Roman" pitchFamily="18" charset="0"/>
              <a:cs typeface="Times New Roman" pitchFamily="18" charset="0"/>
            </a:endParaRPr>
          </a:p>
        </p:txBody>
      </p:sp>
      <p:sp>
        <p:nvSpPr>
          <p:cNvPr id="8542" name="Rectangle 350"/>
          <p:cNvSpPr>
            <a:spLocks noChangeArrowheads="1"/>
          </p:cNvSpPr>
          <p:nvPr>
            <p:custDataLst>
              <p:tags r:id="rId19"/>
            </p:custDataLst>
          </p:nvPr>
        </p:nvSpPr>
        <p:spPr bwMode="auto">
          <a:xfrm>
            <a:off x="762000" y="1377376"/>
            <a:ext cx="1524000" cy="584775"/>
          </a:xfrm>
          <a:prstGeom prst="rect">
            <a:avLst/>
          </a:prstGeom>
          <a:noFill/>
          <a:ln w="9525">
            <a:noFill/>
            <a:miter lim="800000"/>
            <a:headEnd/>
            <a:tailEnd/>
          </a:ln>
        </p:spPr>
        <p:txBody>
          <a:bodyPr>
            <a:spAutoFit/>
          </a:bodyPr>
          <a:lstStyle/>
          <a:p>
            <a:r>
              <a:rPr lang="en-US" sz="1600" b="1" dirty="0" err="1">
                <a:latin typeface="Times New Roman" pitchFamily="18" charset="0"/>
                <a:cs typeface="Times New Roman" pitchFamily="18" charset="0"/>
              </a:rPr>
              <a:t>Gồm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các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đoạn</a:t>
            </a:r>
            <a:r>
              <a:rPr lang="en-US" sz="1600" b="1" dirty="0">
                <a:latin typeface="Times New Roman" pitchFamily="18" charset="0"/>
                <a:cs typeface="Times New Roman" pitchFamily="18" charset="0"/>
              </a:rPr>
              <a:t> ABCDEFGH</a:t>
            </a:r>
          </a:p>
        </p:txBody>
      </p:sp>
      <p:sp>
        <p:nvSpPr>
          <p:cNvPr id="3" name="Text Box 202"/>
          <p:cNvSpPr txBox="1">
            <a:spLocks noChangeArrowheads="1"/>
          </p:cNvSpPr>
          <p:nvPr>
            <p:custDataLst>
              <p:tags r:id="rId20"/>
            </p:custDataLst>
          </p:nvPr>
        </p:nvSpPr>
        <p:spPr bwMode="auto">
          <a:xfrm>
            <a:off x="4724400" y="800101"/>
            <a:ext cx="1600200" cy="861774"/>
          </a:xfrm>
          <a:prstGeom prst="rect">
            <a:avLst/>
          </a:prstGeom>
          <a:noFill/>
          <a:ln w="9525">
            <a:noFill/>
            <a:miter lim="800000"/>
            <a:headEnd/>
            <a:tailEnd/>
          </a:ln>
        </p:spPr>
        <p:txBody>
          <a:bodyPr>
            <a:spAutoFit/>
          </a:bodyPr>
          <a:lstStyle/>
          <a:p>
            <a:pPr>
              <a:spcBef>
                <a:spcPct val="50000"/>
              </a:spcBef>
            </a:pPr>
            <a:r>
              <a:rPr lang="en-US" sz="2000" b="1">
                <a:solidFill>
                  <a:srgbClr val="FF0000"/>
                </a:solidFill>
                <a:latin typeface="Calibri" pitchFamily="34" charset="0"/>
              </a:rPr>
              <a:t>NST ban đầu</a:t>
            </a:r>
          </a:p>
          <a:p>
            <a:pPr>
              <a:spcBef>
                <a:spcPct val="50000"/>
              </a:spcBef>
            </a:pPr>
            <a:endParaRPr lang="en-US" sz="2000" b="1">
              <a:solidFill>
                <a:srgbClr val="FF0000"/>
              </a:solidFill>
              <a:latin typeface="Calibri" pitchFamily="34" charset="0"/>
            </a:endParaRPr>
          </a:p>
        </p:txBody>
      </p:sp>
      <p:sp>
        <p:nvSpPr>
          <p:cNvPr id="156" name="Rectangle 155"/>
          <p:cNvSpPr/>
          <p:nvPr/>
        </p:nvSpPr>
        <p:spPr>
          <a:xfrm>
            <a:off x="1219200" y="57150"/>
            <a:ext cx="2014334" cy="369332"/>
          </a:xfrm>
          <a:prstGeom prst="rect">
            <a:avLst/>
          </a:prstGeom>
        </p:spPr>
        <p:txBody>
          <a:bodyPr wrap="none">
            <a:spAutoFit/>
          </a:bodyPr>
          <a:lstStyle/>
          <a:p>
            <a:r>
              <a:rPr lang="en-US" b="1" dirty="0">
                <a:latin typeface="Times New Roman" pitchFamily="18" charset="0"/>
                <a:cs typeface="Times New Roman" pitchFamily="18" charset="0"/>
              </a:rPr>
              <a:t>PHIẾU HỌC TẬP</a:t>
            </a:r>
            <a:endParaRPr lang="en-US" dirty="0"/>
          </a:p>
        </p:txBody>
      </p:sp>
      <p:sp>
        <p:nvSpPr>
          <p:cNvPr id="155" name="Text Box 345"/>
          <p:cNvSpPr txBox="1">
            <a:spLocks noChangeArrowheads="1"/>
          </p:cNvSpPr>
          <p:nvPr>
            <p:custDataLst>
              <p:tags r:id="rId21"/>
            </p:custDataLst>
          </p:nvPr>
        </p:nvSpPr>
        <p:spPr bwMode="auto">
          <a:xfrm>
            <a:off x="762000" y="4095751"/>
            <a:ext cx="1447800" cy="584775"/>
          </a:xfrm>
          <a:prstGeom prst="rect">
            <a:avLst/>
          </a:prstGeom>
          <a:noFill/>
          <a:ln w="9525">
            <a:noFill/>
            <a:miter lim="800000"/>
            <a:headEnd/>
            <a:tailEnd/>
          </a:ln>
        </p:spPr>
        <p:txBody>
          <a:bodyPr>
            <a:spAutoFit/>
          </a:bodyPr>
          <a:lstStyle/>
          <a:p>
            <a:pPr algn="ctr">
              <a:spcBef>
                <a:spcPct val="20000"/>
              </a:spcBef>
              <a:buClr>
                <a:schemeClr val="hlink"/>
              </a:buClr>
              <a:buFont typeface="Wingdings" pitchFamily="2" charset="2"/>
              <a:buNone/>
            </a:pPr>
            <a:r>
              <a:rPr lang="en-US" sz="1600" b="1" dirty="0" err="1">
                <a:latin typeface="Times New Roman" pitchFamily="18" charset="0"/>
                <a:cs typeface="Times New Roman" pitchFamily="18" charset="0"/>
              </a:rPr>
              <a:t>Gồm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các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đoạn</a:t>
            </a:r>
            <a:r>
              <a:rPr lang="en-US" sz="1600" b="1" dirty="0">
                <a:latin typeface="Times New Roman" pitchFamily="18" charset="0"/>
                <a:cs typeface="Times New Roman" pitchFamily="18" charset="0"/>
              </a:rPr>
              <a:t> ABCDEFGH</a:t>
            </a:r>
          </a:p>
        </p:txBody>
      </p:sp>
      <p:sp>
        <p:nvSpPr>
          <p:cNvPr id="158" name="TextBox 157"/>
          <p:cNvSpPr txBox="1"/>
          <p:nvPr/>
        </p:nvSpPr>
        <p:spPr>
          <a:xfrm>
            <a:off x="2286000" y="4019561"/>
            <a:ext cx="1066800" cy="584775"/>
          </a:xfrm>
          <a:prstGeom prst="rect">
            <a:avLst/>
          </a:prstGeom>
          <a:noFill/>
        </p:spPr>
        <p:txBody>
          <a:bodyPr wrap="square" rtlCol="0">
            <a:spAutoFit/>
          </a:bodyPr>
          <a:lstStyle/>
          <a:p>
            <a:r>
              <a:rPr lang="en-US" sz="1600" b="1" dirty="0" err="1">
                <a:latin typeface="Times"/>
              </a:rPr>
              <a:t>Chuyển</a:t>
            </a:r>
            <a:r>
              <a:rPr lang="en-US" sz="1600" b="1" dirty="0">
                <a:latin typeface="Times"/>
              </a:rPr>
              <a:t> </a:t>
            </a:r>
            <a:r>
              <a:rPr lang="en-US" sz="1600" b="1" dirty="0" err="1">
                <a:latin typeface="Times"/>
              </a:rPr>
              <a:t>đoạn</a:t>
            </a:r>
            <a:r>
              <a:rPr lang="en-US" sz="1600" b="1" dirty="0">
                <a:latin typeface="Times"/>
              </a:rPr>
              <a:t> AB</a:t>
            </a:r>
          </a:p>
        </p:txBody>
      </p:sp>
      <p:sp>
        <p:nvSpPr>
          <p:cNvPr id="159" name="TextBox 158"/>
          <p:cNvSpPr txBox="1"/>
          <p:nvPr/>
        </p:nvSpPr>
        <p:spPr>
          <a:xfrm>
            <a:off x="3505200" y="4019561"/>
            <a:ext cx="990600" cy="646331"/>
          </a:xfrm>
          <a:prstGeom prst="rect">
            <a:avLst/>
          </a:prstGeom>
          <a:noFill/>
        </p:spPr>
        <p:txBody>
          <a:bodyPr wrap="square" rtlCol="0">
            <a:spAutoFit/>
          </a:bodyPr>
          <a:lstStyle/>
          <a:p>
            <a:r>
              <a:rPr lang="en-US" b="1" dirty="0" err="1">
                <a:solidFill>
                  <a:srgbClr val="3333CC"/>
                </a:solidFill>
              </a:rPr>
              <a:t>Chuyển</a:t>
            </a:r>
            <a:r>
              <a:rPr lang="en-US" b="1" dirty="0">
                <a:solidFill>
                  <a:srgbClr val="3333CC"/>
                </a:solidFill>
              </a:rPr>
              <a:t> </a:t>
            </a:r>
            <a:r>
              <a:rPr lang="en-US" b="1" dirty="0" err="1">
                <a:solidFill>
                  <a:srgbClr val="3333CC"/>
                </a:solidFill>
              </a:rPr>
              <a:t>đoạn</a:t>
            </a:r>
            <a:endParaRPr lang="en-US" b="1" dirty="0">
              <a:solidFill>
                <a:srgbClr val="3333CC"/>
              </a:solidFill>
            </a:endParaRPr>
          </a:p>
        </p:txBody>
      </p:sp>
      <p:grpSp>
        <p:nvGrpSpPr>
          <p:cNvPr id="203" name="Group 139"/>
          <p:cNvGrpSpPr>
            <a:grpSpLocks/>
          </p:cNvGrpSpPr>
          <p:nvPr/>
        </p:nvGrpSpPr>
        <p:grpSpPr bwMode="auto">
          <a:xfrm>
            <a:off x="4572001" y="3942556"/>
            <a:ext cx="4419600" cy="762000"/>
            <a:chOff x="448" y="1776"/>
            <a:chExt cx="4640" cy="576"/>
          </a:xfrm>
        </p:grpSpPr>
        <p:sp>
          <p:nvSpPr>
            <p:cNvPr id="204" name="Rectangle 140"/>
            <p:cNvSpPr>
              <a:spLocks noChangeArrowheads="1"/>
            </p:cNvSpPr>
            <p:nvPr/>
          </p:nvSpPr>
          <p:spPr bwMode="auto">
            <a:xfrm>
              <a:off x="768" y="2064"/>
              <a:ext cx="192" cy="288"/>
            </a:xfrm>
            <a:prstGeom prst="rect">
              <a:avLst/>
            </a:prstGeom>
            <a:solidFill>
              <a:srgbClr val="FFC000"/>
            </a:solidFill>
            <a:ln w="9525">
              <a:solidFill>
                <a:schemeClr val="tx1"/>
              </a:solidFill>
              <a:miter lim="800000"/>
              <a:headEnd/>
              <a:tailEnd/>
            </a:ln>
            <a:effectLst/>
          </p:spPr>
          <p:txBody>
            <a:bodyPr wrap="none" anchor="ctr"/>
            <a:lstStyle/>
            <a:p>
              <a:endParaRPr lang="en-US" sz="1400"/>
            </a:p>
          </p:txBody>
        </p:sp>
        <p:sp>
          <p:nvSpPr>
            <p:cNvPr id="205" name="Rectangle 141"/>
            <p:cNvSpPr>
              <a:spLocks noChangeArrowheads="1"/>
            </p:cNvSpPr>
            <p:nvPr/>
          </p:nvSpPr>
          <p:spPr bwMode="auto">
            <a:xfrm>
              <a:off x="960" y="2064"/>
              <a:ext cx="192" cy="288"/>
            </a:xfrm>
            <a:prstGeom prst="rect">
              <a:avLst/>
            </a:prstGeom>
            <a:solidFill>
              <a:schemeClr val="bg1"/>
            </a:solidFill>
            <a:ln w="9525">
              <a:noFill/>
              <a:miter lim="800000"/>
              <a:headEnd/>
              <a:tailEnd/>
            </a:ln>
            <a:effectLst/>
          </p:spPr>
          <p:txBody>
            <a:bodyPr wrap="none" anchor="ctr"/>
            <a:lstStyle/>
            <a:p>
              <a:endParaRPr lang="en-US" sz="1400"/>
            </a:p>
          </p:txBody>
        </p:sp>
        <p:sp>
          <p:nvSpPr>
            <p:cNvPr id="206" name="AutoShape 142"/>
            <p:cNvSpPr>
              <a:spLocks noChangeArrowheads="1"/>
            </p:cNvSpPr>
            <p:nvPr/>
          </p:nvSpPr>
          <p:spPr bwMode="auto">
            <a:xfrm>
              <a:off x="576" y="2064"/>
              <a:ext cx="960" cy="288"/>
            </a:xfrm>
            <a:prstGeom prst="flowChartTerminator">
              <a:avLst/>
            </a:prstGeom>
            <a:noFill/>
            <a:ln w="19050">
              <a:solidFill>
                <a:srgbClr val="0000FF"/>
              </a:solidFill>
              <a:miter lim="800000"/>
              <a:headEnd/>
              <a:tailEnd/>
            </a:ln>
            <a:effectLst/>
          </p:spPr>
          <p:txBody>
            <a:bodyPr wrap="none" anchor="ctr"/>
            <a:lstStyle/>
            <a:p>
              <a:endParaRPr lang="en-US" sz="1400"/>
            </a:p>
          </p:txBody>
        </p:sp>
        <p:sp>
          <p:nvSpPr>
            <p:cNvPr id="207" name="Line 143"/>
            <p:cNvSpPr>
              <a:spLocks noChangeShapeType="1"/>
            </p:cNvSpPr>
            <p:nvPr/>
          </p:nvSpPr>
          <p:spPr bwMode="auto">
            <a:xfrm>
              <a:off x="960" y="2064"/>
              <a:ext cx="0" cy="288"/>
            </a:xfrm>
            <a:prstGeom prst="line">
              <a:avLst/>
            </a:prstGeom>
            <a:noFill/>
            <a:ln w="19050">
              <a:solidFill>
                <a:srgbClr val="0000FF"/>
              </a:solidFill>
              <a:round/>
              <a:headEnd/>
              <a:tailEnd/>
            </a:ln>
            <a:effectLst/>
          </p:spPr>
          <p:txBody>
            <a:bodyPr/>
            <a:lstStyle/>
            <a:p>
              <a:endParaRPr lang="en-US" sz="1400"/>
            </a:p>
          </p:txBody>
        </p:sp>
        <p:sp>
          <p:nvSpPr>
            <p:cNvPr id="208" name="Line 144"/>
            <p:cNvSpPr>
              <a:spLocks noChangeShapeType="1"/>
            </p:cNvSpPr>
            <p:nvPr/>
          </p:nvSpPr>
          <p:spPr bwMode="auto">
            <a:xfrm>
              <a:off x="1152" y="2064"/>
              <a:ext cx="0" cy="288"/>
            </a:xfrm>
            <a:prstGeom prst="line">
              <a:avLst/>
            </a:prstGeom>
            <a:noFill/>
            <a:ln w="19050">
              <a:solidFill>
                <a:srgbClr val="0000FF"/>
              </a:solidFill>
              <a:round/>
              <a:headEnd/>
              <a:tailEnd/>
            </a:ln>
            <a:effectLst/>
          </p:spPr>
          <p:txBody>
            <a:bodyPr/>
            <a:lstStyle/>
            <a:p>
              <a:endParaRPr lang="en-US" sz="1400"/>
            </a:p>
          </p:txBody>
        </p:sp>
        <p:sp>
          <p:nvSpPr>
            <p:cNvPr id="209" name="Line 145"/>
            <p:cNvSpPr>
              <a:spLocks noChangeShapeType="1"/>
            </p:cNvSpPr>
            <p:nvPr/>
          </p:nvSpPr>
          <p:spPr bwMode="auto">
            <a:xfrm>
              <a:off x="1344" y="2064"/>
              <a:ext cx="0" cy="288"/>
            </a:xfrm>
            <a:prstGeom prst="line">
              <a:avLst/>
            </a:prstGeom>
            <a:noFill/>
            <a:ln w="19050">
              <a:solidFill>
                <a:srgbClr val="0000FF"/>
              </a:solidFill>
              <a:round/>
              <a:headEnd/>
              <a:tailEnd/>
            </a:ln>
            <a:effectLst/>
          </p:spPr>
          <p:txBody>
            <a:bodyPr/>
            <a:lstStyle/>
            <a:p>
              <a:endParaRPr lang="en-US" sz="1400"/>
            </a:p>
          </p:txBody>
        </p:sp>
        <p:sp>
          <p:nvSpPr>
            <p:cNvPr id="210" name="AutoShape 146"/>
            <p:cNvSpPr>
              <a:spLocks noChangeArrowheads="1"/>
            </p:cNvSpPr>
            <p:nvPr/>
          </p:nvSpPr>
          <p:spPr bwMode="auto">
            <a:xfrm>
              <a:off x="1632" y="2064"/>
              <a:ext cx="576" cy="288"/>
            </a:xfrm>
            <a:prstGeom prst="flowChartTerminator">
              <a:avLst/>
            </a:prstGeom>
            <a:solidFill>
              <a:schemeClr val="bg1"/>
            </a:solidFill>
            <a:ln w="19050">
              <a:solidFill>
                <a:srgbClr val="0000FF"/>
              </a:solidFill>
              <a:miter lim="800000"/>
              <a:headEnd/>
              <a:tailEnd/>
            </a:ln>
            <a:effectLst/>
          </p:spPr>
          <p:txBody>
            <a:bodyPr wrap="none" anchor="ctr"/>
            <a:lstStyle/>
            <a:p>
              <a:endParaRPr lang="en-US" sz="1400"/>
            </a:p>
          </p:txBody>
        </p:sp>
        <p:sp>
          <p:nvSpPr>
            <p:cNvPr id="211" name="Line 147"/>
            <p:cNvSpPr>
              <a:spLocks noChangeShapeType="1"/>
            </p:cNvSpPr>
            <p:nvPr/>
          </p:nvSpPr>
          <p:spPr bwMode="auto">
            <a:xfrm>
              <a:off x="1824" y="2064"/>
              <a:ext cx="0" cy="288"/>
            </a:xfrm>
            <a:prstGeom prst="line">
              <a:avLst/>
            </a:prstGeom>
            <a:noFill/>
            <a:ln w="19050">
              <a:solidFill>
                <a:srgbClr val="0000FF"/>
              </a:solidFill>
              <a:round/>
              <a:headEnd/>
              <a:tailEnd/>
            </a:ln>
            <a:effectLst/>
          </p:spPr>
          <p:txBody>
            <a:bodyPr/>
            <a:lstStyle/>
            <a:p>
              <a:endParaRPr lang="en-US" sz="1400"/>
            </a:p>
          </p:txBody>
        </p:sp>
        <p:sp>
          <p:nvSpPr>
            <p:cNvPr id="212" name="Line 148"/>
            <p:cNvSpPr>
              <a:spLocks noChangeShapeType="1"/>
            </p:cNvSpPr>
            <p:nvPr/>
          </p:nvSpPr>
          <p:spPr bwMode="auto">
            <a:xfrm>
              <a:off x="2016" y="2064"/>
              <a:ext cx="0" cy="288"/>
            </a:xfrm>
            <a:prstGeom prst="line">
              <a:avLst/>
            </a:prstGeom>
            <a:noFill/>
            <a:ln w="19050">
              <a:solidFill>
                <a:srgbClr val="0000FF"/>
              </a:solidFill>
              <a:round/>
              <a:headEnd/>
              <a:tailEnd/>
            </a:ln>
            <a:effectLst/>
          </p:spPr>
          <p:txBody>
            <a:bodyPr/>
            <a:lstStyle/>
            <a:p>
              <a:endParaRPr lang="en-US" sz="1400"/>
            </a:p>
          </p:txBody>
        </p:sp>
        <p:sp>
          <p:nvSpPr>
            <p:cNvPr id="213" name="Oval 149"/>
            <p:cNvSpPr>
              <a:spLocks noChangeArrowheads="1"/>
            </p:cNvSpPr>
            <p:nvPr/>
          </p:nvSpPr>
          <p:spPr bwMode="auto">
            <a:xfrm>
              <a:off x="1536" y="2160"/>
              <a:ext cx="96" cy="96"/>
            </a:xfrm>
            <a:prstGeom prst="ellipse">
              <a:avLst/>
            </a:prstGeom>
            <a:solidFill>
              <a:schemeClr val="bg1"/>
            </a:solidFill>
            <a:ln w="19050">
              <a:solidFill>
                <a:srgbClr val="0000FF"/>
              </a:solidFill>
              <a:round/>
              <a:headEnd/>
              <a:tailEnd/>
            </a:ln>
            <a:effectLst/>
          </p:spPr>
          <p:txBody>
            <a:bodyPr wrap="none" anchor="ctr"/>
            <a:lstStyle/>
            <a:p>
              <a:endParaRPr lang="en-US" sz="1400"/>
            </a:p>
          </p:txBody>
        </p:sp>
        <p:sp>
          <p:nvSpPr>
            <p:cNvPr id="214" name="Text Box 150"/>
            <p:cNvSpPr txBox="1">
              <a:spLocks noChangeArrowheads="1"/>
            </p:cNvSpPr>
            <p:nvPr/>
          </p:nvSpPr>
          <p:spPr bwMode="auto">
            <a:xfrm>
              <a:off x="448" y="1776"/>
              <a:ext cx="240" cy="233"/>
            </a:xfrm>
            <a:prstGeom prst="rect">
              <a:avLst/>
            </a:prstGeom>
            <a:solidFill>
              <a:schemeClr val="bg1"/>
            </a:solidFill>
            <a:ln w="9525">
              <a:noFill/>
              <a:miter lim="800000"/>
              <a:headEnd/>
              <a:tailEnd/>
            </a:ln>
            <a:effectLst/>
          </p:spPr>
          <p:txBody>
            <a:bodyPr lIns="91381" tIns="45692" rIns="91381" bIns="45692">
              <a:spAutoFit/>
            </a:bodyPr>
            <a:lstStyle/>
            <a:p>
              <a:pPr eaLnBrk="0" hangingPunct="0">
                <a:spcBef>
                  <a:spcPct val="50000"/>
                </a:spcBef>
              </a:pPr>
              <a:r>
                <a:rPr lang="en-US" sz="1400" dirty="0">
                  <a:latin typeface="Arial" charset="0"/>
                </a:rPr>
                <a:t>A</a:t>
              </a:r>
            </a:p>
          </p:txBody>
        </p:sp>
        <p:sp>
          <p:nvSpPr>
            <p:cNvPr id="215" name="Text Box 151"/>
            <p:cNvSpPr txBox="1">
              <a:spLocks noChangeArrowheads="1"/>
            </p:cNvSpPr>
            <p:nvPr/>
          </p:nvSpPr>
          <p:spPr bwMode="auto">
            <a:xfrm>
              <a:off x="688" y="1776"/>
              <a:ext cx="241" cy="233"/>
            </a:xfrm>
            <a:prstGeom prst="rect">
              <a:avLst/>
            </a:prstGeom>
            <a:solidFill>
              <a:schemeClr val="bg1"/>
            </a:solidFill>
            <a:ln w="9525">
              <a:noFill/>
              <a:miter lim="800000"/>
              <a:headEnd/>
              <a:tailEnd/>
            </a:ln>
            <a:effectLst/>
          </p:spPr>
          <p:txBody>
            <a:bodyPr lIns="91381" tIns="45692" rIns="91381" bIns="45692">
              <a:spAutoFit/>
            </a:bodyPr>
            <a:lstStyle/>
            <a:p>
              <a:pPr eaLnBrk="0" hangingPunct="0">
                <a:spcBef>
                  <a:spcPct val="50000"/>
                </a:spcBef>
              </a:pPr>
              <a:r>
                <a:rPr lang="en-US" sz="1400" dirty="0">
                  <a:latin typeface="Arial" charset="0"/>
                </a:rPr>
                <a:t>B</a:t>
              </a:r>
            </a:p>
          </p:txBody>
        </p:sp>
        <p:sp>
          <p:nvSpPr>
            <p:cNvPr id="216" name="Text Box 152"/>
            <p:cNvSpPr txBox="1">
              <a:spLocks noChangeArrowheads="1"/>
            </p:cNvSpPr>
            <p:nvPr/>
          </p:nvSpPr>
          <p:spPr bwMode="auto">
            <a:xfrm>
              <a:off x="912" y="1776"/>
              <a:ext cx="240" cy="233"/>
            </a:xfrm>
            <a:prstGeom prst="rect">
              <a:avLst/>
            </a:prstGeom>
            <a:solidFill>
              <a:schemeClr val="bg1"/>
            </a:solidFill>
            <a:ln w="9525">
              <a:noFill/>
              <a:miter lim="800000"/>
              <a:headEnd/>
              <a:tailEnd/>
            </a:ln>
            <a:effectLst/>
          </p:spPr>
          <p:txBody>
            <a:bodyPr lIns="91381" tIns="45692" rIns="91381" bIns="45692">
              <a:spAutoFit/>
            </a:bodyPr>
            <a:lstStyle/>
            <a:p>
              <a:pPr eaLnBrk="0" hangingPunct="0">
                <a:spcBef>
                  <a:spcPct val="50000"/>
                </a:spcBef>
              </a:pPr>
              <a:r>
                <a:rPr lang="en-US" sz="1400" dirty="0">
                  <a:latin typeface="Arial" charset="0"/>
                </a:rPr>
                <a:t>C</a:t>
              </a:r>
            </a:p>
          </p:txBody>
        </p:sp>
        <p:sp>
          <p:nvSpPr>
            <p:cNvPr id="217" name="Text Box 153"/>
            <p:cNvSpPr txBox="1">
              <a:spLocks noChangeArrowheads="1"/>
            </p:cNvSpPr>
            <p:nvPr/>
          </p:nvSpPr>
          <p:spPr bwMode="auto">
            <a:xfrm>
              <a:off x="1088" y="1776"/>
              <a:ext cx="240" cy="233"/>
            </a:xfrm>
            <a:prstGeom prst="rect">
              <a:avLst/>
            </a:prstGeom>
            <a:solidFill>
              <a:schemeClr val="bg1"/>
            </a:solidFill>
            <a:ln w="9525">
              <a:noFill/>
              <a:miter lim="800000"/>
              <a:headEnd/>
              <a:tailEnd/>
            </a:ln>
            <a:effectLst/>
          </p:spPr>
          <p:txBody>
            <a:bodyPr lIns="91381" tIns="45692" rIns="91381" bIns="45692">
              <a:spAutoFit/>
            </a:bodyPr>
            <a:lstStyle/>
            <a:p>
              <a:pPr eaLnBrk="0" hangingPunct="0">
                <a:spcBef>
                  <a:spcPct val="50000"/>
                </a:spcBef>
              </a:pPr>
              <a:r>
                <a:rPr lang="en-US" sz="1400" dirty="0">
                  <a:latin typeface="Arial" charset="0"/>
                </a:rPr>
                <a:t>D</a:t>
              </a:r>
            </a:p>
          </p:txBody>
        </p:sp>
        <p:sp>
          <p:nvSpPr>
            <p:cNvPr id="218" name="Text Box 154"/>
            <p:cNvSpPr txBox="1">
              <a:spLocks noChangeArrowheads="1"/>
            </p:cNvSpPr>
            <p:nvPr/>
          </p:nvSpPr>
          <p:spPr bwMode="auto">
            <a:xfrm>
              <a:off x="1296" y="1776"/>
              <a:ext cx="240" cy="233"/>
            </a:xfrm>
            <a:prstGeom prst="rect">
              <a:avLst/>
            </a:prstGeom>
            <a:solidFill>
              <a:schemeClr val="bg1"/>
            </a:solidFill>
            <a:ln w="9525">
              <a:noFill/>
              <a:miter lim="800000"/>
              <a:headEnd/>
              <a:tailEnd/>
            </a:ln>
            <a:effectLst/>
          </p:spPr>
          <p:txBody>
            <a:bodyPr lIns="91381" tIns="45692" rIns="91381" bIns="45692">
              <a:spAutoFit/>
            </a:bodyPr>
            <a:lstStyle/>
            <a:p>
              <a:pPr eaLnBrk="0" hangingPunct="0">
                <a:spcBef>
                  <a:spcPct val="50000"/>
                </a:spcBef>
              </a:pPr>
              <a:r>
                <a:rPr lang="en-US" sz="1400" dirty="0">
                  <a:latin typeface="Arial" charset="0"/>
                </a:rPr>
                <a:t>E</a:t>
              </a:r>
            </a:p>
          </p:txBody>
        </p:sp>
        <p:sp>
          <p:nvSpPr>
            <p:cNvPr id="219" name="Text Box 155"/>
            <p:cNvSpPr txBox="1">
              <a:spLocks noChangeArrowheads="1"/>
            </p:cNvSpPr>
            <p:nvPr/>
          </p:nvSpPr>
          <p:spPr bwMode="auto">
            <a:xfrm>
              <a:off x="1568" y="1776"/>
              <a:ext cx="241" cy="233"/>
            </a:xfrm>
            <a:prstGeom prst="rect">
              <a:avLst/>
            </a:prstGeom>
            <a:solidFill>
              <a:schemeClr val="bg1"/>
            </a:solidFill>
            <a:ln w="9525">
              <a:noFill/>
              <a:miter lim="800000"/>
              <a:headEnd/>
              <a:tailEnd/>
            </a:ln>
            <a:effectLst/>
          </p:spPr>
          <p:txBody>
            <a:bodyPr lIns="91381" tIns="45692" rIns="91381" bIns="45692">
              <a:spAutoFit/>
            </a:bodyPr>
            <a:lstStyle/>
            <a:p>
              <a:pPr eaLnBrk="0" hangingPunct="0">
                <a:spcBef>
                  <a:spcPct val="50000"/>
                </a:spcBef>
              </a:pPr>
              <a:r>
                <a:rPr lang="en-US" sz="1400">
                  <a:latin typeface="Arial" charset="0"/>
                </a:rPr>
                <a:t>F</a:t>
              </a:r>
            </a:p>
          </p:txBody>
        </p:sp>
        <p:sp>
          <p:nvSpPr>
            <p:cNvPr id="220" name="Text Box 156"/>
            <p:cNvSpPr txBox="1">
              <a:spLocks noChangeArrowheads="1"/>
            </p:cNvSpPr>
            <p:nvPr/>
          </p:nvSpPr>
          <p:spPr bwMode="auto">
            <a:xfrm>
              <a:off x="1808" y="1776"/>
              <a:ext cx="240" cy="233"/>
            </a:xfrm>
            <a:prstGeom prst="rect">
              <a:avLst/>
            </a:prstGeom>
            <a:solidFill>
              <a:schemeClr val="bg1"/>
            </a:solidFill>
            <a:ln w="9525">
              <a:noFill/>
              <a:miter lim="800000"/>
              <a:headEnd/>
              <a:tailEnd/>
            </a:ln>
            <a:effectLst/>
          </p:spPr>
          <p:txBody>
            <a:bodyPr lIns="91381" tIns="45692" rIns="91381" bIns="45692">
              <a:spAutoFit/>
            </a:bodyPr>
            <a:lstStyle/>
            <a:p>
              <a:pPr eaLnBrk="0" hangingPunct="0">
                <a:spcBef>
                  <a:spcPct val="50000"/>
                </a:spcBef>
              </a:pPr>
              <a:r>
                <a:rPr lang="en-US" sz="1400" dirty="0">
                  <a:latin typeface="Arial" charset="0"/>
                </a:rPr>
                <a:t>G</a:t>
              </a:r>
            </a:p>
          </p:txBody>
        </p:sp>
        <p:sp>
          <p:nvSpPr>
            <p:cNvPr id="221" name="Text Box 157"/>
            <p:cNvSpPr txBox="1">
              <a:spLocks noChangeArrowheads="1"/>
            </p:cNvSpPr>
            <p:nvPr/>
          </p:nvSpPr>
          <p:spPr bwMode="auto">
            <a:xfrm>
              <a:off x="2048" y="1776"/>
              <a:ext cx="240" cy="233"/>
            </a:xfrm>
            <a:prstGeom prst="rect">
              <a:avLst/>
            </a:prstGeom>
            <a:solidFill>
              <a:schemeClr val="bg1"/>
            </a:solidFill>
            <a:ln w="9525">
              <a:noFill/>
              <a:miter lim="800000"/>
              <a:headEnd/>
              <a:tailEnd/>
            </a:ln>
            <a:effectLst/>
          </p:spPr>
          <p:txBody>
            <a:bodyPr lIns="91381" tIns="45692" rIns="91381" bIns="45692">
              <a:spAutoFit/>
            </a:bodyPr>
            <a:lstStyle/>
            <a:p>
              <a:pPr eaLnBrk="0" hangingPunct="0">
                <a:spcBef>
                  <a:spcPct val="50000"/>
                </a:spcBef>
              </a:pPr>
              <a:r>
                <a:rPr lang="en-US" sz="1400" dirty="0">
                  <a:latin typeface="Arial" charset="0"/>
                </a:rPr>
                <a:t>H</a:t>
              </a:r>
            </a:p>
          </p:txBody>
        </p:sp>
        <p:sp>
          <p:nvSpPr>
            <p:cNvPr id="222" name="Line 158"/>
            <p:cNvSpPr>
              <a:spLocks noChangeShapeType="1"/>
            </p:cNvSpPr>
            <p:nvPr/>
          </p:nvSpPr>
          <p:spPr bwMode="auto">
            <a:xfrm>
              <a:off x="2400" y="2208"/>
              <a:ext cx="864" cy="0"/>
            </a:xfrm>
            <a:prstGeom prst="line">
              <a:avLst/>
            </a:prstGeom>
            <a:noFill/>
            <a:ln w="28575">
              <a:solidFill>
                <a:srgbClr val="FF0000"/>
              </a:solidFill>
              <a:round/>
              <a:headEnd/>
              <a:tailEnd type="triangle" w="med" len="med"/>
            </a:ln>
            <a:effectLst/>
          </p:spPr>
          <p:txBody>
            <a:bodyPr/>
            <a:lstStyle/>
            <a:p>
              <a:endParaRPr lang="en-US" sz="1400"/>
            </a:p>
          </p:txBody>
        </p:sp>
        <p:sp>
          <p:nvSpPr>
            <p:cNvPr id="223" name="Rectangle 159"/>
            <p:cNvSpPr>
              <a:spLocks noChangeArrowheads="1"/>
            </p:cNvSpPr>
            <p:nvPr/>
          </p:nvSpPr>
          <p:spPr bwMode="auto">
            <a:xfrm>
              <a:off x="3408" y="2064"/>
              <a:ext cx="192" cy="288"/>
            </a:xfrm>
            <a:prstGeom prst="rect">
              <a:avLst/>
            </a:prstGeom>
            <a:solidFill>
              <a:schemeClr val="bg1"/>
            </a:solidFill>
            <a:ln w="9525">
              <a:noFill/>
              <a:miter lim="800000"/>
              <a:headEnd/>
              <a:tailEnd/>
            </a:ln>
            <a:effectLst/>
          </p:spPr>
          <p:txBody>
            <a:bodyPr wrap="none" anchor="ctr"/>
            <a:lstStyle/>
            <a:p>
              <a:endParaRPr lang="en-US" sz="1400"/>
            </a:p>
          </p:txBody>
        </p:sp>
        <p:sp>
          <p:nvSpPr>
            <p:cNvPr id="224" name="AutoShape 160"/>
            <p:cNvSpPr>
              <a:spLocks noChangeArrowheads="1"/>
            </p:cNvSpPr>
            <p:nvPr/>
          </p:nvSpPr>
          <p:spPr bwMode="auto">
            <a:xfrm>
              <a:off x="3408" y="2064"/>
              <a:ext cx="576" cy="288"/>
            </a:xfrm>
            <a:prstGeom prst="flowChartTerminator">
              <a:avLst/>
            </a:prstGeom>
            <a:solidFill>
              <a:schemeClr val="bg1"/>
            </a:solidFill>
            <a:ln w="19050">
              <a:solidFill>
                <a:srgbClr val="0000FF"/>
              </a:solidFill>
              <a:miter lim="800000"/>
              <a:headEnd/>
              <a:tailEnd/>
            </a:ln>
            <a:effectLst/>
          </p:spPr>
          <p:txBody>
            <a:bodyPr wrap="none" anchor="ctr"/>
            <a:lstStyle/>
            <a:p>
              <a:endParaRPr lang="en-US" sz="1400"/>
            </a:p>
          </p:txBody>
        </p:sp>
        <p:sp>
          <p:nvSpPr>
            <p:cNvPr id="225" name="Line 161"/>
            <p:cNvSpPr>
              <a:spLocks noChangeShapeType="1"/>
            </p:cNvSpPr>
            <p:nvPr/>
          </p:nvSpPr>
          <p:spPr bwMode="auto">
            <a:xfrm>
              <a:off x="3600" y="2064"/>
              <a:ext cx="0" cy="288"/>
            </a:xfrm>
            <a:prstGeom prst="line">
              <a:avLst/>
            </a:prstGeom>
            <a:noFill/>
            <a:ln w="19050">
              <a:solidFill>
                <a:srgbClr val="0000FF"/>
              </a:solidFill>
              <a:round/>
              <a:headEnd/>
              <a:tailEnd/>
            </a:ln>
            <a:effectLst/>
          </p:spPr>
          <p:txBody>
            <a:bodyPr/>
            <a:lstStyle/>
            <a:p>
              <a:endParaRPr lang="en-US" sz="1400"/>
            </a:p>
          </p:txBody>
        </p:sp>
        <p:sp>
          <p:nvSpPr>
            <p:cNvPr id="226" name="Line 162"/>
            <p:cNvSpPr>
              <a:spLocks noChangeShapeType="1"/>
            </p:cNvSpPr>
            <p:nvPr/>
          </p:nvSpPr>
          <p:spPr bwMode="auto">
            <a:xfrm>
              <a:off x="3792" y="2064"/>
              <a:ext cx="0" cy="288"/>
            </a:xfrm>
            <a:prstGeom prst="line">
              <a:avLst/>
            </a:prstGeom>
            <a:noFill/>
            <a:ln w="19050">
              <a:solidFill>
                <a:srgbClr val="0000FF"/>
              </a:solidFill>
              <a:round/>
              <a:headEnd/>
              <a:tailEnd/>
            </a:ln>
            <a:effectLst/>
          </p:spPr>
          <p:txBody>
            <a:bodyPr/>
            <a:lstStyle/>
            <a:p>
              <a:endParaRPr lang="en-US" sz="1400"/>
            </a:p>
          </p:txBody>
        </p:sp>
        <p:sp>
          <p:nvSpPr>
            <p:cNvPr id="227" name="AutoShape 163"/>
            <p:cNvSpPr>
              <a:spLocks noChangeArrowheads="1"/>
            </p:cNvSpPr>
            <p:nvPr/>
          </p:nvSpPr>
          <p:spPr bwMode="auto">
            <a:xfrm>
              <a:off x="4080" y="2064"/>
              <a:ext cx="960" cy="288"/>
            </a:xfrm>
            <a:prstGeom prst="flowChartTerminator">
              <a:avLst/>
            </a:prstGeom>
            <a:solidFill>
              <a:schemeClr val="bg1"/>
            </a:solidFill>
            <a:ln w="19050">
              <a:solidFill>
                <a:srgbClr val="0000FF"/>
              </a:solidFill>
              <a:miter lim="800000"/>
              <a:headEnd/>
              <a:tailEnd/>
            </a:ln>
            <a:effectLst/>
          </p:spPr>
          <p:txBody>
            <a:bodyPr wrap="none" anchor="ctr"/>
            <a:lstStyle/>
            <a:p>
              <a:endParaRPr lang="en-US" sz="1400"/>
            </a:p>
          </p:txBody>
        </p:sp>
        <p:sp>
          <p:nvSpPr>
            <p:cNvPr id="228" name="Line 164"/>
            <p:cNvSpPr>
              <a:spLocks noChangeShapeType="1"/>
            </p:cNvSpPr>
            <p:nvPr/>
          </p:nvSpPr>
          <p:spPr bwMode="auto">
            <a:xfrm>
              <a:off x="4272" y="2064"/>
              <a:ext cx="0" cy="288"/>
            </a:xfrm>
            <a:prstGeom prst="line">
              <a:avLst/>
            </a:prstGeom>
            <a:noFill/>
            <a:ln w="19050">
              <a:solidFill>
                <a:srgbClr val="0000FF"/>
              </a:solidFill>
              <a:round/>
              <a:headEnd/>
              <a:tailEnd/>
            </a:ln>
            <a:effectLst/>
          </p:spPr>
          <p:txBody>
            <a:bodyPr/>
            <a:lstStyle/>
            <a:p>
              <a:endParaRPr lang="en-US" sz="1400"/>
            </a:p>
          </p:txBody>
        </p:sp>
        <p:sp>
          <p:nvSpPr>
            <p:cNvPr id="229" name="Line 165"/>
            <p:cNvSpPr>
              <a:spLocks noChangeShapeType="1"/>
            </p:cNvSpPr>
            <p:nvPr/>
          </p:nvSpPr>
          <p:spPr bwMode="auto">
            <a:xfrm>
              <a:off x="4464" y="2064"/>
              <a:ext cx="0" cy="288"/>
            </a:xfrm>
            <a:prstGeom prst="line">
              <a:avLst/>
            </a:prstGeom>
            <a:noFill/>
            <a:ln w="19050">
              <a:solidFill>
                <a:srgbClr val="0000FF"/>
              </a:solidFill>
              <a:round/>
              <a:headEnd/>
              <a:tailEnd/>
            </a:ln>
            <a:effectLst/>
          </p:spPr>
          <p:txBody>
            <a:bodyPr/>
            <a:lstStyle/>
            <a:p>
              <a:endParaRPr lang="en-US" sz="1400"/>
            </a:p>
          </p:txBody>
        </p:sp>
        <p:sp>
          <p:nvSpPr>
            <p:cNvPr id="230" name="Oval 166"/>
            <p:cNvSpPr>
              <a:spLocks noChangeArrowheads="1"/>
            </p:cNvSpPr>
            <p:nvPr/>
          </p:nvSpPr>
          <p:spPr bwMode="auto">
            <a:xfrm>
              <a:off x="3984" y="2160"/>
              <a:ext cx="96" cy="96"/>
            </a:xfrm>
            <a:prstGeom prst="ellipse">
              <a:avLst/>
            </a:prstGeom>
            <a:solidFill>
              <a:schemeClr val="bg1"/>
            </a:solidFill>
            <a:ln w="19050">
              <a:solidFill>
                <a:srgbClr val="0000FF"/>
              </a:solidFill>
              <a:round/>
              <a:headEnd/>
              <a:tailEnd/>
            </a:ln>
            <a:effectLst/>
          </p:spPr>
          <p:txBody>
            <a:bodyPr wrap="none" anchor="ctr"/>
            <a:lstStyle/>
            <a:p>
              <a:endParaRPr lang="en-US" sz="1400"/>
            </a:p>
          </p:txBody>
        </p:sp>
        <p:sp>
          <p:nvSpPr>
            <p:cNvPr id="231" name="Text Box 167"/>
            <p:cNvSpPr txBox="1">
              <a:spLocks noChangeArrowheads="1"/>
            </p:cNvSpPr>
            <p:nvPr/>
          </p:nvSpPr>
          <p:spPr bwMode="auto">
            <a:xfrm>
              <a:off x="4608" y="1776"/>
              <a:ext cx="239" cy="233"/>
            </a:xfrm>
            <a:prstGeom prst="rect">
              <a:avLst/>
            </a:prstGeom>
            <a:solidFill>
              <a:schemeClr val="bg1"/>
            </a:solidFill>
            <a:ln w="9525">
              <a:noFill/>
              <a:miter lim="800000"/>
              <a:headEnd/>
              <a:tailEnd/>
            </a:ln>
            <a:effectLst/>
          </p:spPr>
          <p:txBody>
            <a:bodyPr lIns="91381" tIns="45692" rIns="91381" bIns="45692">
              <a:spAutoFit/>
            </a:bodyPr>
            <a:lstStyle/>
            <a:p>
              <a:pPr eaLnBrk="0" hangingPunct="0">
                <a:spcBef>
                  <a:spcPct val="50000"/>
                </a:spcBef>
              </a:pPr>
              <a:r>
                <a:rPr lang="en-US" sz="1400" dirty="0">
                  <a:latin typeface="Arial" charset="0"/>
                </a:rPr>
                <a:t>A</a:t>
              </a:r>
            </a:p>
          </p:txBody>
        </p:sp>
        <p:sp>
          <p:nvSpPr>
            <p:cNvPr id="232" name="Text Box 168"/>
            <p:cNvSpPr txBox="1">
              <a:spLocks noChangeArrowheads="1"/>
            </p:cNvSpPr>
            <p:nvPr/>
          </p:nvSpPr>
          <p:spPr bwMode="auto">
            <a:xfrm>
              <a:off x="4848" y="1776"/>
              <a:ext cx="240" cy="233"/>
            </a:xfrm>
            <a:prstGeom prst="rect">
              <a:avLst/>
            </a:prstGeom>
            <a:solidFill>
              <a:schemeClr val="bg1"/>
            </a:solidFill>
            <a:ln w="9525">
              <a:noFill/>
              <a:miter lim="800000"/>
              <a:headEnd/>
              <a:tailEnd/>
            </a:ln>
            <a:effectLst/>
          </p:spPr>
          <p:txBody>
            <a:bodyPr lIns="91381" tIns="45692" rIns="91381" bIns="45692">
              <a:spAutoFit/>
            </a:bodyPr>
            <a:lstStyle/>
            <a:p>
              <a:pPr eaLnBrk="0" hangingPunct="0">
                <a:spcBef>
                  <a:spcPct val="50000"/>
                </a:spcBef>
              </a:pPr>
              <a:r>
                <a:rPr lang="en-US" sz="1400">
                  <a:latin typeface="Arial" charset="0"/>
                </a:rPr>
                <a:t>B</a:t>
              </a:r>
            </a:p>
          </p:txBody>
        </p:sp>
        <p:sp>
          <p:nvSpPr>
            <p:cNvPr id="233" name="Text Box 169"/>
            <p:cNvSpPr txBox="1">
              <a:spLocks noChangeArrowheads="1"/>
            </p:cNvSpPr>
            <p:nvPr/>
          </p:nvSpPr>
          <p:spPr bwMode="auto">
            <a:xfrm>
              <a:off x="3248" y="1776"/>
              <a:ext cx="240" cy="233"/>
            </a:xfrm>
            <a:prstGeom prst="rect">
              <a:avLst/>
            </a:prstGeom>
            <a:solidFill>
              <a:schemeClr val="bg1"/>
            </a:solidFill>
            <a:ln w="9525">
              <a:noFill/>
              <a:miter lim="800000"/>
              <a:headEnd/>
              <a:tailEnd/>
            </a:ln>
            <a:effectLst/>
          </p:spPr>
          <p:txBody>
            <a:bodyPr lIns="91381" tIns="45692" rIns="91381" bIns="45692">
              <a:spAutoFit/>
            </a:bodyPr>
            <a:lstStyle/>
            <a:p>
              <a:pPr eaLnBrk="0" hangingPunct="0">
                <a:spcBef>
                  <a:spcPct val="50000"/>
                </a:spcBef>
              </a:pPr>
              <a:r>
                <a:rPr lang="en-US" sz="1400" dirty="0">
                  <a:latin typeface="Arial" charset="0"/>
                </a:rPr>
                <a:t>C</a:t>
              </a:r>
            </a:p>
          </p:txBody>
        </p:sp>
        <p:sp>
          <p:nvSpPr>
            <p:cNvPr id="234" name="Text Box 170"/>
            <p:cNvSpPr txBox="1">
              <a:spLocks noChangeArrowheads="1"/>
            </p:cNvSpPr>
            <p:nvPr/>
          </p:nvSpPr>
          <p:spPr bwMode="auto">
            <a:xfrm>
              <a:off x="3489" y="1776"/>
              <a:ext cx="239" cy="233"/>
            </a:xfrm>
            <a:prstGeom prst="rect">
              <a:avLst/>
            </a:prstGeom>
            <a:solidFill>
              <a:schemeClr val="bg1"/>
            </a:solidFill>
            <a:ln w="9525">
              <a:noFill/>
              <a:miter lim="800000"/>
              <a:headEnd/>
              <a:tailEnd/>
            </a:ln>
            <a:effectLst/>
          </p:spPr>
          <p:txBody>
            <a:bodyPr lIns="91381" tIns="45692" rIns="91381" bIns="45692">
              <a:spAutoFit/>
            </a:bodyPr>
            <a:lstStyle/>
            <a:p>
              <a:pPr eaLnBrk="0" hangingPunct="0">
                <a:spcBef>
                  <a:spcPct val="50000"/>
                </a:spcBef>
              </a:pPr>
              <a:r>
                <a:rPr lang="en-US" sz="1400" dirty="0">
                  <a:latin typeface="Arial" charset="0"/>
                </a:rPr>
                <a:t>D</a:t>
              </a:r>
            </a:p>
          </p:txBody>
        </p:sp>
        <p:sp>
          <p:nvSpPr>
            <p:cNvPr id="235" name="Text Box 171"/>
            <p:cNvSpPr txBox="1">
              <a:spLocks noChangeArrowheads="1"/>
            </p:cNvSpPr>
            <p:nvPr/>
          </p:nvSpPr>
          <p:spPr bwMode="auto">
            <a:xfrm>
              <a:off x="3743" y="1776"/>
              <a:ext cx="241" cy="233"/>
            </a:xfrm>
            <a:prstGeom prst="rect">
              <a:avLst/>
            </a:prstGeom>
            <a:solidFill>
              <a:schemeClr val="bg1"/>
            </a:solidFill>
            <a:ln w="9525">
              <a:noFill/>
              <a:miter lim="800000"/>
              <a:headEnd/>
              <a:tailEnd/>
            </a:ln>
            <a:effectLst/>
          </p:spPr>
          <p:txBody>
            <a:bodyPr lIns="91381" tIns="45692" rIns="91381" bIns="45692">
              <a:spAutoFit/>
            </a:bodyPr>
            <a:lstStyle/>
            <a:p>
              <a:pPr eaLnBrk="0" hangingPunct="0">
                <a:spcBef>
                  <a:spcPct val="50000"/>
                </a:spcBef>
              </a:pPr>
              <a:r>
                <a:rPr lang="en-US" sz="1400">
                  <a:latin typeface="Arial" charset="0"/>
                </a:rPr>
                <a:t>E</a:t>
              </a:r>
            </a:p>
          </p:txBody>
        </p:sp>
        <p:sp>
          <p:nvSpPr>
            <p:cNvPr id="236" name="Text Box 172"/>
            <p:cNvSpPr txBox="1">
              <a:spLocks noChangeArrowheads="1"/>
            </p:cNvSpPr>
            <p:nvPr/>
          </p:nvSpPr>
          <p:spPr bwMode="auto">
            <a:xfrm>
              <a:off x="3968" y="1776"/>
              <a:ext cx="240" cy="233"/>
            </a:xfrm>
            <a:prstGeom prst="rect">
              <a:avLst/>
            </a:prstGeom>
            <a:solidFill>
              <a:schemeClr val="bg1"/>
            </a:solidFill>
            <a:ln w="9525">
              <a:noFill/>
              <a:miter lim="800000"/>
              <a:headEnd/>
              <a:tailEnd/>
            </a:ln>
            <a:effectLst/>
          </p:spPr>
          <p:txBody>
            <a:bodyPr lIns="91381" tIns="45692" rIns="91381" bIns="45692">
              <a:spAutoFit/>
            </a:bodyPr>
            <a:lstStyle/>
            <a:p>
              <a:pPr eaLnBrk="0" hangingPunct="0">
                <a:spcBef>
                  <a:spcPct val="50000"/>
                </a:spcBef>
              </a:pPr>
              <a:r>
                <a:rPr lang="en-US" sz="1400" dirty="0">
                  <a:latin typeface="Arial" charset="0"/>
                </a:rPr>
                <a:t>F</a:t>
              </a:r>
            </a:p>
          </p:txBody>
        </p:sp>
        <p:sp>
          <p:nvSpPr>
            <p:cNvPr id="237" name="Text Box 173"/>
            <p:cNvSpPr txBox="1">
              <a:spLocks noChangeArrowheads="1"/>
            </p:cNvSpPr>
            <p:nvPr/>
          </p:nvSpPr>
          <p:spPr bwMode="auto">
            <a:xfrm>
              <a:off x="4208" y="1776"/>
              <a:ext cx="240" cy="233"/>
            </a:xfrm>
            <a:prstGeom prst="rect">
              <a:avLst/>
            </a:prstGeom>
            <a:solidFill>
              <a:schemeClr val="bg1"/>
            </a:solidFill>
            <a:ln w="9525">
              <a:noFill/>
              <a:miter lim="800000"/>
              <a:headEnd/>
              <a:tailEnd/>
            </a:ln>
            <a:effectLst/>
          </p:spPr>
          <p:txBody>
            <a:bodyPr lIns="91381" tIns="45692" rIns="91381" bIns="45692">
              <a:spAutoFit/>
            </a:bodyPr>
            <a:lstStyle/>
            <a:p>
              <a:pPr eaLnBrk="0" hangingPunct="0">
                <a:spcBef>
                  <a:spcPct val="50000"/>
                </a:spcBef>
              </a:pPr>
              <a:r>
                <a:rPr lang="en-US" sz="1400" dirty="0">
                  <a:latin typeface="Arial" charset="0"/>
                </a:rPr>
                <a:t>G</a:t>
              </a:r>
            </a:p>
          </p:txBody>
        </p:sp>
        <p:sp>
          <p:nvSpPr>
            <p:cNvPr id="238" name="Text Box 174"/>
            <p:cNvSpPr txBox="1">
              <a:spLocks noChangeArrowheads="1"/>
            </p:cNvSpPr>
            <p:nvPr/>
          </p:nvSpPr>
          <p:spPr bwMode="auto">
            <a:xfrm>
              <a:off x="4416" y="1776"/>
              <a:ext cx="239" cy="233"/>
            </a:xfrm>
            <a:prstGeom prst="rect">
              <a:avLst/>
            </a:prstGeom>
            <a:solidFill>
              <a:schemeClr val="bg1"/>
            </a:solidFill>
            <a:ln w="9525">
              <a:noFill/>
              <a:miter lim="800000"/>
              <a:headEnd/>
              <a:tailEnd/>
            </a:ln>
            <a:effectLst/>
          </p:spPr>
          <p:txBody>
            <a:bodyPr lIns="91381" tIns="45692" rIns="91381" bIns="45692">
              <a:spAutoFit/>
            </a:bodyPr>
            <a:lstStyle/>
            <a:p>
              <a:pPr eaLnBrk="0" hangingPunct="0">
                <a:spcBef>
                  <a:spcPct val="50000"/>
                </a:spcBef>
              </a:pPr>
              <a:r>
                <a:rPr lang="en-US" sz="1400">
                  <a:latin typeface="Arial" charset="0"/>
                </a:rPr>
                <a:t>H</a:t>
              </a:r>
            </a:p>
          </p:txBody>
        </p:sp>
        <p:sp>
          <p:nvSpPr>
            <p:cNvPr id="239" name="Line 175"/>
            <p:cNvSpPr>
              <a:spLocks noChangeShapeType="1"/>
            </p:cNvSpPr>
            <p:nvPr/>
          </p:nvSpPr>
          <p:spPr bwMode="auto">
            <a:xfrm>
              <a:off x="4656" y="2064"/>
              <a:ext cx="0" cy="288"/>
            </a:xfrm>
            <a:prstGeom prst="line">
              <a:avLst/>
            </a:prstGeom>
            <a:noFill/>
            <a:ln w="19050">
              <a:solidFill>
                <a:srgbClr val="0000FF"/>
              </a:solidFill>
              <a:round/>
              <a:headEnd/>
              <a:tailEnd/>
            </a:ln>
            <a:effectLst/>
          </p:spPr>
          <p:txBody>
            <a:bodyPr/>
            <a:lstStyle/>
            <a:p>
              <a:endParaRPr lang="en-US" sz="1400"/>
            </a:p>
          </p:txBody>
        </p:sp>
        <p:sp>
          <p:nvSpPr>
            <p:cNvPr id="240" name="Line 176"/>
            <p:cNvSpPr>
              <a:spLocks noChangeShapeType="1"/>
            </p:cNvSpPr>
            <p:nvPr/>
          </p:nvSpPr>
          <p:spPr bwMode="auto">
            <a:xfrm>
              <a:off x="4848" y="2064"/>
              <a:ext cx="0" cy="288"/>
            </a:xfrm>
            <a:prstGeom prst="line">
              <a:avLst/>
            </a:prstGeom>
            <a:noFill/>
            <a:ln w="19050">
              <a:solidFill>
                <a:srgbClr val="0000FF"/>
              </a:solidFill>
              <a:round/>
              <a:headEnd/>
              <a:tailEnd/>
            </a:ln>
            <a:effectLst/>
          </p:spPr>
          <p:txBody>
            <a:bodyPr/>
            <a:lstStyle/>
            <a:p>
              <a:endParaRPr lang="en-US" sz="1400"/>
            </a:p>
          </p:txBody>
        </p:sp>
        <p:sp>
          <p:nvSpPr>
            <p:cNvPr id="241" name="AutoShape 177"/>
            <p:cNvSpPr>
              <a:spLocks noChangeArrowheads="1"/>
            </p:cNvSpPr>
            <p:nvPr/>
          </p:nvSpPr>
          <p:spPr bwMode="auto">
            <a:xfrm>
              <a:off x="4800" y="2064"/>
              <a:ext cx="240" cy="288"/>
            </a:xfrm>
            <a:prstGeom prst="flowChartDelay">
              <a:avLst/>
            </a:prstGeom>
            <a:solidFill>
              <a:srgbClr val="FFC000"/>
            </a:solidFill>
            <a:ln w="9525">
              <a:solidFill>
                <a:schemeClr val="tx1"/>
              </a:solidFill>
              <a:miter lim="800000"/>
              <a:headEnd/>
              <a:tailEnd/>
            </a:ln>
            <a:effectLst/>
          </p:spPr>
          <p:txBody>
            <a:bodyPr wrap="none" anchor="ctr"/>
            <a:lstStyle/>
            <a:p>
              <a:endParaRPr lang="en-US" sz="1400"/>
            </a:p>
          </p:txBody>
        </p:sp>
        <p:sp>
          <p:nvSpPr>
            <p:cNvPr id="242" name="Rectangle 178"/>
            <p:cNvSpPr>
              <a:spLocks noChangeArrowheads="1"/>
            </p:cNvSpPr>
            <p:nvPr/>
          </p:nvSpPr>
          <p:spPr bwMode="auto">
            <a:xfrm>
              <a:off x="4656" y="2064"/>
              <a:ext cx="192" cy="288"/>
            </a:xfrm>
            <a:prstGeom prst="rect">
              <a:avLst/>
            </a:prstGeom>
            <a:solidFill>
              <a:srgbClr val="FFC000"/>
            </a:solidFill>
            <a:ln w="9525">
              <a:solidFill>
                <a:schemeClr val="tx1"/>
              </a:solidFill>
              <a:miter lim="800000"/>
              <a:headEnd/>
              <a:tailEnd/>
            </a:ln>
            <a:effectLst/>
          </p:spPr>
          <p:txBody>
            <a:bodyPr wrap="none" anchor="ctr"/>
            <a:lstStyle/>
            <a:p>
              <a:endParaRPr lang="en-US" sz="1400"/>
            </a:p>
          </p:txBody>
        </p:sp>
        <p:sp>
          <p:nvSpPr>
            <p:cNvPr id="243" name="AutoShape 179"/>
            <p:cNvSpPr>
              <a:spLocks noChangeArrowheads="1"/>
            </p:cNvSpPr>
            <p:nvPr/>
          </p:nvSpPr>
          <p:spPr bwMode="auto">
            <a:xfrm rot="10800000">
              <a:off x="528" y="2064"/>
              <a:ext cx="240" cy="288"/>
            </a:xfrm>
            <a:prstGeom prst="flowChartDelay">
              <a:avLst/>
            </a:prstGeom>
            <a:solidFill>
              <a:srgbClr val="FFC000"/>
            </a:solidFill>
            <a:ln w="9525">
              <a:solidFill>
                <a:schemeClr val="tx1"/>
              </a:solidFill>
              <a:miter lim="800000"/>
              <a:headEnd/>
              <a:tailEnd/>
            </a:ln>
            <a:effectLst/>
          </p:spPr>
          <p:txBody>
            <a:bodyPr wrap="none" anchor="ctr"/>
            <a:lstStyle/>
            <a:p>
              <a:endParaRPr lang="en-US" sz="1400"/>
            </a:p>
          </p:txBody>
        </p:sp>
      </p:grpSp>
      <p:cxnSp>
        <p:nvCxnSpPr>
          <p:cNvPr id="244" name="Straight Arrow Connector 243"/>
          <p:cNvCxnSpPr/>
          <p:nvPr/>
        </p:nvCxnSpPr>
        <p:spPr>
          <a:xfrm rot="5400000" flipH="1" flipV="1">
            <a:off x="4953001" y="4781551"/>
            <a:ext cx="152400" cy="1"/>
          </a:xfrm>
          <a:prstGeom prst="straightConnector1">
            <a:avLst/>
          </a:prstGeom>
          <a:ln w="19050">
            <a:solidFill>
              <a:srgbClr val="1414AC"/>
            </a:solidFill>
            <a:tailEnd type="arrow"/>
          </a:ln>
        </p:spPr>
        <p:style>
          <a:lnRef idx="1">
            <a:schemeClr val="accent1"/>
          </a:lnRef>
          <a:fillRef idx="0">
            <a:schemeClr val="accent1"/>
          </a:fillRef>
          <a:effectRef idx="0">
            <a:schemeClr val="accent1"/>
          </a:effectRef>
          <a:fontRef idx="minor">
            <a:schemeClr val="tx1"/>
          </a:fontRef>
        </p:style>
      </p:cxnSp>
      <p:cxnSp>
        <p:nvCxnSpPr>
          <p:cNvPr id="245" name="Straight Arrow Connector 244"/>
          <p:cNvCxnSpPr/>
          <p:nvPr/>
        </p:nvCxnSpPr>
        <p:spPr>
          <a:xfrm rot="16200000" flipV="1">
            <a:off x="4648209" y="4781552"/>
            <a:ext cx="152402" cy="1"/>
          </a:xfrm>
          <a:prstGeom prst="straightConnector1">
            <a:avLst/>
          </a:prstGeom>
          <a:ln w="19050">
            <a:solidFill>
              <a:srgbClr val="1414AC"/>
            </a:solidFill>
            <a:tailEnd type="arrow"/>
          </a:ln>
        </p:spPr>
        <p:style>
          <a:lnRef idx="1">
            <a:schemeClr val="accent1"/>
          </a:lnRef>
          <a:fillRef idx="0">
            <a:schemeClr val="accent1"/>
          </a:fillRef>
          <a:effectRef idx="0">
            <a:schemeClr val="accent1"/>
          </a:effectRef>
          <a:fontRef idx="minor">
            <a:schemeClr val="tx1"/>
          </a:fontRef>
        </p:style>
      </p:cxnSp>
      <p:sp>
        <p:nvSpPr>
          <p:cNvPr id="254" name="TextBox 253"/>
          <p:cNvSpPr txBox="1"/>
          <p:nvPr/>
        </p:nvSpPr>
        <p:spPr>
          <a:xfrm>
            <a:off x="6324600" y="4171961"/>
            <a:ext cx="990600" cy="646331"/>
          </a:xfrm>
          <a:prstGeom prst="rect">
            <a:avLst/>
          </a:prstGeom>
          <a:noFill/>
        </p:spPr>
        <p:txBody>
          <a:bodyPr wrap="square" rtlCol="0">
            <a:spAutoFit/>
          </a:bodyPr>
          <a:lstStyle/>
          <a:p>
            <a:r>
              <a:rPr lang="en-US" b="1" dirty="0" err="1">
                <a:solidFill>
                  <a:srgbClr val="3333CC"/>
                </a:solidFill>
              </a:rPr>
              <a:t>Chuyển</a:t>
            </a:r>
            <a:r>
              <a:rPr lang="en-US" b="1" dirty="0">
                <a:solidFill>
                  <a:srgbClr val="3333CC"/>
                </a:solidFill>
              </a:rPr>
              <a:t> </a:t>
            </a:r>
            <a:r>
              <a:rPr lang="en-US" b="1" dirty="0" err="1">
                <a:solidFill>
                  <a:srgbClr val="3333CC"/>
                </a:solidFill>
              </a:rPr>
              <a:t>đoạn</a:t>
            </a:r>
            <a:endParaRPr lang="en-US" b="1" dirty="0">
              <a:solidFill>
                <a:srgbClr val="33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542"/>
                                        </p:tgtEl>
                                        <p:attrNameLst>
                                          <p:attrName>style.visibility</p:attrName>
                                        </p:attrNameLst>
                                      </p:cBhvr>
                                      <p:to>
                                        <p:strVal val="visible"/>
                                      </p:to>
                                    </p:set>
                                    <p:animEffect transition="in" filter="box(in)">
                                      <p:cBhvr>
                                        <p:cTn id="7" dur="500"/>
                                        <p:tgtEl>
                                          <p:spTgt spid="854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8529"/>
                                        </p:tgtEl>
                                        <p:attrNameLst>
                                          <p:attrName>style.visibility</p:attrName>
                                        </p:attrNameLst>
                                      </p:cBhvr>
                                      <p:to>
                                        <p:strVal val="visible"/>
                                      </p:to>
                                    </p:set>
                                    <p:anim calcmode="lin" valueType="num">
                                      <p:cBhvr>
                                        <p:cTn id="12" dur="500" fill="hold"/>
                                        <p:tgtEl>
                                          <p:spTgt spid="8529"/>
                                        </p:tgtEl>
                                        <p:attrNameLst>
                                          <p:attrName>ppt_w</p:attrName>
                                        </p:attrNameLst>
                                      </p:cBhvr>
                                      <p:tavLst>
                                        <p:tav tm="0">
                                          <p:val>
                                            <p:fltVal val="0"/>
                                          </p:val>
                                        </p:tav>
                                        <p:tav tm="100000">
                                          <p:val>
                                            <p:strVal val="#ppt_w"/>
                                          </p:val>
                                        </p:tav>
                                      </p:tavLst>
                                    </p:anim>
                                    <p:anim calcmode="lin" valueType="num">
                                      <p:cBhvr>
                                        <p:cTn id="13" dur="500" fill="hold"/>
                                        <p:tgtEl>
                                          <p:spTgt spid="8529"/>
                                        </p:tgtEl>
                                        <p:attrNameLst>
                                          <p:attrName>ppt_h</p:attrName>
                                        </p:attrNameLst>
                                      </p:cBhvr>
                                      <p:tavLst>
                                        <p:tav tm="0">
                                          <p:val>
                                            <p:fltVal val="0"/>
                                          </p:val>
                                        </p:tav>
                                        <p:tav tm="100000">
                                          <p:val>
                                            <p:strVal val="#ppt_h"/>
                                          </p:val>
                                        </p:tav>
                                      </p:tavLst>
                                    </p:anim>
                                    <p:animEffect transition="in" filter="fade">
                                      <p:cBhvr>
                                        <p:cTn id="14" dur="500"/>
                                        <p:tgtEl>
                                          <p:spTgt spid="852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8545"/>
                                        </p:tgtEl>
                                        <p:attrNameLst>
                                          <p:attrName>style.visibility</p:attrName>
                                        </p:attrNameLst>
                                      </p:cBhvr>
                                      <p:to>
                                        <p:strVal val="visible"/>
                                      </p:to>
                                    </p:set>
                                    <p:anim calcmode="lin" valueType="num">
                                      <p:cBhvr>
                                        <p:cTn id="19" dur="500" fill="hold"/>
                                        <p:tgtEl>
                                          <p:spTgt spid="8545"/>
                                        </p:tgtEl>
                                        <p:attrNameLst>
                                          <p:attrName>ppt_w</p:attrName>
                                        </p:attrNameLst>
                                      </p:cBhvr>
                                      <p:tavLst>
                                        <p:tav tm="0">
                                          <p:val>
                                            <p:fltVal val="0"/>
                                          </p:val>
                                        </p:tav>
                                        <p:tav tm="100000">
                                          <p:val>
                                            <p:strVal val="#ppt_w"/>
                                          </p:val>
                                        </p:tav>
                                      </p:tavLst>
                                    </p:anim>
                                    <p:anim calcmode="lin" valueType="num">
                                      <p:cBhvr>
                                        <p:cTn id="20" dur="500" fill="hold"/>
                                        <p:tgtEl>
                                          <p:spTgt spid="8545"/>
                                        </p:tgtEl>
                                        <p:attrNameLst>
                                          <p:attrName>ppt_h</p:attrName>
                                        </p:attrNameLst>
                                      </p:cBhvr>
                                      <p:tavLst>
                                        <p:tav tm="0">
                                          <p:val>
                                            <p:fltVal val="0"/>
                                          </p:val>
                                        </p:tav>
                                        <p:tav tm="100000">
                                          <p:val>
                                            <p:strVal val="#ppt_h"/>
                                          </p:val>
                                        </p:tav>
                                      </p:tavLst>
                                    </p:anim>
                                    <p:animEffect transition="in" filter="fade">
                                      <p:cBhvr>
                                        <p:cTn id="21" dur="500"/>
                                        <p:tgtEl>
                                          <p:spTgt spid="8545"/>
                                        </p:tgtEl>
                                      </p:cBhvr>
                                    </p:animEffect>
                                  </p:childTnLst>
                                </p:cTn>
                              </p:par>
                            </p:childTnLst>
                          </p:cTn>
                        </p:par>
                        <p:par>
                          <p:cTn id="22" fill="hold">
                            <p:stCondLst>
                              <p:cond delay="500"/>
                            </p:stCondLst>
                            <p:childTnLst>
                              <p:par>
                                <p:cTn id="23" presetID="53" presetClass="entr" presetSubtype="0" fill="hold" grpId="0" nodeType="afterEffect">
                                  <p:stCondLst>
                                    <p:cond delay="0"/>
                                  </p:stCondLst>
                                  <p:childTnLst>
                                    <p:set>
                                      <p:cBhvr>
                                        <p:cTn id="24" dur="1" fill="hold">
                                          <p:stCondLst>
                                            <p:cond delay="0"/>
                                          </p:stCondLst>
                                        </p:cTn>
                                        <p:tgtEl>
                                          <p:spTgt spid="8530"/>
                                        </p:tgtEl>
                                        <p:attrNameLst>
                                          <p:attrName>style.visibility</p:attrName>
                                        </p:attrNameLst>
                                      </p:cBhvr>
                                      <p:to>
                                        <p:strVal val="visible"/>
                                      </p:to>
                                    </p:set>
                                    <p:anim calcmode="lin" valueType="num">
                                      <p:cBhvr>
                                        <p:cTn id="25" dur="500" fill="hold"/>
                                        <p:tgtEl>
                                          <p:spTgt spid="8530"/>
                                        </p:tgtEl>
                                        <p:attrNameLst>
                                          <p:attrName>ppt_w</p:attrName>
                                        </p:attrNameLst>
                                      </p:cBhvr>
                                      <p:tavLst>
                                        <p:tav tm="0">
                                          <p:val>
                                            <p:fltVal val="0"/>
                                          </p:val>
                                        </p:tav>
                                        <p:tav tm="100000">
                                          <p:val>
                                            <p:strVal val="#ppt_w"/>
                                          </p:val>
                                        </p:tav>
                                      </p:tavLst>
                                    </p:anim>
                                    <p:anim calcmode="lin" valueType="num">
                                      <p:cBhvr>
                                        <p:cTn id="26" dur="500" fill="hold"/>
                                        <p:tgtEl>
                                          <p:spTgt spid="8530"/>
                                        </p:tgtEl>
                                        <p:attrNameLst>
                                          <p:attrName>ppt_h</p:attrName>
                                        </p:attrNameLst>
                                      </p:cBhvr>
                                      <p:tavLst>
                                        <p:tav tm="0">
                                          <p:val>
                                            <p:fltVal val="0"/>
                                          </p:val>
                                        </p:tav>
                                        <p:tav tm="100000">
                                          <p:val>
                                            <p:strVal val="#ppt_h"/>
                                          </p:val>
                                        </p:tav>
                                      </p:tavLst>
                                    </p:anim>
                                    <p:animEffect transition="in" filter="fade">
                                      <p:cBhvr>
                                        <p:cTn id="27" dur="500"/>
                                        <p:tgtEl>
                                          <p:spTgt spid="8530"/>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8533"/>
                                        </p:tgtEl>
                                        <p:attrNameLst>
                                          <p:attrName>style.visibility</p:attrName>
                                        </p:attrNameLst>
                                      </p:cBhvr>
                                      <p:to>
                                        <p:strVal val="visible"/>
                                      </p:to>
                                    </p:set>
                                    <p:anim calcmode="lin" valueType="num">
                                      <p:cBhvr>
                                        <p:cTn id="32" dur="500" fill="hold"/>
                                        <p:tgtEl>
                                          <p:spTgt spid="8533"/>
                                        </p:tgtEl>
                                        <p:attrNameLst>
                                          <p:attrName>ppt_w</p:attrName>
                                        </p:attrNameLst>
                                      </p:cBhvr>
                                      <p:tavLst>
                                        <p:tav tm="0">
                                          <p:val>
                                            <p:fltVal val="0"/>
                                          </p:val>
                                        </p:tav>
                                        <p:tav tm="100000">
                                          <p:val>
                                            <p:strVal val="#ppt_w"/>
                                          </p:val>
                                        </p:tav>
                                      </p:tavLst>
                                    </p:anim>
                                    <p:anim calcmode="lin" valueType="num">
                                      <p:cBhvr>
                                        <p:cTn id="33" dur="500" fill="hold"/>
                                        <p:tgtEl>
                                          <p:spTgt spid="8533"/>
                                        </p:tgtEl>
                                        <p:attrNameLst>
                                          <p:attrName>ppt_h</p:attrName>
                                        </p:attrNameLst>
                                      </p:cBhvr>
                                      <p:tavLst>
                                        <p:tav tm="0">
                                          <p:val>
                                            <p:fltVal val="0"/>
                                          </p:val>
                                        </p:tav>
                                        <p:tav tm="100000">
                                          <p:val>
                                            <p:strVal val="#ppt_h"/>
                                          </p:val>
                                        </p:tav>
                                      </p:tavLst>
                                    </p:anim>
                                    <p:animEffect transition="in" filter="fade">
                                      <p:cBhvr>
                                        <p:cTn id="34" dur="500"/>
                                        <p:tgtEl>
                                          <p:spTgt spid="8533"/>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8535"/>
                                        </p:tgtEl>
                                        <p:attrNameLst>
                                          <p:attrName>style.visibility</p:attrName>
                                        </p:attrNameLst>
                                      </p:cBhvr>
                                      <p:to>
                                        <p:strVal val="visible"/>
                                      </p:to>
                                    </p:set>
                                    <p:anim calcmode="lin" valueType="num">
                                      <p:cBhvr>
                                        <p:cTn id="39" dur="500" fill="hold"/>
                                        <p:tgtEl>
                                          <p:spTgt spid="8535"/>
                                        </p:tgtEl>
                                        <p:attrNameLst>
                                          <p:attrName>ppt_w</p:attrName>
                                        </p:attrNameLst>
                                      </p:cBhvr>
                                      <p:tavLst>
                                        <p:tav tm="0">
                                          <p:val>
                                            <p:fltVal val="0"/>
                                          </p:val>
                                        </p:tav>
                                        <p:tav tm="100000">
                                          <p:val>
                                            <p:strVal val="#ppt_w"/>
                                          </p:val>
                                        </p:tav>
                                      </p:tavLst>
                                    </p:anim>
                                    <p:anim calcmode="lin" valueType="num">
                                      <p:cBhvr>
                                        <p:cTn id="40" dur="500" fill="hold"/>
                                        <p:tgtEl>
                                          <p:spTgt spid="8535"/>
                                        </p:tgtEl>
                                        <p:attrNameLst>
                                          <p:attrName>ppt_h</p:attrName>
                                        </p:attrNameLst>
                                      </p:cBhvr>
                                      <p:tavLst>
                                        <p:tav tm="0">
                                          <p:val>
                                            <p:fltVal val="0"/>
                                          </p:val>
                                        </p:tav>
                                        <p:tav tm="100000">
                                          <p:val>
                                            <p:strVal val="#ppt_h"/>
                                          </p:val>
                                        </p:tav>
                                      </p:tavLst>
                                    </p:anim>
                                    <p:animEffect transition="in" filter="fade">
                                      <p:cBhvr>
                                        <p:cTn id="41" dur="500"/>
                                        <p:tgtEl>
                                          <p:spTgt spid="8535"/>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8546"/>
                                        </p:tgtEl>
                                        <p:attrNameLst>
                                          <p:attrName>style.visibility</p:attrName>
                                        </p:attrNameLst>
                                      </p:cBhvr>
                                      <p:to>
                                        <p:strVal val="visible"/>
                                      </p:to>
                                    </p:set>
                                    <p:anim calcmode="lin" valueType="num">
                                      <p:cBhvr>
                                        <p:cTn id="46" dur="500" fill="hold"/>
                                        <p:tgtEl>
                                          <p:spTgt spid="8546"/>
                                        </p:tgtEl>
                                        <p:attrNameLst>
                                          <p:attrName>ppt_w</p:attrName>
                                        </p:attrNameLst>
                                      </p:cBhvr>
                                      <p:tavLst>
                                        <p:tav tm="0">
                                          <p:val>
                                            <p:fltVal val="0"/>
                                          </p:val>
                                        </p:tav>
                                        <p:tav tm="100000">
                                          <p:val>
                                            <p:strVal val="#ppt_w"/>
                                          </p:val>
                                        </p:tav>
                                      </p:tavLst>
                                    </p:anim>
                                    <p:anim calcmode="lin" valueType="num">
                                      <p:cBhvr>
                                        <p:cTn id="47" dur="500" fill="hold"/>
                                        <p:tgtEl>
                                          <p:spTgt spid="8546"/>
                                        </p:tgtEl>
                                        <p:attrNameLst>
                                          <p:attrName>ppt_h</p:attrName>
                                        </p:attrNameLst>
                                      </p:cBhvr>
                                      <p:tavLst>
                                        <p:tav tm="0">
                                          <p:val>
                                            <p:fltVal val="0"/>
                                          </p:val>
                                        </p:tav>
                                        <p:tav tm="100000">
                                          <p:val>
                                            <p:strVal val="#ppt_h"/>
                                          </p:val>
                                        </p:tav>
                                      </p:tavLst>
                                    </p:anim>
                                    <p:animEffect transition="in" filter="fade">
                                      <p:cBhvr>
                                        <p:cTn id="48" dur="500"/>
                                        <p:tgtEl>
                                          <p:spTgt spid="8546"/>
                                        </p:tgtEl>
                                      </p:cBhvr>
                                    </p:animEffect>
                                  </p:childTnLst>
                                </p:cTn>
                              </p:par>
                            </p:childTnLst>
                          </p:cTn>
                        </p:par>
                        <p:par>
                          <p:cTn id="49" fill="hold">
                            <p:stCondLst>
                              <p:cond delay="500"/>
                            </p:stCondLst>
                            <p:childTnLst>
                              <p:par>
                                <p:cTn id="50" presetID="53" presetClass="entr" presetSubtype="0" fill="hold" grpId="0" nodeType="afterEffect">
                                  <p:stCondLst>
                                    <p:cond delay="0"/>
                                  </p:stCondLst>
                                  <p:childTnLst>
                                    <p:set>
                                      <p:cBhvr>
                                        <p:cTn id="51" dur="1" fill="hold">
                                          <p:stCondLst>
                                            <p:cond delay="0"/>
                                          </p:stCondLst>
                                        </p:cTn>
                                        <p:tgtEl>
                                          <p:spTgt spid="8536"/>
                                        </p:tgtEl>
                                        <p:attrNameLst>
                                          <p:attrName>style.visibility</p:attrName>
                                        </p:attrNameLst>
                                      </p:cBhvr>
                                      <p:to>
                                        <p:strVal val="visible"/>
                                      </p:to>
                                    </p:set>
                                    <p:anim calcmode="lin" valueType="num">
                                      <p:cBhvr>
                                        <p:cTn id="52" dur="500" fill="hold"/>
                                        <p:tgtEl>
                                          <p:spTgt spid="8536"/>
                                        </p:tgtEl>
                                        <p:attrNameLst>
                                          <p:attrName>ppt_w</p:attrName>
                                        </p:attrNameLst>
                                      </p:cBhvr>
                                      <p:tavLst>
                                        <p:tav tm="0">
                                          <p:val>
                                            <p:fltVal val="0"/>
                                          </p:val>
                                        </p:tav>
                                        <p:tav tm="100000">
                                          <p:val>
                                            <p:strVal val="#ppt_w"/>
                                          </p:val>
                                        </p:tav>
                                      </p:tavLst>
                                    </p:anim>
                                    <p:anim calcmode="lin" valueType="num">
                                      <p:cBhvr>
                                        <p:cTn id="53" dur="500" fill="hold"/>
                                        <p:tgtEl>
                                          <p:spTgt spid="8536"/>
                                        </p:tgtEl>
                                        <p:attrNameLst>
                                          <p:attrName>ppt_h</p:attrName>
                                        </p:attrNameLst>
                                      </p:cBhvr>
                                      <p:tavLst>
                                        <p:tav tm="0">
                                          <p:val>
                                            <p:fltVal val="0"/>
                                          </p:val>
                                        </p:tav>
                                        <p:tav tm="100000">
                                          <p:val>
                                            <p:strVal val="#ppt_h"/>
                                          </p:val>
                                        </p:tav>
                                      </p:tavLst>
                                    </p:anim>
                                    <p:animEffect transition="in" filter="fade">
                                      <p:cBhvr>
                                        <p:cTn id="54" dur="500"/>
                                        <p:tgtEl>
                                          <p:spTgt spid="8536"/>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8537"/>
                                        </p:tgtEl>
                                        <p:attrNameLst>
                                          <p:attrName>style.visibility</p:attrName>
                                        </p:attrNameLst>
                                      </p:cBhvr>
                                      <p:to>
                                        <p:strVal val="visible"/>
                                      </p:to>
                                    </p:set>
                                    <p:anim calcmode="lin" valueType="num">
                                      <p:cBhvr>
                                        <p:cTn id="59" dur="500" fill="hold"/>
                                        <p:tgtEl>
                                          <p:spTgt spid="8537"/>
                                        </p:tgtEl>
                                        <p:attrNameLst>
                                          <p:attrName>ppt_w</p:attrName>
                                        </p:attrNameLst>
                                      </p:cBhvr>
                                      <p:tavLst>
                                        <p:tav tm="0">
                                          <p:val>
                                            <p:fltVal val="0"/>
                                          </p:val>
                                        </p:tav>
                                        <p:tav tm="100000">
                                          <p:val>
                                            <p:strVal val="#ppt_w"/>
                                          </p:val>
                                        </p:tav>
                                      </p:tavLst>
                                    </p:anim>
                                    <p:anim calcmode="lin" valueType="num">
                                      <p:cBhvr>
                                        <p:cTn id="60" dur="500" fill="hold"/>
                                        <p:tgtEl>
                                          <p:spTgt spid="8537"/>
                                        </p:tgtEl>
                                        <p:attrNameLst>
                                          <p:attrName>ppt_h</p:attrName>
                                        </p:attrNameLst>
                                      </p:cBhvr>
                                      <p:tavLst>
                                        <p:tav tm="0">
                                          <p:val>
                                            <p:fltVal val="0"/>
                                          </p:val>
                                        </p:tav>
                                        <p:tav tm="100000">
                                          <p:val>
                                            <p:strVal val="#ppt_h"/>
                                          </p:val>
                                        </p:tav>
                                      </p:tavLst>
                                    </p:anim>
                                    <p:animEffect transition="in" filter="fade">
                                      <p:cBhvr>
                                        <p:cTn id="61" dur="500"/>
                                        <p:tgtEl>
                                          <p:spTgt spid="8537"/>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8538"/>
                                        </p:tgtEl>
                                        <p:attrNameLst>
                                          <p:attrName>style.visibility</p:attrName>
                                        </p:attrNameLst>
                                      </p:cBhvr>
                                      <p:to>
                                        <p:strVal val="visible"/>
                                      </p:to>
                                    </p:set>
                                    <p:anim calcmode="lin" valueType="num">
                                      <p:cBhvr>
                                        <p:cTn id="66" dur="500" fill="hold"/>
                                        <p:tgtEl>
                                          <p:spTgt spid="8538"/>
                                        </p:tgtEl>
                                        <p:attrNameLst>
                                          <p:attrName>ppt_w</p:attrName>
                                        </p:attrNameLst>
                                      </p:cBhvr>
                                      <p:tavLst>
                                        <p:tav tm="0">
                                          <p:val>
                                            <p:fltVal val="0"/>
                                          </p:val>
                                        </p:tav>
                                        <p:tav tm="100000">
                                          <p:val>
                                            <p:strVal val="#ppt_w"/>
                                          </p:val>
                                        </p:tav>
                                      </p:tavLst>
                                    </p:anim>
                                    <p:anim calcmode="lin" valueType="num">
                                      <p:cBhvr>
                                        <p:cTn id="67" dur="500" fill="hold"/>
                                        <p:tgtEl>
                                          <p:spTgt spid="8538"/>
                                        </p:tgtEl>
                                        <p:attrNameLst>
                                          <p:attrName>ppt_h</p:attrName>
                                        </p:attrNameLst>
                                      </p:cBhvr>
                                      <p:tavLst>
                                        <p:tav tm="0">
                                          <p:val>
                                            <p:fltVal val="0"/>
                                          </p:val>
                                        </p:tav>
                                        <p:tav tm="100000">
                                          <p:val>
                                            <p:strVal val="#ppt_h"/>
                                          </p:val>
                                        </p:tav>
                                      </p:tavLst>
                                    </p:anim>
                                    <p:animEffect transition="in" filter="fade">
                                      <p:cBhvr>
                                        <p:cTn id="68" dur="500"/>
                                        <p:tgtEl>
                                          <p:spTgt spid="8538"/>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0" fill="hold" grpId="0" nodeType="clickEffect">
                                  <p:stCondLst>
                                    <p:cond delay="0"/>
                                  </p:stCondLst>
                                  <p:childTnLst>
                                    <p:set>
                                      <p:cBhvr>
                                        <p:cTn id="72" dur="1" fill="hold">
                                          <p:stCondLst>
                                            <p:cond delay="0"/>
                                          </p:stCondLst>
                                        </p:cTn>
                                        <p:tgtEl>
                                          <p:spTgt spid="8547"/>
                                        </p:tgtEl>
                                        <p:attrNameLst>
                                          <p:attrName>style.visibility</p:attrName>
                                        </p:attrNameLst>
                                      </p:cBhvr>
                                      <p:to>
                                        <p:strVal val="visible"/>
                                      </p:to>
                                    </p:set>
                                    <p:anim calcmode="lin" valueType="num">
                                      <p:cBhvr>
                                        <p:cTn id="73" dur="500" fill="hold"/>
                                        <p:tgtEl>
                                          <p:spTgt spid="8547"/>
                                        </p:tgtEl>
                                        <p:attrNameLst>
                                          <p:attrName>ppt_w</p:attrName>
                                        </p:attrNameLst>
                                      </p:cBhvr>
                                      <p:tavLst>
                                        <p:tav tm="0">
                                          <p:val>
                                            <p:fltVal val="0"/>
                                          </p:val>
                                        </p:tav>
                                        <p:tav tm="100000">
                                          <p:val>
                                            <p:strVal val="#ppt_w"/>
                                          </p:val>
                                        </p:tav>
                                      </p:tavLst>
                                    </p:anim>
                                    <p:anim calcmode="lin" valueType="num">
                                      <p:cBhvr>
                                        <p:cTn id="74" dur="500" fill="hold"/>
                                        <p:tgtEl>
                                          <p:spTgt spid="8547"/>
                                        </p:tgtEl>
                                        <p:attrNameLst>
                                          <p:attrName>ppt_h</p:attrName>
                                        </p:attrNameLst>
                                      </p:cBhvr>
                                      <p:tavLst>
                                        <p:tav tm="0">
                                          <p:val>
                                            <p:fltVal val="0"/>
                                          </p:val>
                                        </p:tav>
                                        <p:tav tm="100000">
                                          <p:val>
                                            <p:strVal val="#ppt_h"/>
                                          </p:val>
                                        </p:tav>
                                      </p:tavLst>
                                    </p:anim>
                                    <p:animEffect transition="in" filter="fade">
                                      <p:cBhvr>
                                        <p:cTn id="75" dur="500"/>
                                        <p:tgtEl>
                                          <p:spTgt spid="8547"/>
                                        </p:tgtEl>
                                      </p:cBhvr>
                                    </p:animEffect>
                                  </p:childTnLst>
                                </p:cTn>
                              </p:par>
                            </p:childTnLst>
                          </p:cTn>
                        </p:par>
                        <p:par>
                          <p:cTn id="76" fill="hold">
                            <p:stCondLst>
                              <p:cond delay="500"/>
                            </p:stCondLst>
                            <p:childTnLst>
                              <p:par>
                                <p:cTn id="77" presetID="53" presetClass="entr" presetSubtype="0" fill="hold" grpId="0" nodeType="afterEffect">
                                  <p:stCondLst>
                                    <p:cond delay="0"/>
                                  </p:stCondLst>
                                  <p:childTnLst>
                                    <p:set>
                                      <p:cBhvr>
                                        <p:cTn id="78" dur="1" fill="hold">
                                          <p:stCondLst>
                                            <p:cond delay="0"/>
                                          </p:stCondLst>
                                        </p:cTn>
                                        <p:tgtEl>
                                          <p:spTgt spid="8539"/>
                                        </p:tgtEl>
                                        <p:attrNameLst>
                                          <p:attrName>style.visibility</p:attrName>
                                        </p:attrNameLst>
                                      </p:cBhvr>
                                      <p:to>
                                        <p:strVal val="visible"/>
                                      </p:to>
                                    </p:set>
                                    <p:anim calcmode="lin" valueType="num">
                                      <p:cBhvr>
                                        <p:cTn id="79" dur="500" fill="hold"/>
                                        <p:tgtEl>
                                          <p:spTgt spid="8539"/>
                                        </p:tgtEl>
                                        <p:attrNameLst>
                                          <p:attrName>ppt_w</p:attrName>
                                        </p:attrNameLst>
                                      </p:cBhvr>
                                      <p:tavLst>
                                        <p:tav tm="0">
                                          <p:val>
                                            <p:fltVal val="0"/>
                                          </p:val>
                                        </p:tav>
                                        <p:tav tm="100000">
                                          <p:val>
                                            <p:strVal val="#ppt_w"/>
                                          </p:val>
                                        </p:tav>
                                      </p:tavLst>
                                    </p:anim>
                                    <p:anim calcmode="lin" valueType="num">
                                      <p:cBhvr>
                                        <p:cTn id="80" dur="500" fill="hold"/>
                                        <p:tgtEl>
                                          <p:spTgt spid="8539"/>
                                        </p:tgtEl>
                                        <p:attrNameLst>
                                          <p:attrName>ppt_h</p:attrName>
                                        </p:attrNameLst>
                                      </p:cBhvr>
                                      <p:tavLst>
                                        <p:tav tm="0">
                                          <p:val>
                                            <p:fltVal val="0"/>
                                          </p:val>
                                        </p:tav>
                                        <p:tav tm="100000">
                                          <p:val>
                                            <p:strVal val="#ppt_h"/>
                                          </p:val>
                                        </p:tav>
                                      </p:tavLst>
                                    </p:anim>
                                    <p:animEffect transition="in" filter="fade">
                                      <p:cBhvr>
                                        <p:cTn id="81" dur="500"/>
                                        <p:tgtEl>
                                          <p:spTgt spid="8539"/>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0" fill="hold" grpId="0" nodeType="clickEffect">
                                  <p:stCondLst>
                                    <p:cond delay="0"/>
                                  </p:stCondLst>
                                  <p:childTnLst>
                                    <p:set>
                                      <p:cBhvr>
                                        <p:cTn id="85" dur="1" fill="hold">
                                          <p:stCondLst>
                                            <p:cond delay="0"/>
                                          </p:stCondLst>
                                        </p:cTn>
                                        <p:tgtEl>
                                          <p:spTgt spid="155"/>
                                        </p:tgtEl>
                                        <p:attrNameLst>
                                          <p:attrName>style.visibility</p:attrName>
                                        </p:attrNameLst>
                                      </p:cBhvr>
                                      <p:to>
                                        <p:strVal val="visible"/>
                                      </p:to>
                                    </p:set>
                                    <p:anim calcmode="lin" valueType="num">
                                      <p:cBhvr>
                                        <p:cTn id="86" dur="500" fill="hold"/>
                                        <p:tgtEl>
                                          <p:spTgt spid="155"/>
                                        </p:tgtEl>
                                        <p:attrNameLst>
                                          <p:attrName>ppt_w</p:attrName>
                                        </p:attrNameLst>
                                      </p:cBhvr>
                                      <p:tavLst>
                                        <p:tav tm="0">
                                          <p:val>
                                            <p:fltVal val="0"/>
                                          </p:val>
                                        </p:tav>
                                        <p:tav tm="100000">
                                          <p:val>
                                            <p:strVal val="#ppt_w"/>
                                          </p:val>
                                        </p:tav>
                                      </p:tavLst>
                                    </p:anim>
                                    <p:anim calcmode="lin" valueType="num">
                                      <p:cBhvr>
                                        <p:cTn id="87" dur="500" fill="hold"/>
                                        <p:tgtEl>
                                          <p:spTgt spid="155"/>
                                        </p:tgtEl>
                                        <p:attrNameLst>
                                          <p:attrName>ppt_h</p:attrName>
                                        </p:attrNameLst>
                                      </p:cBhvr>
                                      <p:tavLst>
                                        <p:tav tm="0">
                                          <p:val>
                                            <p:fltVal val="0"/>
                                          </p:val>
                                        </p:tav>
                                        <p:tav tm="100000">
                                          <p:val>
                                            <p:strVal val="#ppt_h"/>
                                          </p:val>
                                        </p:tav>
                                      </p:tavLst>
                                    </p:anim>
                                    <p:animEffect transition="in" filter="fade">
                                      <p:cBhvr>
                                        <p:cTn id="88" dur="500"/>
                                        <p:tgtEl>
                                          <p:spTgt spid="155"/>
                                        </p:tgtEl>
                                      </p:cBhvr>
                                    </p:animEffect>
                                  </p:childTnLst>
                                </p:cTn>
                              </p:par>
                            </p:childTnLst>
                          </p:cTn>
                        </p:par>
                      </p:childTnLst>
                    </p:cTn>
                  </p:par>
                  <p:par>
                    <p:cTn id="89" fill="hold">
                      <p:stCondLst>
                        <p:cond delay="indefinite"/>
                      </p:stCondLst>
                      <p:childTnLst>
                        <p:par>
                          <p:cTn id="90" fill="hold">
                            <p:stCondLst>
                              <p:cond delay="0"/>
                            </p:stCondLst>
                            <p:childTnLst>
                              <p:par>
                                <p:cTn id="91" presetID="4" presetClass="entr" presetSubtype="16" fill="hold" grpId="0" nodeType="clickEffect">
                                  <p:stCondLst>
                                    <p:cond delay="0"/>
                                  </p:stCondLst>
                                  <p:childTnLst>
                                    <p:set>
                                      <p:cBhvr>
                                        <p:cTn id="92" dur="1" fill="hold">
                                          <p:stCondLst>
                                            <p:cond delay="0"/>
                                          </p:stCondLst>
                                        </p:cTn>
                                        <p:tgtEl>
                                          <p:spTgt spid="158"/>
                                        </p:tgtEl>
                                        <p:attrNameLst>
                                          <p:attrName>style.visibility</p:attrName>
                                        </p:attrNameLst>
                                      </p:cBhvr>
                                      <p:to>
                                        <p:strVal val="visible"/>
                                      </p:to>
                                    </p:set>
                                    <p:animEffect transition="in" filter="box(in)">
                                      <p:cBhvr>
                                        <p:cTn id="93" dur="500"/>
                                        <p:tgtEl>
                                          <p:spTgt spid="158"/>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1" nodeType="clickEffect">
                                  <p:stCondLst>
                                    <p:cond delay="0"/>
                                  </p:stCondLst>
                                  <p:childTnLst>
                                    <p:set>
                                      <p:cBhvr>
                                        <p:cTn id="97" dur="1" fill="hold">
                                          <p:stCondLst>
                                            <p:cond delay="0"/>
                                          </p:stCondLst>
                                        </p:cTn>
                                        <p:tgtEl>
                                          <p:spTgt spid="159"/>
                                        </p:tgtEl>
                                        <p:attrNameLst>
                                          <p:attrName>style.visibility</p:attrName>
                                        </p:attrNameLst>
                                      </p:cBhvr>
                                      <p:to>
                                        <p:strVal val="visible"/>
                                      </p:to>
                                    </p:set>
                                    <p:animEffect transition="in" filter="blinds(horizontal)">
                                      <p:cBhvr>
                                        <p:cTn id="98" dur="500"/>
                                        <p:tgtEl>
                                          <p:spTgt spid="159"/>
                                        </p:tgtEl>
                                      </p:cBhvr>
                                    </p:animEffect>
                                  </p:childTnLst>
                                </p:cTn>
                              </p:par>
                              <p:par>
                                <p:cTn id="99" presetID="3" presetClass="entr" presetSubtype="10" fill="hold" grpId="1" nodeType="withEffect">
                                  <p:stCondLst>
                                    <p:cond delay="0"/>
                                  </p:stCondLst>
                                  <p:childTnLst>
                                    <p:set>
                                      <p:cBhvr>
                                        <p:cTn id="100" dur="1" fill="hold">
                                          <p:stCondLst>
                                            <p:cond delay="0"/>
                                          </p:stCondLst>
                                        </p:cTn>
                                        <p:tgtEl>
                                          <p:spTgt spid="254"/>
                                        </p:tgtEl>
                                        <p:attrNameLst>
                                          <p:attrName>style.visibility</p:attrName>
                                        </p:attrNameLst>
                                      </p:cBhvr>
                                      <p:to>
                                        <p:strVal val="visible"/>
                                      </p:to>
                                    </p:set>
                                    <p:animEffect transition="in" filter="blinds(horizontal)">
                                      <p:cBhvr>
                                        <p:cTn id="101" dur="5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45" grpId="0"/>
      <p:bldP spid="8546" grpId="0"/>
      <p:bldP spid="8547" grpId="0"/>
      <p:bldP spid="8529" grpId="0"/>
      <p:bldP spid="8530" grpId="0"/>
      <p:bldP spid="8533" grpId="0"/>
      <p:bldP spid="8535" grpId="0"/>
      <p:bldP spid="8536" grpId="0"/>
      <p:bldP spid="8537" grpId="0"/>
      <p:bldP spid="8538" grpId="0"/>
      <p:bldP spid="8539" grpId="0"/>
      <p:bldP spid="8542" grpId="0"/>
      <p:bldP spid="155" grpId="0"/>
      <p:bldP spid="158" grpId="0"/>
      <p:bldP spid="159" grpId="1"/>
      <p:bldP spid="25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lide Number Placeholder 5"/>
          <p:cNvSpPr>
            <a:spLocks noGrp="1"/>
          </p:cNvSpPr>
          <p:nvPr>
            <p:ph type="sldNum" sz="quarter" idx="12"/>
          </p:nvPr>
        </p:nvSpPr>
        <p:spPr>
          <a:xfrm rot="10966877" flipV="1">
            <a:off x="6997153" y="4265383"/>
            <a:ext cx="2082175" cy="868230"/>
          </a:xfrm>
        </p:spPr>
        <p:txBody>
          <a:bodyPr/>
          <a:lstStyle/>
          <a:p>
            <a:fld id="{07A542E6-D888-4959-87CD-C9F7D5AE82FB}" type="slidenum">
              <a:rPr lang="en-US"/>
              <a:pPr/>
              <a:t>14</a:t>
            </a:fld>
            <a:endParaRPr lang="en-US" dirty="0"/>
          </a:p>
        </p:txBody>
      </p:sp>
      <p:grpSp>
        <p:nvGrpSpPr>
          <p:cNvPr id="2" name="Group 26"/>
          <p:cNvGrpSpPr>
            <a:grpSpLocks/>
          </p:cNvGrpSpPr>
          <p:nvPr/>
        </p:nvGrpSpPr>
        <p:grpSpPr bwMode="auto">
          <a:xfrm>
            <a:off x="5791204" y="773857"/>
            <a:ext cx="2481263" cy="571550"/>
            <a:chOff x="3312" y="1550"/>
            <a:chExt cx="1440" cy="562"/>
          </a:xfrm>
        </p:grpSpPr>
        <p:sp>
          <p:nvSpPr>
            <p:cNvPr id="179227" name="AutoShape 27"/>
            <p:cNvSpPr>
              <a:spLocks noChangeArrowheads="1"/>
            </p:cNvSpPr>
            <p:nvPr/>
          </p:nvSpPr>
          <p:spPr bwMode="auto">
            <a:xfrm>
              <a:off x="3312" y="1824"/>
              <a:ext cx="960" cy="288"/>
            </a:xfrm>
            <a:prstGeom prst="flowChartTerminator">
              <a:avLst/>
            </a:prstGeom>
            <a:noFill/>
            <a:ln w="19050">
              <a:solidFill>
                <a:srgbClr val="0000FF"/>
              </a:solidFill>
              <a:miter lim="800000"/>
              <a:headEnd/>
              <a:tailEnd/>
            </a:ln>
            <a:effectLst/>
          </p:spPr>
          <p:txBody>
            <a:bodyPr wrap="none" anchor="ctr"/>
            <a:lstStyle/>
            <a:p>
              <a:endParaRPr lang="en-US"/>
            </a:p>
          </p:txBody>
        </p:sp>
        <p:sp>
          <p:nvSpPr>
            <p:cNvPr id="179228" name="Line 28"/>
            <p:cNvSpPr>
              <a:spLocks noChangeShapeType="1"/>
            </p:cNvSpPr>
            <p:nvPr/>
          </p:nvSpPr>
          <p:spPr bwMode="auto">
            <a:xfrm>
              <a:off x="3504" y="1824"/>
              <a:ext cx="0" cy="288"/>
            </a:xfrm>
            <a:prstGeom prst="line">
              <a:avLst/>
            </a:prstGeom>
            <a:noFill/>
            <a:ln w="19050">
              <a:solidFill>
                <a:srgbClr val="0000FF"/>
              </a:solidFill>
              <a:round/>
              <a:headEnd/>
              <a:tailEnd/>
            </a:ln>
            <a:effectLst/>
          </p:spPr>
          <p:txBody>
            <a:bodyPr/>
            <a:lstStyle/>
            <a:p>
              <a:endParaRPr lang="en-US"/>
            </a:p>
          </p:txBody>
        </p:sp>
        <p:sp>
          <p:nvSpPr>
            <p:cNvPr id="179229" name="Line 29"/>
            <p:cNvSpPr>
              <a:spLocks noChangeShapeType="1"/>
            </p:cNvSpPr>
            <p:nvPr/>
          </p:nvSpPr>
          <p:spPr bwMode="auto">
            <a:xfrm>
              <a:off x="3696" y="1824"/>
              <a:ext cx="0" cy="288"/>
            </a:xfrm>
            <a:prstGeom prst="line">
              <a:avLst/>
            </a:prstGeom>
            <a:noFill/>
            <a:ln w="19050">
              <a:solidFill>
                <a:srgbClr val="0000FF"/>
              </a:solidFill>
              <a:round/>
              <a:headEnd/>
              <a:tailEnd/>
            </a:ln>
            <a:effectLst/>
          </p:spPr>
          <p:txBody>
            <a:bodyPr/>
            <a:lstStyle/>
            <a:p>
              <a:endParaRPr lang="en-US"/>
            </a:p>
          </p:txBody>
        </p:sp>
        <p:sp>
          <p:nvSpPr>
            <p:cNvPr id="179230" name="Line 30"/>
            <p:cNvSpPr>
              <a:spLocks noChangeShapeType="1"/>
            </p:cNvSpPr>
            <p:nvPr/>
          </p:nvSpPr>
          <p:spPr bwMode="auto">
            <a:xfrm>
              <a:off x="3888" y="1824"/>
              <a:ext cx="0" cy="288"/>
            </a:xfrm>
            <a:prstGeom prst="line">
              <a:avLst/>
            </a:prstGeom>
            <a:noFill/>
            <a:ln w="19050">
              <a:solidFill>
                <a:srgbClr val="0000FF"/>
              </a:solidFill>
              <a:round/>
              <a:headEnd/>
              <a:tailEnd/>
            </a:ln>
            <a:effectLst/>
          </p:spPr>
          <p:txBody>
            <a:bodyPr/>
            <a:lstStyle/>
            <a:p>
              <a:endParaRPr lang="en-US"/>
            </a:p>
          </p:txBody>
        </p:sp>
        <p:sp>
          <p:nvSpPr>
            <p:cNvPr id="179231" name="Line 31"/>
            <p:cNvSpPr>
              <a:spLocks noChangeShapeType="1"/>
            </p:cNvSpPr>
            <p:nvPr/>
          </p:nvSpPr>
          <p:spPr bwMode="auto">
            <a:xfrm>
              <a:off x="4080" y="1824"/>
              <a:ext cx="0" cy="288"/>
            </a:xfrm>
            <a:prstGeom prst="line">
              <a:avLst/>
            </a:prstGeom>
            <a:noFill/>
            <a:ln w="19050">
              <a:solidFill>
                <a:srgbClr val="0000FF"/>
              </a:solidFill>
              <a:round/>
              <a:headEnd/>
              <a:tailEnd/>
            </a:ln>
            <a:effectLst/>
          </p:spPr>
          <p:txBody>
            <a:bodyPr/>
            <a:lstStyle/>
            <a:p>
              <a:endParaRPr lang="en-US"/>
            </a:p>
          </p:txBody>
        </p:sp>
        <p:sp>
          <p:nvSpPr>
            <p:cNvPr id="179232" name="AutoShape 32"/>
            <p:cNvSpPr>
              <a:spLocks noChangeArrowheads="1"/>
            </p:cNvSpPr>
            <p:nvPr/>
          </p:nvSpPr>
          <p:spPr bwMode="auto">
            <a:xfrm>
              <a:off x="4368" y="1824"/>
              <a:ext cx="384" cy="288"/>
            </a:xfrm>
            <a:prstGeom prst="flowChartTerminator">
              <a:avLst/>
            </a:prstGeom>
            <a:noFill/>
            <a:ln w="19050">
              <a:solidFill>
                <a:srgbClr val="0000FF"/>
              </a:solidFill>
              <a:miter lim="800000"/>
              <a:headEnd/>
              <a:tailEnd/>
            </a:ln>
            <a:effectLst/>
          </p:spPr>
          <p:txBody>
            <a:bodyPr wrap="none" anchor="ctr"/>
            <a:lstStyle/>
            <a:p>
              <a:endParaRPr lang="en-US"/>
            </a:p>
          </p:txBody>
        </p:sp>
        <p:sp>
          <p:nvSpPr>
            <p:cNvPr id="179233" name="Line 33"/>
            <p:cNvSpPr>
              <a:spLocks noChangeShapeType="1"/>
            </p:cNvSpPr>
            <p:nvPr/>
          </p:nvSpPr>
          <p:spPr bwMode="auto">
            <a:xfrm>
              <a:off x="4560" y="1824"/>
              <a:ext cx="0" cy="288"/>
            </a:xfrm>
            <a:prstGeom prst="line">
              <a:avLst/>
            </a:prstGeom>
            <a:noFill/>
            <a:ln w="19050">
              <a:solidFill>
                <a:srgbClr val="0000FF"/>
              </a:solidFill>
              <a:round/>
              <a:headEnd/>
              <a:tailEnd/>
            </a:ln>
            <a:effectLst/>
          </p:spPr>
          <p:txBody>
            <a:bodyPr/>
            <a:lstStyle/>
            <a:p>
              <a:endParaRPr lang="en-US"/>
            </a:p>
          </p:txBody>
        </p:sp>
        <p:sp>
          <p:nvSpPr>
            <p:cNvPr id="179234" name="Oval 34"/>
            <p:cNvSpPr>
              <a:spLocks noChangeArrowheads="1"/>
            </p:cNvSpPr>
            <p:nvPr/>
          </p:nvSpPr>
          <p:spPr bwMode="auto">
            <a:xfrm>
              <a:off x="4272" y="1920"/>
              <a:ext cx="96" cy="96"/>
            </a:xfrm>
            <a:prstGeom prst="ellipse">
              <a:avLst/>
            </a:prstGeom>
            <a:noFill/>
            <a:ln w="19050">
              <a:solidFill>
                <a:srgbClr val="0000FF"/>
              </a:solidFill>
              <a:round/>
              <a:headEnd/>
              <a:tailEnd/>
            </a:ln>
            <a:effectLst/>
          </p:spPr>
          <p:txBody>
            <a:bodyPr wrap="none" anchor="ctr"/>
            <a:lstStyle/>
            <a:p>
              <a:endParaRPr lang="en-US"/>
            </a:p>
          </p:txBody>
        </p:sp>
        <p:sp>
          <p:nvSpPr>
            <p:cNvPr id="179235" name="Text Box 35"/>
            <p:cNvSpPr txBox="1">
              <a:spLocks noChangeArrowheads="1"/>
            </p:cNvSpPr>
            <p:nvPr/>
          </p:nvSpPr>
          <p:spPr bwMode="auto">
            <a:xfrm>
              <a:off x="3312" y="1562"/>
              <a:ext cx="240" cy="363"/>
            </a:xfrm>
            <a:prstGeom prst="rect">
              <a:avLst/>
            </a:prstGeom>
            <a:noFill/>
            <a:ln w="9525">
              <a:noFill/>
              <a:miter lim="800000"/>
              <a:headEnd/>
              <a:tailEnd/>
            </a:ln>
            <a:effectLst/>
          </p:spPr>
          <p:txBody>
            <a:bodyPr>
              <a:spAutoFit/>
            </a:bodyPr>
            <a:lstStyle/>
            <a:p>
              <a:pPr eaLnBrk="0" hangingPunct="0">
                <a:spcBef>
                  <a:spcPct val="50000"/>
                </a:spcBef>
              </a:pPr>
              <a:r>
                <a:rPr lang="en-US" dirty="0"/>
                <a:t>A</a:t>
              </a:r>
            </a:p>
          </p:txBody>
        </p:sp>
        <p:sp>
          <p:nvSpPr>
            <p:cNvPr id="179236" name="Text Box 36"/>
            <p:cNvSpPr txBox="1">
              <a:spLocks noChangeArrowheads="1"/>
            </p:cNvSpPr>
            <p:nvPr/>
          </p:nvSpPr>
          <p:spPr bwMode="auto">
            <a:xfrm>
              <a:off x="3456" y="1562"/>
              <a:ext cx="240" cy="363"/>
            </a:xfrm>
            <a:prstGeom prst="rect">
              <a:avLst/>
            </a:prstGeom>
            <a:noFill/>
            <a:ln w="9525">
              <a:noFill/>
              <a:miter lim="800000"/>
              <a:headEnd/>
              <a:tailEnd/>
            </a:ln>
            <a:effectLst/>
          </p:spPr>
          <p:txBody>
            <a:bodyPr>
              <a:spAutoFit/>
            </a:bodyPr>
            <a:lstStyle/>
            <a:p>
              <a:pPr eaLnBrk="0" hangingPunct="0">
                <a:spcBef>
                  <a:spcPct val="50000"/>
                </a:spcBef>
              </a:pPr>
              <a:r>
                <a:rPr lang="en-US" dirty="0"/>
                <a:t>B</a:t>
              </a:r>
            </a:p>
          </p:txBody>
        </p:sp>
        <p:sp>
          <p:nvSpPr>
            <p:cNvPr id="179237" name="Text Box 37"/>
            <p:cNvSpPr txBox="1">
              <a:spLocks noChangeArrowheads="1"/>
            </p:cNvSpPr>
            <p:nvPr/>
          </p:nvSpPr>
          <p:spPr bwMode="auto">
            <a:xfrm>
              <a:off x="3648" y="1562"/>
              <a:ext cx="240" cy="363"/>
            </a:xfrm>
            <a:prstGeom prst="rect">
              <a:avLst/>
            </a:prstGeom>
            <a:noFill/>
            <a:ln w="9525">
              <a:noFill/>
              <a:miter lim="800000"/>
              <a:headEnd/>
              <a:tailEnd/>
            </a:ln>
            <a:effectLst/>
          </p:spPr>
          <p:txBody>
            <a:bodyPr>
              <a:spAutoFit/>
            </a:bodyPr>
            <a:lstStyle/>
            <a:p>
              <a:pPr eaLnBrk="0" hangingPunct="0">
                <a:spcBef>
                  <a:spcPct val="50000"/>
                </a:spcBef>
              </a:pPr>
              <a:r>
                <a:rPr lang="en-US"/>
                <a:t>C</a:t>
              </a:r>
            </a:p>
          </p:txBody>
        </p:sp>
        <p:sp>
          <p:nvSpPr>
            <p:cNvPr id="179238" name="Text Box 38"/>
            <p:cNvSpPr txBox="1">
              <a:spLocks noChangeArrowheads="1"/>
            </p:cNvSpPr>
            <p:nvPr/>
          </p:nvSpPr>
          <p:spPr bwMode="auto">
            <a:xfrm>
              <a:off x="3841" y="1550"/>
              <a:ext cx="239" cy="363"/>
            </a:xfrm>
            <a:prstGeom prst="rect">
              <a:avLst/>
            </a:prstGeom>
            <a:noFill/>
            <a:ln w="9525">
              <a:noFill/>
              <a:miter lim="800000"/>
              <a:headEnd/>
              <a:tailEnd/>
            </a:ln>
            <a:effectLst/>
          </p:spPr>
          <p:txBody>
            <a:bodyPr>
              <a:spAutoFit/>
            </a:bodyPr>
            <a:lstStyle/>
            <a:p>
              <a:pPr eaLnBrk="0" hangingPunct="0">
                <a:spcBef>
                  <a:spcPct val="50000"/>
                </a:spcBef>
              </a:pPr>
              <a:r>
                <a:rPr lang="en-US" dirty="0"/>
                <a:t>D</a:t>
              </a:r>
            </a:p>
          </p:txBody>
        </p:sp>
        <p:sp>
          <p:nvSpPr>
            <p:cNvPr id="179239" name="Text Box 39"/>
            <p:cNvSpPr txBox="1">
              <a:spLocks noChangeArrowheads="1"/>
            </p:cNvSpPr>
            <p:nvPr/>
          </p:nvSpPr>
          <p:spPr bwMode="auto">
            <a:xfrm>
              <a:off x="4033" y="1550"/>
              <a:ext cx="239" cy="363"/>
            </a:xfrm>
            <a:prstGeom prst="rect">
              <a:avLst/>
            </a:prstGeom>
            <a:noFill/>
            <a:ln w="9525">
              <a:noFill/>
              <a:miter lim="800000"/>
              <a:headEnd/>
              <a:tailEnd/>
            </a:ln>
            <a:effectLst/>
          </p:spPr>
          <p:txBody>
            <a:bodyPr>
              <a:spAutoFit/>
            </a:bodyPr>
            <a:lstStyle/>
            <a:p>
              <a:pPr eaLnBrk="0" hangingPunct="0">
                <a:spcBef>
                  <a:spcPct val="50000"/>
                </a:spcBef>
              </a:pPr>
              <a:r>
                <a:rPr lang="en-US" dirty="0"/>
                <a:t>E</a:t>
              </a:r>
            </a:p>
          </p:txBody>
        </p:sp>
        <p:sp>
          <p:nvSpPr>
            <p:cNvPr id="179240" name="Text Box 40"/>
            <p:cNvSpPr txBox="1">
              <a:spLocks noChangeArrowheads="1"/>
            </p:cNvSpPr>
            <p:nvPr/>
          </p:nvSpPr>
          <p:spPr bwMode="auto">
            <a:xfrm>
              <a:off x="4368" y="1550"/>
              <a:ext cx="240" cy="363"/>
            </a:xfrm>
            <a:prstGeom prst="rect">
              <a:avLst/>
            </a:prstGeom>
            <a:noFill/>
            <a:ln w="9525">
              <a:noFill/>
              <a:miter lim="800000"/>
              <a:headEnd/>
              <a:tailEnd/>
            </a:ln>
            <a:effectLst/>
          </p:spPr>
          <p:txBody>
            <a:bodyPr>
              <a:spAutoFit/>
            </a:bodyPr>
            <a:lstStyle/>
            <a:p>
              <a:pPr eaLnBrk="0" hangingPunct="0">
                <a:spcBef>
                  <a:spcPct val="50000"/>
                </a:spcBef>
              </a:pPr>
              <a:r>
                <a:rPr lang="en-US" dirty="0"/>
                <a:t>F</a:t>
              </a:r>
            </a:p>
          </p:txBody>
        </p:sp>
        <p:sp>
          <p:nvSpPr>
            <p:cNvPr id="179241" name="Text Box 41"/>
            <p:cNvSpPr txBox="1">
              <a:spLocks noChangeArrowheads="1"/>
            </p:cNvSpPr>
            <p:nvPr/>
          </p:nvSpPr>
          <p:spPr bwMode="auto">
            <a:xfrm>
              <a:off x="4512" y="1550"/>
              <a:ext cx="240" cy="363"/>
            </a:xfrm>
            <a:prstGeom prst="rect">
              <a:avLst/>
            </a:prstGeom>
            <a:noFill/>
            <a:ln w="9525">
              <a:noFill/>
              <a:miter lim="800000"/>
              <a:headEnd/>
              <a:tailEnd/>
            </a:ln>
            <a:effectLst/>
          </p:spPr>
          <p:txBody>
            <a:bodyPr>
              <a:spAutoFit/>
            </a:bodyPr>
            <a:lstStyle/>
            <a:p>
              <a:pPr eaLnBrk="0" hangingPunct="0">
                <a:spcBef>
                  <a:spcPct val="50000"/>
                </a:spcBef>
              </a:pPr>
              <a:r>
                <a:rPr lang="en-US" dirty="0"/>
                <a:t>G</a:t>
              </a:r>
            </a:p>
          </p:txBody>
        </p:sp>
      </p:grpSp>
      <p:sp>
        <p:nvSpPr>
          <p:cNvPr id="179242" name="Line 42"/>
          <p:cNvSpPr>
            <a:spLocks noChangeShapeType="1"/>
          </p:cNvSpPr>
          <p:nvPr/>
        </p:nvSpPr>
        <p:spPr bwMode="auto">
          <a:xfrm>
            <a:off x="3886200" y="1208485"/>
            <a:ext cx="1487488" cy="0"/>
          </a:xfrm>
          <a:prstGeom prst="line">
            <a:avLst/>
          </a:prstGeom>
          <a:noFill/>
          <a:ln w="28575">
            <a:solidFill>
              <a:srgbClr val="FF0000"/>
            </a:solidFill>
            <a:round/>
            <a:headEnd/>
            <a:tailEnd type="triangle" w="med" len="med"/>
          </a:ln>
          <a:effectLst/>
        </p:spPr>
        <p:txBody>
          <a:bodyPr/>
          <a:lstStyle/>
          <a:p>
            <a:endParaRPr lang="en-US"/>
          </a:p>
        </p:txBody>
      </p:sp>
      <p:sp>
        <p:nvSpPr>
          <p:cNvPr id="179315" name="Line 115"/>
          <p:cNvSpPr>
            <a:spLocks noChangeShapeType="1"/>
          </p:cNvSpPr>
          <p:nvPr/>
        </p:nvSpPr>
        <p:spPr bwMode="auto">
          <a:xfrm>
            <a:off x="3429000" y="3421856"/>
            <a:ext cx="1449388" cy="0"/>
          </a:xfrm>
          <a:prstGeom prst="line">
            <a:avLst/>
          </a:prstGeom>
          <a:noFill/>
          <a:ln w="28575">
            <a:solidFill>
              <a:srgbClr val="FF0000"/>
            </a:solidFill>
            <a:round/>
            <a:headEnd/>
            <a:tailEnd type="triangle" w="med" len="med"/>
          </a:ln>
          <a:effectLst/>
        </p:spPr>
        <p:txBody>
          <a:bodyPr/>
          <a:lstStyle/>
          <a:p>
            <a:endParaRPr lang="en-US"/>
          </a:p>
        </p:txBody>
      </p:sp>
      <p:grpSp>
        <p:nvGrpSpPr>
          <p:cNvPr id="3" name="Group 256"/>
          <p:cNvGrpSpPr>
            <a:grpSpLocks/>
          </p:cNvGrpSpPr>
          <p:nvPr/>
        </p:nvGrpSpPr>
        <p:grpSpPr bwMode="auto">
          <a:xfrm>
            <a:off x="5095884" y="2983718"/>
            <a:ext cx="2792413" cy="584597"/>
            <a:chOff x="3498" y="2512"/>
            <a:chExt cx="1759" cy="491"/>
          </a:xfrm>
        </p:grpSpPr>
        <p:sp>
          <p:nvSpPr>
            <p:cNvPr id="179319" name="AutoShape 119"/>
            <p:cNvSpPr>
              <a:spLocks noChangeArrowheads="1"/>
            </p:cNvSpPr>
            <p:nvPr/>
          </p:nvSpPr>
          <p:spPr bwMode="auto">
            <a:xfrm>
              <a:off x="3498" y="2744"/>
              <a:ext cx="1014" cy="246"/>
            </a:xfrm>
            <a:prstGeom prst="flowChartTerminator">
              <a:avLst/>
            </a:prstGeom>
            <a:noFill/>
            <a:ln w="19050">
              <a:solidFill>
                <a:srgbClr val="0000FF"/>
              </a:solidFill>
              <a:miter lim="800000"/>
              <a:headEnd/>
              <a:tailEnd/>
            </a:ln>
            <a:effectLst/>
          </p:spPr>
          <p:txBody>
            <a:bodyPr wrap="none" anchor="ctr"/>
            <a:lstStyle/>
            <a:p>
              <a:endParaRPr lang="en-US"/>
            </a:p>
          </p:txBody>
        </p:sp>
        <p:sp>
          <p:nvSpPr>
            <p:cNvPr id="179324" name="AutoShape 124"/>
            <p:cNvSpPr>
              <a:spLocks noChangeArrowheads="1"/>
            </p:cNvSpPr>
            <p:nvPr/>
          </p:nvSpPr>
          <p:spPr bwMode="auto">
            <a:xfrm>
              <a:off x="4646" y="2744"/>
              <a:ext cx="608" cy="246"/>
            </a:xfrm>
            <a:prstGeom prst="flowChartTerminator">
              <a:avLst/>
            </a:prstGeom>
            <a:noFill/>
            <a:ln w="19050">
              <a:solidFill>
                <a:srgbClr val="0000FF"/>
              </a:solidFill>
              <a:miter lim="800000"/>
              <a:headEnd/>
              <a:tailEnd/>
            </a:ln>
            <a:effectLst/>
          </p:spPr>
          <p:txBody>
            <a:bodyPr wrap="none" anchor="ctr"/>
            <a:lstStyle/>
            <a:p>
              <a:endParaRPr lang="en-US"/>
            </a:p>
          </p:txBody>
        </p:sp>
        <p:sp>
          <p:nvSpPr>
            <p:cNvPr id="179325" name="Line 125"/>
            <p:cNvSpPr>
              <a:spLocks noChangeShapeType="1"/>
            </p:cNvSpPr>
            <p:nvPr/>
          </p:nvSpPr>
          <p:spPr bwMode="auto">
            <a:xfrm>
              <a:off x="4851" y="2757"/>
              <a:ext cx="0" cy="246"/>
            </a:xfrm>
            <a:prstGeom prst="line">
              <a:avLst/>
            </a:prstGeom>
            <a:noFill/>
            <a:ln w="19050">
              <a:solidFill>
                <a:srgbClr val="0000FF"/>
              </a:solidFill>
              <a:round/>
              <a:headEnd/>
              <a:tailEnd/>
            </a:ln>
            <a:effectLst/>
          </p:spPr>
          <p:txBody>
            <a:bodyPr/>
            <a:lstStyle/>
            <a:p>
              <a:endParaRPr lang="en-US"/>
            </a:p>
          </p:txBody>
        </p:sp>
        <p:sp>
          <p:nvSpPr>
            <p:cNvPr id="179326" name="Line 126"/>
            <p:cNvSpPr>
              <a:spLocks noChangeShapeType="1"/>
            </p:cNvSpPr>
            <p:nvPr/>
          </p:nvSpPr>
          <p:spPr bwMode="auto">
            <a:xfrm>
              <a:off x="5054" y="2757"/>
              <a:ext cx="0" cy="246"/>
            </a:xfrm>
            <a:prstGeom prst="line">
              <a:avLst/>
            </a:prstGeom>
            <a:noFill/>
            <a:ln w="19050">
              <a:solidFill>
                <a:srgbClr val="0000FF"/>
              </a:solidFill>
              <a:round/>
              <a:headEnd/>
              <a:tailEnd/>
            </a:ln>
            <a:effectLst/>
          </p:spPr>
          <p:txBody>
            <a:bodyPr/>
            <a:lstStyle/>
            <a:p>
              <a:endParaRPr lang="en-US"/>
            </a:p>
          </p:txBody>
        </p:sp>
        <p:sp>
          <p:nvSpPr>
            <p:cNvPr id="179327" name="Oval 127"/>
            <p:cNvSpPr>
              <a:spLocks noChangeArrowheads="1"/>
            </p:cNvSpPr>
            <p:nvPr/>
          </p:nvSpPr>
          <p:spPr bwMode="auto">
            <a:xfrm>
              <a:off x="4522" y="2840"/>
              <a:ext cx="102" cy="82"/>
            </a:xfrm>
            <a:prstGeom prst="ellipse">
              <a:avLst/>
            </a:prstGeom>
            <a:noFill/>
            <a:ln w="19050">
              <a:solidFill>
                <a:srgbClr val="0000FF"/>
              </a:solidFill>
              <a:round/>
              <a:headEnd/>
              <a:tailEnd/>
            </a:ln>
            <a:effectLst/>
          </p:spPr>
          <p:txBody>
            <a:bodyPr wrap="none" anchor="ctr"/>
            <a:lstStyle/>
            <a:p>
              <a:endParaRPr lang="en-US"/>
            </a:p>
          </p:txBody>
        </p:sp>
        <p:sp>
          <p:nvSpPr>
            <p:cNvPr id="179328" name="Text Box 128"/>
            <p:cNvSpPr txBox="1">
              <a:spLocks noChangeArrowheads="1"/>
            </p:cNvSpPr>
            <p:nvPr/>
          </p:nvSpPr>
          <p:spPr bwMode="auto">
            <a:xfrm>
              <a:off x="3533" y="2512"/>
              <a:ext cx="254" cy="310"/>
            </a:xfrm>
            <a:prstGeom prst="rect">
              <a:avLst/>
            </a:prstGeom>
            <a:noFill/>
            <a:ln w="9525">
              <a:noFill/>
              <a:miter lim="800000"/>
              <a:headEnd/>
              <a:tailEnd/>
            </a:ln>
            <a:effectLst/>
          </p:spPr>
          <p:txBody>
            <a:bodyPr>
              <a:spAutoFit/>
            </a:bodyPr>
            <a:lstStyle/>
            <a:p>
              <a:pPr eaLnBrk="0" hangingPunct="0">
                <a:spcBef>
                  <a:spcPct val="50000"/>
                </a:spcBef>
              </a:pPr>
              <a:r>
                <a:rPr lang="en-US" dirty="0"/>
                <a:t>A</a:t>
              </a:r>
            </a:p>
          </p:txBody>
        </p:sp>
        <p:sp>
          <p:nvSpPr>
            <p:cNvPr id="179332" name="Text Box 132"/>
            <p:cNvSpPr txBox="1">
              <a:spLocks noChangeArrowheads="1"/>
            </p:cNvSpPr>
            <p:nvPr/>
          </p:nvSpPr>
          <p:spPr bwMode="auto">
            <a:xfrm>
              <a:off x="4295" y="2512"/>
              <a:ext cx="252" cy="310"/>
            </a:xfrm>
            <a:prstGeom prst="rect">
              <a:avLst/>
            </a:prstGeom>
            <a:noFill/>
            <a:ln w="9525">
              <a:noFill/>
              <a:miter lim="800000"/>
              <a:headEnd/>
              <a:tailEnd/>
            </a:ln>
            <a:effectLst/>
          </p:spPr>
          <p:txBody>
            <a:bodyPr>
              <a:spAutoFit/>
            </a:bodyPr>
            <a:lstStyle/>
            <a:p>
              <a:pPr eaLnBrk="0" hangingPunct="0">
                <a:spcBef>
                  <a:spcPct val="50000"/>
                </a:spcBef>
              </a:pPr>
              <a:r>
                <a:rPr lang="en-US" dirty="0"/>
                <a:t>E</a:t>
              </a:r>
            </a:p>
          </p:txBody>
        </p:sp>
        <p:sp>
          <p:nvSpPr>
            <p:cNvPr id="179333" name="Text Box 133"/>
            <p:cNvSpPr txBox="1">
              <a:spLocks noChangeArrowheads="1"/>
            </p:cNvSpPr>
            <p:nvPr/>
          </p:nvSpPr>
          <p:spPr bwMode="auto">
            <a:xfrm>
              <a:off x="4650" y="2512"/>
              <a:ext cx="252" cy="310"/>
            </a:xfrm>
            <a:prstGeom prst="rect">
              <a:avLst/>
            </a:prstGeom>
            <a:noFill/>
            <a:ln w="9525">
              <a:noFill/>
              <a:miter lim="800000"/>
              <a:headEnd/>
              <a:tailEnd/>
            </a:ln>
            <a:effectLst/>
          </p:spPr>
          <p:txBody>
            <a:bodyPr>
              <a:spAutoFit/>
            </a:bodyPr>
            <a:lstStyle/>
            <a:p>
              <a:pPr eaLnBrk="0" hangingPunct="0">
                <a:spcBef>
                  <a:spcPct val="50000"/>
                </a:spcBef>
              </a:pPr>
              <a:r>
                <a:rPr lang="en-US" dirty="0"/>
                <a:t>F</a:t>
              </a:r>
            </a:p>
          </p:txBody>
        </p:sp>
        <p:sp>
          <p:nvSpPr>
            <p:cNvPr id="179334" name="Text Box 134"/>
            <p:cNvSpPr txBox="1">
              <a:spLocks noChangeArrowheads="1"/>
            </p:cNvSpPr>
            <p:nvPr/>
          </p:nvSpPr>
          <p:spPr bwMode="auto">
            <a:xfrm>
              <a:off x="4800" y="2512"/>
              <a:ext cx="254" cy="310"/>
            </a:xfrm>
            <a:prstGeom prst="rect">
              <a:avLst/>
            </a:prstGeom>
            <a:noFill/>
            <a:ln w="9525">
              <a:noFill/>
              <a:miter lim="800000"/>
              <a:headEnd/>
              <a:tailEnd/>
            </a:ln>
            <a:effectLst/>
          </p:spPr>
          <p:txBody>
            <a:bodyPr>
              <a:spAutoFit/>
            </a:bodyPr>
            <a:lstStyle/>
            <a:p>
              <a:pPr eaLnBrk="0" hangingPunct="0">
                <a:spcBef>
                  <a:spcPct val="50000"/>
                </a:spcBef>
              </a:pPr>
              <a:r>
                <a:rPr lang="en-US" dirty="0"/>
                <a:t>G</a:t>
              </a:r>
            </a:p>
          </p:txBody>
        </p:sp>
        <p:sp>
          <p:nvSpPr>
            <p:cNvPr id="179335" name="Text Box 135"/>
            <p:cNvSpPr txBox="1">
              <a:spLocks noChangeArrowheads="1"/>
            </p:cNvSpPr>
            <p:nvPr/>
          </p:nvSpPr>
          <p:spPr bwMode="auto">
            <a:xfrm>
              <a:off x="5005" y="2512"/>
              <a:ext cx="252" cy="310"/>
            </a:xfrm>
            <a:prstGeom prst="rect">
              <a:avLst/>
            </a:prstGeom>
            <a:noFill/>
            <a:ln w="9525">
              <a:noFill/>
              <a:miter lim="800000"/>
              <a:headEnd/>
              <a:tailEnd/>
            </a:ln>
            <a:effectLst/>
          </p:spPr>
          <p:txBody>
            <a:bodyPr>
              <a:spAutoFit/>
            </a:bodyPr>
            <a:lstStyle/>
            <a:p>
              <a:pPr eaLnBrk="0" hangingPunct="0">
                <a:spcBef>
                  <a:spcPct val="50000"/>
                </a:spcBef>
              </a:pPr>
              <a:r>
                <a:rPr lang="en-US" dirty="0"/>
                <a:t>H</a:t>
              </a:r>
            </a:p>
          </p:txBody>
        </p:sp>
      </p:grpSp>
      <p:grpSp>
        <p:nvGrpSpPr>
          <p:cNvPr id="4" name="Group 146"/>
          <p:cNvGrpSpPr>
            <a:grpSpLocks/>
          </p:cNvGrpSpPr>
          <p:nvPr/>
        </p:nvGrpSpPr>
        <p:grpSpPr bwMode="auto">
          <a:xfrm>
            <a:off x="76200" y="751296"/>
            <a:ext cx="3463925" cy="775097"/>
            <a:chOff x="240" y="432"/>
            <a:chExt cx="2182" cy="651"/>
          </a:xfrm>
        </p:grpSpPr>
        <p:sp>
          <p:nvSpPr>
            <p:cNvPr id="179207" name="AutoShape 7"/>
            <p:cNvSpPr>
              <a:spLocks noChangeArrowheads="1"/>
            </p:cNvSpPr>
            <p:nvPr/>
          </p:nvSpPr>
          <p:spPr bwMode="auto">
            <a:xfrm>
              <a:off x="2190" y="672"/>
              <a:ext cx="208" cy="246"/>
            </a:xfrm>
            <a:prstGeom prst="flowChartDelay">
              <a:avLst/>
            </a:prstGeom>
            <a:solidFill>
              <a:srgbClr val="FFCC00"/>
            </a:solidFill>
            <a:ln w="9525">
              <a:solidFill>
                <a:schemeClr val="tx1"/>
              </a:solidFill>
              <a:miter lim="800000"/>
              <a:headEnd/>
              <a:tailEnd/>
            </a:ln>
            <a:effectLst/>
          </p:spPr>
          <p:txBody>
            <a:bodyPr wrap="none" anchor="ctr"/>
            <a:lstStyle/>
            <a:p>
              <a:endParaRPr lang="en-US"/>
            </a:p>
          </p:txBody>
        </p:sp>
        <p:sp>
          <p:nvSpPr>
            <p:cNvPr id="179208" name="AutoShape 8"/>
            <p:cNvSpPr>
              <a:spLocks noChangeArrowheads="1"/>
            </p:cNvSpPr>
            <p:nvPr/>
          </p:nvSpPr>
          <p:spPr bwMode="auto">
            <a:xfrm>
              <a:off x="624" y="672"/>
              <a:ext cx="1042" cy="246"/>
            </a:xfrm>
            <a:prstGeom prst="flowChartTerminator">
              <a:avLst/>
            </a:prstGeom>
            <a:noFill/>
            <a:ln w="19050">
              <a:solidFill>
                <a:srgbClr val="0000FF"/>
              </a:solidFill>
              <a:miter lim="800000"/>
              <a:headEnd/>
              <a:tailEnd/>
            </a:ln>
            <a:effectLst/>
          </p:spPr>
          <p:txBody>
            <a:bodyPr wrap="none" anchor="ctr"/>
            <a:lstStyle/>
            <a:p>
              <a:endParaRPr lang="en-US"/>
            </a:p>
          </p:txBody>
        </p:sp>
        <p:sp>
          <p:nvSpPr>
            <p:cNvPr id="179209" name="Line 9"/>
            <p:cNvSpPr>
              <a:spLocks noChangeShapeType="1"/>
            </p:cNvSpPr>
            <p:nvPr/>
          </p:nvSpPr>
          <p:spPr bwMode="auto">
            <a:xfrm>
              <a:off x="832" y="672"/>
              <a:ext cx="0" cy="246"/>
            </a:xfrm>
            <a:prstGeom prst="line">
              <a:avLst/>
            </a:prstGeom>
            <a:noFill/>
            <a:ln w="19050">
              <a:solidFill>
                <a:srgbClr val="0000FF"/>
              </a:solidFill>
              <a:round/>
              <a:headEnd/>
              <a:tailEnd/>
            </a:ln>
            <a:effectLst/>
          </p:spPr>
          <p:txBody>
            <a:bodyPr/>
            <a:lstStyle/>
            <a:p>
              <a:endParaRPr lang="en-US"/>
            </a:p>
          </p:txBody>
        </p:sp>
        <p:sp>
          <p:nvSpPr>
            <p:cNvPr id="179210" name="Line 10"/>
            <p:cNvSpPr>
              <a:spLocks noChangeShapeType="1"/>
            </p:cNvSpPr>
            <p:nvPr/>
          </p:nvSpPr>
          <p:spPr bwMode="auto">
            <a:xfrm>
              <a:off x="1041" y="672"/>
              <a:ext cx="0" cy="246"/>
            </a:xfrm>
            <a:prstGeom prst="line">
              <a:avLst/>
            </a:prstGeom>
            <a:noFill/>
            <a:ln w="19050">
              <a:solidFill>
                <a:srgbClr val="0000FF"/>
              </a:solidFill>
              <a:round/>
              <a:headEnd/>
              <a:tailEnd/>
            </a:ln>
            <a:effectLst/>
          </p:spPr>
          <p:txBody>
            <a:bodyPr/>
            <a:lstStyle/>
            <a:p>
              <a:endParaRPr lang="en-US"/>
            </a:p>
          </p:txBody>
        </p:sp>
        <p:sp>
          <p:nvSpPr>
            <p:cNvPr id="179211" name="Line 11"/>
            <p:cNvSpPr>
              <a:spLocks noChangeShapeType="1"/>
            </p:cNvSpPr>
            <p:nvPr/>
          </p:nvSpPr>
          <p:spPr bwMode="auto">
            <a:xfrm>
              <a:off x="1249" y="672"/>
              <a:ext cx="0" cy="246"/>
            </a:xfrm>
            <a:prstGeom prst="line">
              <a:avLst/>
            </a:prstGeom>
            <a:noFill/>
            <a:ln w="19050">
              <a:solidFill>
                <a:srgbClr val="0000FF"/>
              </a:solidFill>
              <a:round/>
              <a:headEnd/>
              <a:tailEnd/>
            </a:ln>
            <a:effectLst/>
          </p:spPr>
          <p:txBody>
            <a:bodyPr/>
            <a:lstStyle/>
            <a:p>
              <a:endParaRPr lang="en-US"/>
            </a:p>
          </p:txBody>
        </p:sp>
        <p:sp>
          <p:nvSpPr>
            <p:cNvPr id="179212" name="Line 12"/>
            <p:cNvSpPr>
              <a:spLocks noChangeShapeType="1"/>
            </p:cNvSpPr>
            <p:nvPr/>
          </p:nvSpPr>
          <p:spPr bwMode="auto">
            <a:xfrm>
              <a:off x="1457" y="672"/>
              <a:ext cx="0" cy="246"/>
            </a:xfrm>
            <a:prstGeom prst="line">
              <a:avLst/>
            </a:prstGeom>
            <a:noFill/>
            <a:ln w="19050">
              <a:solidFill>
                <a:srgbClr val="0000FF"/>
              </a:solidFill>
              <a:round/>
              <a:headEnd/>
              <a:tailEnd/>
            </a:ln>
            <a:effectLst/>
          </p:spPr>
          <p:txBody>
            <a:bodyPr/>
            <a:lstStyle/>
            <a:p>
              <a:endParaRPr lang="en-US"/>
            </a:p>
          </p:txBody>
        </p:sp>
        <p:sp>
          <p:nvSpPr>
            <p:cNvPr id="179213" name="AutoShape 13"/>
            <p:cNvSpPr>
              <a:spLocks noChangeArrowheads="1"/>
            </p:cNvSpPr>
            <p:nvPr/>
          </p:nvSpPr>
          <p:spPr bwMode="auto">
            <a:xfrm>
              <a:off x="1776" y="672"/>
              <a:ext cx="625" cy="246"/>
            </a:xfrm>
            <a:prstGeom prst="flowChartTerminator">
              <a:avLst/>
            </a:prstGeom>
            <a:noFill/>
            <a:ln w="19050">
              <a:solidFill>
                <a:srgbClr val="0000FF"/>
              </a:solidFill>
              <a:miter lim="800000"/>
              <a:headEnd/>
              <a:tailEnd/>
            </a:ln>
            <a:effectLst/>
          </p:spPr>
          <p:txBody>
            <a:bodyPr wrap="none" anchor="ctr"/>
            <a:lstStyle/>
            <a:p>
              <a:endParaRPr lang="en-US"/>
            </a:p>
          </p:txBody>
        </p:sp>
        <p:sp>
          <p:nvSpPr>
            <p:cNvPr id="179214" name="Line 14"/>
            <p:cNvSpPr>
              <a:spLocks noChangeShapeType="1"/>
            </p:cNvSpPr>
            <p:nvPr/>
          </p:nvSpPr>
          <p:spPr bwMode="auto">
            <a:xfrm>
              <a:off x="1978" y="672"/>
              <a:ext cx="0" cy="246"/>
            </a:xfrm>
            <a:prstGeom prst="line">
              <a:avLst/>
            </a:prstGeom>
            <a:noFill/>
            <a:ln w="19050">
              <a:solidFill>
                <a:srgbClr val="0000FF"/>
              </a:solidFill>
              <a:round/>
              <a:headEnd/>
              <a:tailEnd/>
            </a:ln>
            <a:effectLst/>
          </p:spPr>
          <p:txBody>
            <a:bodyPr/>
            <a:lstStyle/>
            <a:p>
              <a:endParaRPr lang="en-US"/>
            </a:p>
          </p:txBody>
        </p:sp>
        <p:sp>
          <p:nvSpPr>
            <p:cNvPr id="179215" name="Line 15"/>
            <p:cNvSpPr>
              <a:spLocks noChangeShapeType="1"/>
            </p:cNvSpPr>
            <p:nvPr/>
          </p:nvSpPr>
          <p:spPr bwMode="auto">
            <a:xfrm>
              <a:off x="2187" y="672"/>
              <a:ext cx="0" cy="246"/>
            </a:xfrm>
            <a:prstGeom prst="line">
              <a:avLst/>
            </a:prstGeom>
            <a:noFill/>
            <a:ln w="19050">
              <a:solidFill>
                <a:srgbClr val="0000FF"/>
              </a:solidFill>
              <a:round/>
              <a:headEnd/>
              <a:tailEnd/>
            </a:ln>
            <a:effectLst/>
          </p:spPr>
          <p:txBody>
            <a:bodyPr/>
            <a:lstStyle/>
            <a:p>
              <a:endParaRPr lang="en-US"/>
            </a:p>
          </p:txBody>
        </p:sp>
        <p:sp>
          <p:nvSpPr>
            <p:cNvPr id="179216" name="Oval 16"/>
            <p:cNvSpPr>
              <a:spLocks noChangeArrowheads="1"/>
            </p:cNvSpPr>
            <p:nvPr/>
          </p:nvSpPr>
          <p:spPr bwMode="auto">
            <a:xfrm>
              <a:off x="1666" y="754"/>
              <a:ext cx="104" cy="82"/>
            </a:xfrm>
            <a:prstGeom prst="ellipse">
              <a:avLst/>
            </a:prstGeom>
            <a:noFill/>
            <a:ln w="19050">
              <a:solidFill>
                <a:srgbClr val="0000FF"/>
              </a:solidFill>
              <a:round/>
              <a:headEnd/>
              <a:tailEnd/>
            </a:ln>
            <a:effectLst/>
          </p:spPr>
          <p:txBody>
            <a:bodyPr wrap="none" anchor="ctr"/>
            <a:lstStyle/>
            <a:p>
              <a:endParaRPr lang="en-US"/>
            </a:p>
          </p:txBody>
        </p:sp>
        <p:sp>
          <p:nvSpPr>
            <p:cNvPr id="179217" name="Text Box 17"/>
            <p:cNvSpPr txBox="1">
              <a:spLocks noChangeArrowheads="1"/>
            </p:cNvSpPr>
            <p:nvPr/>
          </p:nvSpPr>
          <p:spPr bwMode="auto">
            <a:xfrm>
              <a:off x="605" y="451"/>
              <a:ext cx="260" cy="310"/>
            </a:xfrm>
            <a:prstGeom prst="rect">
              <a:avLst/>
            </a:prstGeom>
            <a:noFill/>
            <a:ln w="9525">
              <a:noFill/>
              <a:miter lim="800000"/>
              <a:headEnd/>
              <a:tailEnd/>
            </a:ln>
            <a:effectLst/>
          </p:spPr>
          <p:txBody>
            <a:bodyPr>
              <a:spAutoFit/>
            </a:bodyPr>
            <a:lstStyle/>
            <a:p>
              <a:pPr eaLnBrk="0" hangingPunct="0">
                <a:spcBef>
                  <a:spcPct val="50000"/>
                </a:spcBef>
              </a:pPr>
              <a:r>
                <a:rPr lang="en-US" dirty="0"/>
                <a:t>A</a:t>
              </a:r>
            </a:p>
          </p:txBody>
        </p:sp>
        <p:sp>
          <p:nvSpPr>
            <p:cNvPr id="179218" name="Text Box 18"/>
            <p:cNvSpPr txBox="1">
              <a:spLocks noChangeArrowheads="1"/>
            </p:cNvSpPr>
            <p:nvPr/>
          </p:nvSpPr>
          <p:spPr bwMode="auto">
            <a:xfrm>
              <a:off x="761" y="451"/>
              <a:ext cx="262" cy="310"/>
            </a:xfrm>
            <a:prstGeom prst="rect">
              <a:avLst/>
            </a:prstGeom>
            <a:noFill/>
            <a:ln w="9525">
              <a:noFill/>
              <a:miter lim="800000"/>
              <a:headEnd/>
              <a:tailEnd/>
            </a:ln>
            <a:effectLst/>
          </p:spPr>
          <p:txBody>
            <a:bodyPr>
              <a:spAutoFit/>
            </a:bodyPr>
            <a:lstStyle/>
            <a:p>
              <a:pPr eaLnBrk="0" hangingPunct="0">
                <a:spcBef>
                  <a:spcPct val="50000"/>
                </a:spcBef>
              </a:pPr>
              <a:r>
                <a:rPr lang="en-US" dirty="0"/>
                <a:t>B</a:t>
              </a:r>
            </a:p>
          </p:txBody>
        </p:sp>
        <p:sp>
          <p:nvSpPr>
            <p:cNvPr id="179219" name="Text Box 19"/>
            <p:cNvSpPr txBox="1">
              <a:spLocks noChangeArrowheads="1"/>
            </p:cNvSpPr>
            <p:nvPr/>
          </p:nvSpPr>
          <p:spPr bwMode="auto">
            <a:xfrm>
              <a:off x="969" y="451"/>
              <a:ext cx="260" cy="310"/>
            </a:xfrm>
            <a:prstGeom prst="rect">
              <a:avLst/>
            </a:prstGeom>
            <a:noFill/>
            <a:ln w="9525">
              <a:noFill/>
              <a:miter lim="800000"/>
              <a:headEnd/>
              <a:tailEnd/>
            </a:ln>
            <a:effectLst/>
          </p:spPr>
          <p:txBody>
            <a:bodyPr>
              <a:spAutoFit/>
            </a:bodyPr>
            <a:lstStyle/>
            <a:p>
              <a:pPr eaLnBrk="0" hangingPunct="0">
                <a:spcBef>
                  <a:spcPct val="50000"/>
                </a:spcBef>
              </a:pPr>
              <a:r>
                <a:rPr lang="en-US" dirty="0"/>
                <a:t>C</a:t>
              </a:r>
            </a:p>
          </p:txBody>
        </p:sp>
        <p:sp>
          <p:nvSpPr>
            <p:cNvPr id="179220" name="Text Box 20"/>
            <p:cNvSpPr txBox="1">
              <a:spLocks noChangeArrowheads="1"/>
            </p:cNvSpPr>
            <p:nvPr/>
          </p:nvSpPr>
          <p:spPr bwMode="auto">
            <a:xfrm>
              <a:off x="1178" y="451"/>
              <a:ext cx="259" cy="310"/>
            </a:xfrm>
            <a:prstGeom prst="rect">
              <a:avLst/>
            </a:prstGeom>
            <a:noFill/>
            <a:ln w="9525">
              <a:noFill/>
              <a:miter lim="800000"/>
              <a:headEnd/>
              <a:tailEnd/>
            </a:ln>
            <a:effectLst/>
          </p:spPr>
          <p:txBody>
            <a:bodyPr>
              <a:spAutoFit/>
            </a:bodyPr>
            <a:lstStyle/>
            <a:p>
              <a:pPr eaLnBrk="0" hangingPunct="0">
                <a:spcBef>
                  <a:spcPct val="50000"/>
                </a:spcBef>
              </a:pPr>
              <a:r>
                <a:rPr lang="en-US" dirty="0"/>
                <a:t>D</a:t>
              </a:r>
            </a:p>
          </p:txBody>
        </p:sp>
        <p:sp>
          <p:nvSpPr>
            <p:cNvPr id="179221" name="Text Box 21"/>
            <p:cNvSpPr txBox="1">
              <a:spLocks noChangeArrowheads="1"/>
            </p:cNvSpPr>
            <p:nvPr/>
          </p:nvSpPr>
          <p:spPr bwMode="auto">
            <a:xfrm>
              <a:off x="1386" y="451"/>
              <a:ext cx="261" cy="310"/>
            </a:xfrm>
            <a:prstGeom prst="rect">
              <a:avLst/>
            </a:prstGeom>
            <a:noFill/>
            <a:ln w="9525">
              <a:noFill/>
              <a:miter lim="800000"/>
              <a:headEnd/>
              <a:tailEnd/>
            </a:ln>
            <a:effectLst/>
          </p:spPr>
          <p:txBody>
            <a:bodyPr>
              <a:spAutoFit/>
            </a:bodyPr>
            <a:lstStyle/>
            <a:p>
              <a:pPr eaLnBrk="0" hangingPunct="0">
                <a:spcBef>
                  <a:spcPct val="50000"/>
                </a:spcBef>
              </a:pPr>
              <a:r>
                <a:rPr lang="en-US" dirty="0"/>
                <a:t>E</a:t>
              </a:r>
            </a:p>
          </p:txBody>
        </p:sp>
        <p:sp>
          <p:nvSpPr>
            <p:cNvPr id="179222" name="Text Box 22"/>
            <p:cNvSpPr txBox="1">
              <a:spLocks noChangeArrowheads="1"/>
            </p:cNvSpPr>
            <p:nvPr/>
          </p:nvSpPr>
          <p:spPr bwMode="auto">
            <a:xfrm>
              <a:off x="1751" y="451"/>
              <a:ext cx="261" cy="310"/>
            </a:xfrm>
            <a:prstGeom prst="rect">
              <a:avLst/>
            </a:prstGeom>
            <a:noFill/>
            <a:ln w="9525">
              <a:noFill/>
              <a:miter lim="800000"/>
              <a:headEnd/>
              <a:tailEnd/>
            </a:ln>
            <a:effectLst/>
          </p:spPr>
          <p:txBody>
            <a:bodyPr>
              <a:spAutoFit/>
            </a:bodyPr>
            <a:lstStyle/>
            <a:p>
              <a:pPr eaLnBrk="0" hangingPunct="0">
                <a:spcBef>
                  <a:spcPct val="50000"/>
                </a:spcBef>
              </a:pPr>
              <a:r>
                <a:rPr lang="en-US" dirty="0"/>
                <a:t>F</a:t>
              </a:r>
            </a:p>
          </p:txBody>
        </p:sp>
        <p:sp>
          <p:nvSpPr>
            <p:cNvPr id="179223" name="Text Box 23"/>
            <p:cNvSpPr txBox="1">
              <a:spLocks noChangeArrowheads="1"/>
            </p:cNvSpPr>
            <p:nvPr/>
          </p:nvSpPr>
          <p:spPr bwMode="auto">
            <a:xfrm>
              <a:off x="1906" y="451"/>
              <a:ext cx="262" cy="310"/>
            </a:xfrm>
            <a:prstGeom prst="rect">
              <a:avLst/>
            </a:prstGeom>
            <a:noFill/>
            <a:ln w="9525">
              <a:noFill/>
              <a:miter lim="800000"/>
              <a:headEnd/>
              <a:tailEnd/>
            </a:ln>
            <a:effectLst/>
          </p:spPr>
          <p:txBody>
            <a:bodyPr>
              <a:spAutoFit/>
            </a:bodyPr>
            <a:lstStyle/>
            <a:p>
              <a:pPr eaLnBrk="0" hangingPunct="0">
                <a:spcBef>
                  <a:spcPct val="50000"/>
                </a:spcBef>
              </a:pPr>
              <a:r>
                <a:rPr lang="en-US" dirty="0"/>
                <a:t>G</a:t>
              </a:r>
            </a:p>
          </p:txBody>
        </p:sp>
        <p:sp>
          <p:nvSpPr>
            <p:cNvPr id="179224" name="Text Box 24"/>
            <p:cNvSpPr txBox="1">
              <a:spLocks noChangeArrowheads="1"/>
            </p:cNvSpPr>
            <p:nvPr/>
          </p:nvSpPr>
          <p:spPr bwMode="auto">
            <a:xfrm>
              <a:off x="2160" y="432"/>
              <a:ext cx="262" cy="310"/>
            </a:xfrm>
            <a:prstGeom prst="rect">
              <a:avLst/>
            </a:prstGeom>
            <a:noFill/>
            <a:ln w="9525">
              <a:noFill/>
              <a:miter lim="800000"/>
              <a:headEnd/>
              <a:tailEnd/>
            </a:ln>
            <a:effectLst/>
          </p:spPr>
          <p:txBody>
            <a:bodyPr>
              <a:spAutoFit/>
            </a:bodyPr>
            <a:lstStyle/>
            <a:p>
              <a:pPr eaLnBrk="0" hangingPunct="0">
                <a:spcBef>
                  <a:spcPct val="50000"/>
                </a:spcBef>
              </a:pPr>
              <a:r>
                <a:rPr lang="en-US" dirty="0"/>
                <a:t>H</a:t>
              </a:r>
            </a:p>
          </p:txBody>
        </p:sp>
        <p:sp>
          <p:nvSpPr>
            <p:cNvPr id="179225" name="Text Box 25"/>
            <p:cNvSpPr txBox="1">
              <a:spLocks noChangeArrowheads="1"/>
            </p:cNvSpPr>
            <p:nvPr/>
          </p:nvSpPr>
          <p:spPr bwMode="auto">
            <a:xfrm>
              <a:off x="240" y="644"/>
              <a:ext cx="261" cy="388"/>
            </a:xfrm>
            <a:prstGeom prst="rect">
              <a:avLst/>
            </a:prstGeom>
            <a:noFill/>
            <a:ln w="9525">
              <a:noFill/>
              <a:miter lim="800000"/>
              <a:headEnd/>
              <a:tailEnd/>
            </a:ln>
            <a:effectLst/>
          </p:spPr>
          <p:txBody>
            <a:bodyPr>
              <a:spAutoFit/>
            </a:bodyPr>
            <a:lstStyle/>
            <a:p>
              <a:pPr eaLnBrk="0" hangingPunct="0">
                <a:spcBef>
                  <a:spcPct val="50000"/>
                </a:spcBef>
              </a:pPr>
              <a:r>
                <a:rPr lang="en-US" sz="2400" b="1">
                  <a:solidFill>
                    <a:srgbClr val="FF0000"/>
                  </a:solidFill>
                  <a:latin typeface="Times"/>
                </a:rPr>
                <a:t>a</a:t>
              </a:r>
            </a:p>
          </p:txBody>
        </p:sp>
        <p:sp>
          <p:nvSpPr>
            <p:cNvPr id="179336" name="Line 136"/>
            <p:cNvSpPr>
              <a:spLocks noChangeShapeType="1"/>
            </p:cNvSpPr>
            <p:nvPr/>
          </p:nvSpPr>
          <p:spPr bwMode="auto">
            <a:xfrm>
              <a:off x="2208" y="960"/>
              <a:ext cx="0" cy="123"/>
            </a:xfrm>
            <a:prstGeom prst="line">
              <a:avLst/>
            </a:prstGeom>
            <a:noFill/>
            <a:ln w="19050">
              <a:solidFill>
                <a:srgbClr val="1414AC"/>
              </a:solidFill>
              <a:round/>
              <a:headEnd type="triangle" w="med" len="med"/>
              <a:tailEnd/>
            </a:ln>
            <a:effectLst/>
          </p:spPr>
          <p:txBody>
            <a:bodyPr/>
            <a:lstStyle/>
            <a:p>
              <a:endParaRPr lang="en-US"/>
            </a:p>
          </p:txBody>
        </p:sp>
      </p:grpSp>
      <p:grpSp>
        <p:nvGrpSpPr>
          <p:cNvPr id="5" name="Group 197"/>
          <p:cNvGrpSpPr>
            <a:grpSpLocks/>
          </p:cNvGrpSpPr>
          <p:nvPr/>
        </p:nvGrpSpPr>
        <p:grpSpPr bwMode="auto">
          <a:xfrm>
            <a:off x="133359" y="2952752"/>
            <a:ext cx="3167063" cy="796528"/>
            <a:chOff x="516" y="2958"/>
            <a:chExt cx="1995" cy="669"/>
          </a:xfrm>
        </p:grpSpPr>
        <p:sp>
          <p:nvSpPr>
            <p:cNvPr id="179297" name="AutoShape 97"/>
            <p:cNvSpPr>
              <a:spLocks noChangeArrowheads="1"/>
            </p:cNvSpPr>
            <p:nvPr/>
          </p:nvSpPr>
          <p:spPr bwMode="auto">
            <a:xfrm>
              <a:off x="787" y="3229"/>
              <a:ext cx="1014" cy="246"/>
            </a:xfrm>
            <a:prstGeom prst="flowChartTerminator">
              <a:avLst/>
            </a:prstGeom>
            <a:noFill/>
            <a:ln w="19050">
              <a:solidFill>
                <a:srgbClr val="0000FF"/>
              </a:solidFill>
              <a:miter lim="800000"/>
              <a:headEnd/>
              <a:tailEnd/>
            </a:ln>
            <a:effectLst/>
          </p:spPr>
          <p:txBody>
            <a:bodyPr wrap="none" anchor="ctr"/>
            <a:lstStyle/>
            <a:p>
              <a:endParaRPr lang="en-US"/>
            </a:p>
          </p:txBody>
        </p:sp>
        <p:sp>
          <p:nvSpPr>
            <p:cNvPr id="179298" name="Line 98"/>
            <p:cNvSpPr>
              <a:spLocks noChangeShapeType="1"/>
            </p:cNvSpPr>
            <p:nvPr/>
          </p:nvSpPr>
          <p:spPr bwMode="auto">
            <a:xfrm>
              <a:off x="990" y="3229"/>
              <a:ext cx="0" cy="246"/>
            </a:xfrm>
            <a:prstGeom prst="line">
              <a:avLst/>
            </a:prstGeom>
            <a:noFill/>
            <a:ln w="19050">
              <a:solidFill>
                <a:srgbClr val="0000FF"/>
              </a:solidFill>
              <a:round/>
              <a:headEnd/>
              <a:tailEnd/>
            </a:ln>
            <a:effectLst/>
          </p:spPr>
          <p:txBody>
            <a:bodyPr/>
            <a:lstStyle/>
            <a:p>
              <a:endParaRPr lang="en-US"/>
            </a:p>
          </p:txBody>
        </p:sp>
        <p:sp>
          <p:nvSpPr>
            <p:cNvPr id="179301" name="Line 101"/>
            <p:cNvSpPr>
              <a:spLocks noChangeShapeType="1"/>
            </p:cNvSpPr>
            <p:nvPr/>
          </p:nvSpPr>
          <p:spPr bwMode="auto">
            <a:xfrm>
              <a:off x="1584" y="3216"/>
              <a:ext cx="0" cy="246"/>
            </a:xfrm>
            <a:prstGeom prst="line">
              <a:avLst/>
            </a:prstGeom>
            <a:noFill/>
            <a:ln w="19050">
              <a:solidFill>
                <a:srgbClr val="0000FF"/>
              </a:solidFill>
              <a:round/>
              <a:headEnd/>
              <a:tailEnd/>
            </a:ln>
            <a:effectLst/>
          </p:spPr>
          <p:txBody>
            <a:bodyPr/>
            <a:lstStyle/>
            <a:p>
              <a:endParaRPr lang="en-US"/>
            </a:p>
          </p:txBody>
        </p:sp>
        <p:sp>
          <p:nvSpPr>
            <p:cNvPr id="179302" name="AutoShape 102"/>
            <p:cNvSpPr>
              <a:spLocks noChangeArrowheads="1"/>
            </p:cNvSpPr>
            <p:nvPr/>
          </p:nvSpPr>
          <p:spPr bwMode="auto">
            <a:xfrm>
              <a:off x="1902" y="3229"/>
              <a:ext cx="609" cy="246"/>
            </a:xfrm>
            <a:prstGeom prst="flowChartTerminator">
              <a:avLst/>
            </a:prstGeom>
            <a:noFill/>
            <a:ln w="19050">
              <a:solidFill>
                <a:srgbClr val="0000FF"/>
              </a:solidFill>
              <a:miter lim="800000"/>
              <a:headEnd/>
              <a:tailEnd/>
            </a:ln>
            <a:effectLst/>
          </p:spPr>
          <p:txBody>
            <a:bodyPr wrap="none" anchor="ctr"/>
            <a:lstStyle/>
            <a:p>
              <a:endParaRPr lang="en-US"/>
            </a:p>
          </p:txBody>
        </p:sp>
        <p:sp>
          <p:nvSpPr>
            <p:cNvPr id="179303" name="Line 103"/>
            <p:cNvSpPr>
              <a:spLocks noChangeShapeType="1"/>
            </p:cNvSpPr>
            <p:nvPr/>
          </p:nvSpPr>
          <p:spPr bwMode="auto">
            <a:xfrm>
              <a:off x="2105" y="3229"/>
              <a:ext cx="0" cy="246"/>
            </a:xfrm>
            <a:prstGeom prst="line">
              <a:avLst/>
            </a:prstGeom>
            <a:noFill/>
            <a:ln w="19050">
              <a:solidFill>
                <a:srgbClr val="0000FF"/>
              </a:solidFill>
              <a:round/>
              <a:headEnd/>
              <a:tailEnd/>
            </a:ln>
            <a:effectLst/>
          </p:spPr>
          <p:txBody>
            <a:bodyPr/>
            <a:lstStyle/>
            <a:p>
              <a:endParaRPr lang="en-US"/>
            </a:p>
          </p:txBody>
        </p:sp>
        <p:sp>
          <p:nvSpPr>
            <p:cNvPr id="179304" name="Line 104"/>
            <p:cNvSpPr>
              <a:spLocks noChangeShapeType="1"/>
            </p:cNvSpPr>
            <p:nvPr/>
          </p:nvSpPr>
          <p:spPr bwMode="auto">
            <a:xfrm>
              <a:off x="2308" y="3229"/>
              <a:ext cx="0" cy="246"/>
            </a:xfrm>
            <a:prstGeom prst="line">
              <a:avLst/>
            </a:prstGeom>
            <a:noFill/>
            <a:ln w="19050">
              <a:solidFill>
                <a:srgbClr val="0000FF"/>
              </a:solidFill>
              <a:round/>
              <a:headEnd/>
              <a:tailEnd/>
            </a:ln>
            <a:effectLst/>
          </p:spPr>
          <p:txBody>
            <a:bodyPr/>
            <a:lstStyle/>
            <a:p>
              <a:endParaRPr lang="en-US"/>
            </a:p>
          </p:txBody>
        </p:sp>
        <p:sp>
          <p:nvSpPr>
            <p:cNvPr id="179305" name="Oval 105"/>
            <p:cNvSpPr>
              <a:spLocks noChangeArrowheads="1"/>
            </p:cNvSpPr>
            <p:nvPr/>
          </p:nvSpPr>
          <p:spPr bwMode="auto">
            <a:xfrm>
              <a:off x="1801" y="3311"/>
              <a:ext cx="101" cy="82"/>
            </a:xfrm>
            <a:prstGeom prst="ellipse">
              <a:avLst/>
            </a:prstGeom>
            <a:noFill/>
            <a:ln w="19050">
              <a:solidFill>
                <a:srgbClr val="0000FF"/>
              </a:solidFill>
              <a:round/>
              <a:headEnd/>
              <a:tailEnd/>
            </a:ln>
            <a:effectLst/>
          </p:spPr>
          <p:txBody>
            <a:bodyPr wrap="none" anchor="ctr"/>
            <a:lstStyle/>
            <a:p>
              <a:endParaRPr lang="en-US"/>
            </a:p>
          </p:txBody>
        </p:sp>
        <p:sp>
          <p:nvSpPr>
            <p:cNvPr id="179306" name="Text Box 106"/>
            <p:cNvSpPr txBox="1">
              <a:spLocks noChangeArrowheads="1"/>
            </p:cNvSpPr>
            <p:nvPr/>
          </p:nvSpPr>
          <p:spPr bwMode="auto">
            <a:xfrm>
              <a:off x="787" y="2958"/>
              <a:ext cx="252" cy="310"/>
            </a:xfrm>
            <a:prstGeom prst="rect">
              <a:avLst/>
            </a:prstGeom>
            <a:noFill/>
            <a:ln w="9525">
              <a:noFill/>
              <a:miter lim="800000"/>
              <a:headEnd/>
              <a:tailEnd/>
            </a:ln>
            <a:effectLst/>
          </p:spPr>
          <p:txBody>
            <a:bodyPr>
              <a:spAutoFit/>
            </a:bodyPr>
            <a:lstStyle/>
            <a:p>
              <a:pPr eaLnBrk="0" hangingPunct="0">
                <a:spcBef>
                  <a:spcPct val="50000"/>
                </a:spcBef>
              </a:pPr>
              <a:r>
                <a:rPr lang="en-US" dirty="0"/>
                <a:t>A</a:t>
              </a:r>
            </a:p>
          </p:txBody>
        </p:sp>
        <p:grpSp>
          <p:nvGrpSpPr>
            <p:cNvPr id="6" name="Group 189"/>
            <p:cNvGrpSpPr>
              <a:grpSpLocks/>
            </p:cNvGrpSpPr>
            <p:nvPr/>
          </p:nvGrpSpPr>
          <p:grpSpPr bwMode="auto">
            <a:xfrm>
              <a:off x="990" y="2984"/>
              <a:ext cx="638" cy="488"/>
              <a:chOff x="898" y="1966"/>
              <a:chExt cx="638" cy="488"/>
            </a:xfrm>
          </p:grpSpPr>
          <p:sp>
            <p:nvSpPr>
              <p:cNvPr id="179307" name="Text Box 107"/>
              <p:cNvSpPr txBox="1">
                <a:spLocks noChangeArrowheads="1"/>
              </p:cNvSpPr>
              <p:nvPr/>
            </p:nvSpPr>
            <p:spPr bwMode="auto">
              <a:xfrm>
                <a:off x="898" y="1966"/>
                <a:ext cx="254" cy="310"/>
              </a:xfrm>
              <a:prstGeom prst="rect">
                <a:avLst/>
              </a:prstGeom>
              <a:noFill/>
              <a:ln w="9525">
                <a:noFill/>
                <a:miter lim="800000"/>
                <a:headEnd/>
                <a:tailEnd/>
              </a:ln>
              <a:effectLst/>
            </p:spPr>
            <p:txBody>
              <a:bodyPr>
                <a:spAutoFit/>
              </a:bodyPr>
              <a:lstStyle/>
              <a:p>
                <a:pPr eaLnBrk="0" hangingPunct="0">
                  <a:spcBef>
                    <a:spcPct val="50000"/>
                  </a:spcBef>
                </a:pPr>
                <a:r>
                  <a:rPr lang="en-US" dirty="0"/>
                  <a:t>B</a:t>
                </a:r>
              </a:p>
            </p:txBody>
          </p:sp>
          <p:sp>
            <p:nvSpPr>
              <p:cNvPr id="179294" name="Rectangle 94"/>
              <p:cNvSpPr>
                <a:spLocks noChangeArrowheads="1"/>
              </p:cNvSpPr>
              <p:nvPr/>
            </p:nvSpPr>
            <p:spPr bwMode="auto">
              <a:xfrm rot="21600000">
                <a:off x="1103" y="2208"/>
                <a:ext cx="203" cy="246"/>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179295" name="Rectangle 95"/>
              <p:cNvSpPr>
                <a:spLocks noChangeArrowheads="1"/>
              </p:cNvSpPr>
              <p:nvPr/>
            </p:nvSpPr>
            <p:spPr bwMode="auto">
              <a:xfrm rot="21600000">
                <a:off x="900" y="2208"/>
                <a:ext cx="203" cy="246"/>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179296" name="Rectangle 96"/>
              <p:cNvSpPr>
                <a:spLocks noChangeArrowheads="1"/>
              </p:cNvSpPr>
              <p:nvPr/>
            </p:nvSpPr>
            <p:spPr bwMode="auto">
              <a:xfrm rot="21600000">
                <a:off x="1296" y="2208"/>
                <a:ext cx="202" cy="246"/>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179308" name="Text Box 108"/>
              <p:cNvSpPr txBox="1">
                <a:spLocks noChangeArrowheads="1"/>
              </p:cNvSpPr>
              <p:nvPr/>
            </p:nvSpPr>
            <p:spPr bwMode="auto">
              <a:xfrm>
                <a:off x="1092" y="1966"/>
                <a:ext cx="252" cy="310"/>
              </a:xfrm>
              <a:prstGeom prst="rect">
                <a:avLst/>
              </a:prstGeom>
              <a:noFill/>
              <a:ln w="9525">
                <a:noFill/>
                <a:miter lim="800000"/>
                <a:headEnd/>
                <a:tailEnd/>
              </a:ln>
              <a:effectLst/>
            </p:spPr>
            <p:txBody>
              <a:bodyPr>
                <a:spAutoFit/>
              </a:bodyPr>
              <a:lstStyle/>
              <a:p>
                <a:pPr eaLnBrk="0" hangingPunct="0">
                  <a:spcBef>
                    <a:spcPct val="50000"/>
                  </a:spcBef>
                </a:pPr>
                <a:r>
                  <a:rPr lang="en-US" dirty="0"/>
                  <a:t>C</a:t>
                </a:r>
              </a:p>
            </p:txBody>
          </p:sp>
          <p:sp>
            <p:nvSpPr>
              <p:cNvPr id="179309" name="Text Box 109"/>
              <p:cNvSpPr txBox="1">
                <a:spLocks noChangeArrowheads="1"/>
              </p:cNvSpPr>
              <p:nvPr/>
            </p:nvSpPr>
            <p:spPr bwMode="auto">
              <a:xfrm>
                <a:off x="1282" y="1966"/>
                <a:ext cx="254" cy="310"/>
              </a:xfrm>
              <a:prstGeom prst="rect">
                <a:avLst/>
              </a:prstGeom>
              <a:noFill/>
              <a:ln w="9525">
                <a:noFill/>
                <a:miter lim="800000"/>
                <a:headEnd/>
                <a:tailEnd/>
              </a:ln>
              <a:effectLst/>
            </p:spPr>
            <p:txBody>
              <a:bodyPr>
                <a:spAutoFit/>
              </a:bodyPr>
              <a:lstStyle/>
              <a:p>
                <a:pPr eaLnBrk="0" hangingPunct="0">
                  <a:spcBef>
                    <a:spcPct val="50000"/>
                  </a:spcBef>
                </a:pPr>
                <a:r>
                  <a:rPr lang="en-US" dirty="0"/>
                  <a:t>D</a:t>
                </a:r>
              </a:p>
            </p:txBody>
          </p:sp>
        </p:grpSp>
        <p:sp>
          <p:nvSpPr>
            <p:cNvPr id="179310" name="Text Box 110"/>
            <p:cNvSpPr txBox="1">
              <a:spLocks noChangeArrowheads="1"/>
            </p:cNvSpPr>
            <p:nvPr/>
          </p:nvSpPr>
          <p:spPr bwMode="auto">
            <a:xfrm>
              <a:off x="1584" y="2984"/>
              <a:ext cx="254" cy="310"/>
            </a:xfrm>
            <a:prstGeom prst="rect">
              <a:avLst/>
            </a:prstGeom>
            <a:noFill/>
            <a:ln w="9525">
              <a:noFill/>
              <a:miter lim="800000"/>
              <a:headEnd/>
              <a:tailEnd/>
            </a:ln>
            <a:effectLst/>
          </p:spPr>
          <p:txBody>
            <a:bodyPr>
              <a:spAutoFit/>
            </a:bodyPr>
            <a:lstStyle/>
            <a:p>
              <a:pPr eaLnBrk="0" hangingPunct="0">
                <a:spcBef>
                  <a:spcPct val="50000"/>
                </a:spcBef>
              </a:pPr>
              <a:r>
                <a:rPr lang="en-US" dirty="0"/>
                <a:t>E</a:t>
              </a:r>
            </a:p>
          </p:txBody>
        </p:sp>
        <p:sp>
          <p:nvSpPr>
            <p:cNvPr id="179311" name="Text Box 111"/>
            <p:cNvSpPr txBox="1">
              <a:spLocks noChangeArrowheads="1"/>
            </p:cNvSpPr>
            <p:nvPr/>
          </p:nvSpPr>
          <p:spPr bwMode="auto">
            <a:xfrm>
              <a:off x="1902" y="2984"/>
              <a:ext cx="254" cy="310"/>
            </a:xfrm>
            <a:prstGeom prst="rect">
              <a:avLst/>
            </a:prstGeom>
            <a:noFill/>
            <a:ln w="9525">
              <a:noFill/>
              <a:miter lim="800000"/>
              <a:headEnd/>
              <a:tailEnd/>
            </a:ln>
            <a:effectLst/>
          </p:spPr>
          <p:txBody>
            <a:bodyPr>
              <a:spAutoFit/>
            </a:bodyPr>
            <a:lstStyle/>
            <a:p>
              <a:pPr eaLnBrk="0" hangingPunct="0">
                <a:spcBef>
                  <a:spcPct val="50000"/>
                </a:spcBef>
              </a:pPr>
              <a:r>
                <a:rPr lang="en-US" dirty="0"/>
                <a:t>F</a:t>
              </a:r>
            </a:p>
          </p:txBody>
        </p:sp>
        <p:sp>
          <p:nvSpPr>
            <p:cNvPr id="179312" name="Text Box 112"/>
            <p:cNvSpPr txBox="1">
              <a:spLocks noChangeArrowheads="1"/>
            </p:cNvSpPr>
            <p:nvPr/>
          </p:nvSpPr>
          <p:spPr bwMode="auto">
            <a:xfrm>
              <a:off x="2055" y="2984"/>
              <a:ext cx="254" cy="310"/>
            </a:xfrm>
            <a:prstGeom prst="rect">
              <a:avLst/>
            </a:prstGeom>
            <a:noFill/>
            <a:ln w="9525">
              <a:noFill/>
              <a:miter lim="800000"/>
              <a:headEnd/>
              <a:tailEnd/>
            </a:ln>
            <a:effectLst/>
          </p:spPr>
          <p:txBody>
            <a:bodyPr>
              <a:spAutoFit/>
            </a:bodyPr>
            <a:lstStyle/>
            <a:p>
              <a:pPr eaLnBrk="0" hangingPunct="0">
                <a:spcBef>
                  <a:spcPct val="50000"/>
                </a:spcBef>
              </a:pPr>
              <a:r>
                <a:rPr lang="en-US" dirty="0"/>
                <a:t>G</a:t>
              </a:r>
            </a:p>
          </p:txBody>
        </p:sp>
        <p:sp>
          <p:nvSpPr>
            <p:cNvPr id="179313" name="Text Box 113"/>
            <p:cNvSpPr txBox="1">
              <a:spLocks noChangeArrowheads="1"/>
            </p:cNvSpPr>
            <p:nvPr/>
          </p:nvSpPr>
          <p:spPr bwMode="auto">
            <a:xfrm>
              <a:off x="2257" y="2984"/>
              <a:ext cx="254" cy="310"/>
            </a:xfrm>
            <a:prstGeom prst="rect">
              <a:avLst/>
            </a:prstGeom>
            <a:noFill/>
            <a:ln w="9525">
              <a:noFill/>
              <a:miter lim="800000"/>
              <a:headEnd/>
              <a:tailEnd/>
            </a:ln>
            <a:effectLst/>
          </p:spPr>
          <p:txBody>
            <a:bodyPr>
              <a:spAutoFit/>
            </a:bodyPr>
            <a:lstStyle/>
            <a:p>
              <a:pPr eaLnBrk="0" hangingPunct="0">
                <a:spcBef>
                  <a:spcPct val="50000"/>
                </a:spcBef>
              </a:pPr>
              <a:r>
                <a:rPr lang="en-US" dirty="0"/>
                <a:t>H</a:t>
              </a:r>
            </a:p>
          </p:txBody>
        </p:sp>
        <p:sp>
          <p:nvSpPr>
            <p:cNvPr id="179314" name="Text Box 114"/>
            <p:cNvSpPr txBox="1">
              <a:spLocks noChangeArrowheads="1"/>
            </p:cNvSpPr>
            <p:nvPr/>
          </p:nvSpPr>
          <p:spPr bwMode="auto">
            <a:xfrm>
              <a:off x="516" y="3188"/>
              <a:ext cx="252" cy="388"/>
            </a:xfrm>
            <a:prstGeom prst="rect">
              <a:avLst/>
            </a:prstGeom>
            <a:noFill/>
            <a:ln w="9525">
              <a:noFill/>
              <a:miter lim="800000"/>
              <a:headEnd/>
              <a:tailEnd/>
            </a:ln>
            <a:effectLst/>
          </p:spPr>
          <p:txBody>
            <a:bodyPr>
              <a:spAutoFit/>
            </a:bodyPr>
            <a:lstStyle/>
            <a:p>
              <a:pPr eaLnBrk="0" hangingPunct="0">
                <a:spcBef>
                  <a:spcPct val="50000"/>
                </a:spcBef>
              </a:pPr>
              <a:r>
                <a:rPr lang="en-US" sz="2400" b="1" dirty="0">
                  <a:solidFill>
                    <a:srgbClr val="FF0000"/>
                  </a:solidFill>
                  <a:latin typeface="Times"/>
                </a:rPr>
                <a:t>c</a:t>
              </a:r>
            </a:p>
          </p:txBody>
        </p:sp>
        <p:sp>
          <p:nvSpPr>
            <p:cNvPr id="179337" name="Line 137"/>
            <p:cNvSpPr>
              <a:spLocks noChangeShapeType="1"/>
            </p:cNvSpPr>
            <p:nvPr/>
          </p:nvSpPr>
          <p:spPr bwMode="auto">
            <a:xfrm>
              <a:off x="1008" y="3504"/>
              <a:ext cx="0" cy="123"/>
            </a:xfrm>
            <a:prstGeom prst="line">
              <a:avLst/>
            </a:prstGeom>
            <a:noFill/>
            <a:ln w="19050">
              <a:solidFill>
                <a:srgbClr val="0000FF"/>
              </a:solidFill>
              <a:round/>
              <a:headEnd type="triangle" w="med" len="med"/>
              <a:tailEnd/>
            </a:ln>
            <a:effectLst/>
          </p:spPr>
          <p:txBody>
            <a:bodyPr/>
            <a:lstStyle/>
            <a:p>
              <a:endParaRPr lang="en-US"/>
            </a:p>
          </p:txBody>
        </p:sp>
        <p:sp>
          <p:nvSpPr>
            <p:cNvPr id="179338" name="Line 138"/>
            <p:cNvSpPr>
              <a:spLocks noChangeShapeType="1"/>
            </p:cNvSpPr>
            <p:nvPr/>
          </p:nvSpPr>
          <p:spPr bwMode="auto">
            <a:xfrm>
              <a:off x="1584" y="3504"/>
              <a:ext cx="0" cy="123"/>
            </a:xfrm>
            <a:prstGeom prst="line">
              <a:avLst/>
            </a:prstGeom>
            <a:noFill/>
            <a:ln w="19050">
              <a:solidFill>
                <a:srgbClr val="0000FF"/>
              </a:solidFill>
              <a:round/>
              <a:headEnd type="triangle" w="med" len="med"/>
              <a:tailEnd/>
            </a:ln>
            <a:effectLst/>
          </p:spPr>
          <p:txBody>
            <a:bodyPr/>
            <a:lstStyle/>
            <a:p>
              <a:endParaRPr lang="en-US"/>
            </a:p>
          </p:txBody>
        </p:sp>
      </p:grpSp>
      <p:grpSp>
        <p:nvGrpSpPr>
          <p:cNvPr id="7" name="Group 145"/>
          <p:cNvGrpSpPr>
            <a:grpSpLocks/>
          </p:cNvGrpSpPr>
          <p:nvPr/>
        </p:nvGrpSpPr>
        <p:grpSpPr bwMode="auto">
          <a:xfrm>
            <a:off x="8077219" y="773908"/>
            <a:ext cx="415925" cy="575072"/>
            <a:chOff x="5498" y="1299"/>
            <a:chExt cx="262" cy="483"/>
          </a:xfrm>
        </p:grpSpPr>
        <p:sp>
          <p:nvSpPr>
            <p:cNvPr id="179341" name="AutoShape 141"/>
            <p:cNvSpPr>
              <a:spLocks noChangeArrowheads="1"/>
            </p:cNvSpPr>
            <p:nvPr/>
          </p:nvSpPr>
          <p:spPr bwMode="auto">
            <a:xfrm>
              <a:off x="5552" y="1536"/>
              <a:ext cx="208" cy="246"/>
            </a:xfrm>
            <a:prstGeom prst="flowChartDelay">
              <a:avLst/>
            </a:prstGeom>
            <a:solidFill>
              <a:srgbClr val="FFCC00"/>
            </a:solidFill>
            <a:ln w="9525">
              <a:solidFill>
                <a:schemeClr val="tx1"/>
              </a:solidFill>
              <a:miter lim="800000"/>
              <a:headEnd/>
              <a:tailEnd/>
            </a:ln>
            <a:effectLst/>
          </p:spPr>
          <p:txBody>
            <a:bodyPr wrap="none" anchor="ctr"/>
            <a:lstStyle/>
            <a:p>
              <a:endParaRPr lang="en-US"/>
            </a:p>
          </p:txBody>
        </p:sp>
        <p:sp>
          <p:nvSpPr>
            <p:cNvPr id="179343" name="Text Box 143"/>
            <p:cNvSpPr txBox="1">
              <a:spLocks noChangeArrowheads="1"/>
            </p:cNvSpPr>
            <p:nvPr/>
          </p:nvSpPr>
          <p:spPr bwMode="auto">
            <a:xfrm>
              <a:off x="5498" y="1299"/>
              <a:ext cx="262" cy="310"/>
            </a:xfrm>
            <a:prstGeom prst="rect">
              <a:avLst/>
            </a:prstGeom>
            <a:noFill/>
            <a:ln w="9525">
              <a:noFill/>
              <a:miter lim="800000"/>
              <a:headEnd/>
              <a:tailEnd/>
            </a:ln>
            <a:effectLst/>
          </p:spPr>
          <p:txBody>
            <a:bodyPr>
              <a:spAutoFit/>
            </a:bodyPr>
            <a:lstStyle/>
            <a:p>
              <a:pPr eaLnBrk="0" hangingPunct="0">
                <a:spcBef>
                  <a:spcPct val="50000"/>
                </a:spcBef>
              </a:pPr>
              <a:r>
                <a:rPr lang="en-US" dirty="0"/>
                <a:t>H</a:t>
              </a:r>
            </a:p>
          </p:txBody>
        </p:sp>
      </p:grpSp>
      <p:grpSp>
        <p:nvGrpSpPr>
          <p:cNvPr id="8" name="Group 190"/>
          <p:cNvGrpSpPr>
            <a:grpSpLocks/>
          </p:cNvGrpSpPr>
          <p:nvPr/>
        </p:nvGrpSpPr>
        <p:grpSpPr bwMode="auto">
          <a:xfrm>
            <a:off x="5410216" y="2983707"/>
            <a:ext cx="1012825" cy="559594"/>
            <a:chOff x="898" y="1984"/>
            <a:chExt cx="638" cy="470"/>
          </a:xfrm>
        </p:grpSpPr>
        <p:sp>
          <p:nvSpPr>
            <p:cNvPr id="179391" name="Text Box 191"/>
            <p:cNvSpPr txBox="1">
              <a:spLocks noChangeArrowheads="1"/>
            </p:cNvSpPr>
            <p:nvPr/>
          </p:nvSpPr>
          <p:spPr bwMode="auto">
            <a:xfrm>
              <a:off x="898" y="1984"/>
              <a:ext cx="254" cy="310"/>
            </a:xfrm>
            <a:prstGeom prst="rect">
              <a:avLst/>
            </a:prstGeom>
            <a:noFill/>
            <a:ln w="9525">
              <a:noFill/>
              <a:miter lim="800000"/>
              <a:headEnd/>
              <a:tailEnd/>
            </a:ln>
            <a:effectLst/>
          </p:spPr>
          <p:txBody>
            <a:bodyPr>
              <a:spAutoFit/>
            </a:bodyPr>
            <a:lstStyle/>
            <a:p>
              <a:pPr eaLnBrk="0" hangingPunct="0">
                <a:spcBef>
                  <a:spcPct val="50000"/>
                </a:spcBef>
              </a:pPr>
              <a:r>
                <a:rPr lang="en-US" dirty="0"/>
                <a:t>B</a:t>
              </a:r>
            </a:p>
          </p:txBody>
        </p:sp>
        <p:sp>
          <p:nvSpPr>
            <p:cNvPr id="179392" name="Rectangle 192"/>
            <p:cNvSpPr>
              <a:spLocks noChangeArrowheads="1"/>
            </p:cNvSpPr>
            <p:nvPr/>
          </p:nvSpPr>
          <p:spPr bwMode="auto">
            <a:xfrm rot="21600000">
              <a:off x="1103" y="2208"/>
              <a:ext cx="203" cy="246"/>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179393" name="Rectangle 193"/>
            <p:cNvSpPr>
              <a:spLocks noChangeArrowheads="1"/>
            </p:cNvSpPr>
            <p:nvPr/>
          </p:nvSpPr>
          <p:spPr bwMode="auto">
            <a:xfrm rot="21600000">
              <a:off x="900" y="2208"/>
              <a:ext cx="203" cy="246"/>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179394" name="Rectangle 194"/>
            <p:cNvSpPr>
              <a:spLocks noChangeArrowheads="1"/>
            </p:cNvSpPr>
            <p:nvPr/>
          </p:nvSpPr>
          <p:spPr bwMode="auto">
            <a:xfrm rot="21600000">
              <a:off x="1296" y="2208"/>
              <a:ext cx="202" cy="246"/>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179395" name="Text Box 195"/>
            <p:cNvSpPr txBox="1">
              <a:spLocks noChangeArrowheads="1"/>
            </p:cNvSpPr>
            <p:nvPr/>
          </p:nvSpPr>
          <p:spPr bwMode="auto">
            <a:xfrm>
              <a:off x="1092" y="1984"/>
              <a:ext cx="252" cy="310"/>
            </a:xfrm>
            <a:prstGeom prst="rect">
              <a:avLst/>
            </a:prstGeom>
            <a:noFill/>
            <a:ln w="9525">
              <a:noFill/>
              <a:miter lim="800000"/>
              <a:headEnd/>
              <a:tailEnd/>
            </a:ln>
            <a:effectLst/>
          </p:spPr>
          <p:txBody>
            <a:bodyPr>
              <a:spAutoFit/>
            </a:bodyPr>
            <a:lstStyle/>
            <a:p>
              <a:pPr eaLnBrk="0" hangingPunct="0">
                <a:spcBef>
                  <a:spcPct val="50000"/>
                </a:spcBef>
              </a:pPr>
              <a:r>
                <a:rPr lang="en-US" dirty="0"/>
                <a:t>C</a:t>
              </a:r>
            </a:p>
          </p:txBody>
        </p:sp>
        <p:sp>
          <p:nvSpPr>
            <p:cNvPr id="179396" name="Text Box 196"/>
            <p:cNvSpPr txBox="1">
              <a:spLocks noChangeArrowheads="1"/>
            </p:cNvSpPr>
            <p:nvPr/>
          </p:nvSpPr>
          <p:spPr bwMode="auto">
            <a:xfrm>
              <a:off x="1282" y="1984"/>
              <a:ext cx="254" cy="310"/>
            </a:xfrm>
            <a:prstGeom prst="rect">
              <a:avLst/>
            </a:prstGeom>
            <a:noFill/>
            <a:ln w="9525">
              <a:noFill/>
              <a:miter lim="800000"/>
              <a:headEnd/>
              <a:tailEnd/>
            </a:ln>
            <a:effectLst/>
          </p:spPr>
          <p:txBody>
            <a:bodyPr>
              <a:spAutoFit/>
            </a:bodyPr>
            <a:lstStyle/>
            <a:p>
              <a:pPr eaLnBrk="0" hangingPunct="0">
                <a:spcBef>
                  <a:spcPct val="50000"/>
                </a:spcBef>
              </a:pPr>
              <a:r>
                <a:rPr lang="en-US" dirty="0"/>
                <a:t>D</a:t>
              </a:r>
            </a:p>
          </p:txBody>
        </p:sp>
      </p:grpSp>
      <p:grpSp>
        <p:nvGrpSpPr>
          <p:cNvPr id="9" name="Group 206"/>
          <p:cNvGrpSpPr>
            <a:grpSpLocks/>
          </p:cNvGrpSpPr>
          <p:nvPr/>
        </p:nvGrpSpPr>
        <p:grpSpPr bwMode="auto">
          <a:xfrm>
            <a:off x="5410200" y="2995615"/>
            <a:ext cx="990600" cy="547688"/>
            <a:chOff x="3984" y="2138"/>
            <a:chExt cx="624" cy="460"/>
          </a:xfrm>
        </p:grpSpPr>
        <p:sp>
          <p:nvSpPr>
            <p:cNvPr id="179399" name="Text Box 199"/>
            <p:cNvSpPr txBox="1">
              <a:spLocks noChangeArrowheads="1"/>
            </p:cNvSpPr>
            <p:nvPr/>
          </p:nvSpPr>
          <p:spPr bwMode="auto">
            <a:xfrm>
              <a:off x="4368" y="2138"/>
              <a:ext cx="240" cy="310"/>
            </a:xfrm>
            <a:prstGeom prst="rect">
              <a:avLst/>
            </a:prstGeom>
            <a:noFill/>
            <a:ln w="9525">
              <a:noFill/>
              <a:miter lim="800000"/>
              <a:headEnd/>
              <a:tailEnd/>
            </a:ln>
            <a:effectLst/>
          </p:spPr>
          <p:txBody>
            <a:bodyPr wrap="square">
              <a:spAutoFit/>
            </a:bodyPr>
            <a:lstStyle/>
            <a:p>
              <a:pPr eaLnBrk="0" hangingPunct="0">
                <a:spcBef>
                  <a:spcPct val="50000"/>
                </a:spcBef>
              </a:pPr>
              <a:r>
                <a:rPr lang="en-US" dirty="0"/>
                <a:t>B</a:t>
              </a:r>
            </a:p>
          </p:txBody>
        </p:sp>
        <p:grpSp>
          <p:nvGrpSpPr>
            <p:cNvPr id="10" name="Group 205"/>
            <p:cNvGrpSpPr>
              <a:grpSpLocks/>
            </p:cNvGrpSpPr>
            <p:nvPr/>
          </p:nvGrpSpPr>
          <p:grpSpPr bwMode="auto">
            <a:xfrm>
              <a:off x="3984" y="2138"/>
              <a:ext cx="600" cy="460"/>
              <a:chOff x="3744" y="1898"/>
              <a:chExt cx="600" cy="460"/>
            </a:xfrm>
          </p:grpSpPr>
          <p:sp>
            <p:nvSpPr>
              <p:cNvPr id="179400" name="Rectangle 200"/>
              <p:cNvSpPr>
                <a:spLocks noChangeArrowheads="1"/>
              </p:cNvSpPr>
              <p:nvPr/>
            </p:nvSpPr>
            <p:spPr bwMode="auto">
              <a:xfrm rot="21600000">
                <a:off x="3949" y="2112"/>
                <a:ext cx="203" cy="246"/>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179401" name="Rectangle 201"/>
              <p:cNvSpPr>
                <a:spLocks noChangeArrowheads="1"/>
              </p:cNvSpPr>
              <p:nvPr/>
            </p:nvSpPr>
            <p:spPr bwMode="auto">
              <a:xfrm rot="21600000">
                <a:off x="3746" y="2112"/>
                <a:ext cx="203" cy="246"/>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179402" name="Rectangle 202"/>
              <p:cNvSpPr>
                <a:spLocks noChangeArrowheads="1"/>
              </p:cNvSpPr>
              <p:nvPr/>
            </p:nvSpPr>
            <p:spPr bwMode="auto">
              <a:xfrm rot="21600000">
                <a:off x="4142" y="2112"/>
                <a:ext cx="202" cy="246"/>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179403" name="Text Box 203"/>
              <p:cNvSpPr txBox="1">
                <a:spLocks noChangeArrowheads="1"/>
              </p:cNvSpPr>
              <p:nvPr/>
            </p:nvSpPr>
            <p:spPr bwMode="auto">
              <a:xfrm>
                <a:off x="3936" y="1898"/>
                <a:ext cx="252" cy="310"/>
              </a:xfrm>
              <a:prstGeom prst="rect">
                <a:avLst/>
              </a:prstGeom>
              <a:noFill/>
              <a:ln w="9525">
                <a:noFill/>
                <a:miter lim="800000"/>
                <a:headEnd/>
                <a:tailEnd/>
              </a:ln>
              <a:effectLst/>
            </p:spPr>
            <p:txBody>
              <a:bodyPr>
                <a:spAutoFit/>
              </a:bodyPr>
              <a:lstStyle/>
              <a:p>
                <a:pPr eaLnBrk="0" hangingPunct="0">
                  <a:spcBef>
                    <a:spcPct val="50000"/>
                  </a:spcBef>
                </a:pPr>
                <a:r>
                  <a:rPr lang="en-US" dirty="0"/>
                  <a:t>C</a:t>
                </a:r>
              </a:p>
            </p:txBody>
          </p:sp>
          <p:sp>
            <p:nvSpPr>
              <p:cNvPr id="179404" name="Text Box 204"/>
              <p:cNvSpPr txBox="1">
                <a:spLocks noChangeArrowheads="1"/>
              </p:cNvSpPr>
              <p:nvPr/>
            </p:nvSpPr>
            <p:spPr bwMode="auto">
              <a:xfrm>
                <a:off x="3744" y="1898"/>
                <a:ext cx="254" cy="310"/>
              </a:xfrm>
              <a:prstGeom prst="rect">
                <a:avLst/>
              </a:prstGeom>
              <a:noFill/>
              <a:ln w="9525">
                <a:noFill/>
                <a:miter lim="800000"/>
                <a:headEnd/>
                <a:tailEnd/>
              </a:ln>
              <a:effectLst/>
            </p:spPr>
            <p:txBody>
              <a:bodyPr>
                <a:spAutoFit/>
              </a:bodyPr>
              <a:lstStyle/>
              <a:p>
                <a:pPr eaLnBrk="0" hangingPunct="0">
                  <a:spcBef>
                    <a:spcPct val="50000"/>
                  </a:spcBef>
                </a:pPr>
                <a:r>
                  <a:rPr lang="en-US" dirty="0"/>
                  <a:t>D</a:t>
                </a:r>
              </a:p>
            </p:txBody>
          </p:sp>
        </p:grpSp>
      </p:grpSp>
      <p:sp>
        <p:nvSpPr>
          <p:cNvPr id="179408" name="Line 208"/>
          <p:cNvSpPr>
            <a:spLocks noChangeShapeType="1"/>
          </p:cNvSpPr>
          <p:nvPr/>
        </p:nvSpPr>
        <p:spPr bwMode="auto">
          <a:xfrm>
            <a:off x="3581400" y="2408635"/>
            <a:ext cx="1339850" cy="0"/>
          </a:xfrm>
          <a:prstGeom prst="line">
            <a:avLst/>
          </a:prstGeom>
          <a:noFill/>
          <a:ln w="28575">
            <a:solidFill>
              <a:srgbClr val="FF0000"/>
            </a:solidFill>
            <a:round/>
            <a:headEnd/>
            <a:tailEnd type="triangle" w="med" len="med"/>
          </a:ln>
          <a:effectLst/>
        </p:spPr>
        <p:txBody>
          <a:bodyPr/>
          <a:lstStyle/>
          <a:p>
            <a:endParaRPr lang="en-US"/>
          </a:p>
        </p:txBody>
      </p:sp>
      <p:grpSp>
        <p:nvGrpSpPr>
          <p:cNvPr id="11" name="Group 255"/>
          <p:cNvGrpSpPr>
            <a:grpSpLocks/>
          </p:cNvGrpSpPr>
          <p:nvPr/>
        </p:nvGrpSpPr>
        <p:grpSpPr bwMode="auto">
          <a:xfrm>
            <a:off x="5867400" y="1916905"/>
            <a:ext cx="2971800" cy="628650"/>
            <a:chOff x="3888" y="1411"/>
            <a:chExt cx="1872" cy="528"/>
          </a:xfrm>
        </p:grpSpPr>
        <p:grpSp>
          <p:nvGrpSpPr>
            <p:cNvPr id="12" name="Group 209"/>
            <p:cNvGrpSpPr>
              <a:grpSpLocks/>
            </p:cNvGrpSpPr>
            <p:nvPr/>
          </p:nvGrpSpPr>
          <p:grpSpPr bwMode="auto">
            <a:xfrm>
              <a:off x="4120" y="1680"/>
              <a:ext cx="426" cy="246"/>
              <a:chOff x="3792" y="2208"/>
              <a:chExt cx="369" cy="246"/>
            </a:xfrm>
          </p:grpSpPr>
          <p:sp>
            <p:nvSpPr>
              <p:cNvPr id="179410" name="Rectangle 210"/>
              <p:cNvSpPr>
                <a:spLocks noChangeArrowheads="1"/>
              </p:cNvSpPr>
              <p:nvPr/>
            </p:nvSpPr>
            <p:spPr bwMode="auto">
              <a:xfrm>
                <a:off x="3974" y="2208"/>
                <a:ext cx="187" cy="246"/>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179411" name="Rectangle 211"/>
              <p:cNvSpPr>
                <a:spLocks noChangeArrowheads="1"/>
              </p:cNvSpPr>
              <p:nvPr/>
            </p:nvSpPr>
            <p:spPr bwMode="auto">
              <a:xfrm>
                <a:off x="3792" y="2208"/>
                <a:ext cx="188" cy="246"/>
              </a:xfrm>
              <a:prstGeom prst="rect">
                <a:avLst/>
              </a:prstGeom>
              <a:solidFill>
                <a:srgbClr val="FFCC00"/>
              </a:solidFill>
              <a:ln w="9525">
                <a:solidFill>
                  <a:schemeClr val="tx1"/>
                </a:solidFill>
                <a:miter lim="800000"/>
                <a:headEnd/>
                <a:tailEnd/>
              </a:ln>
              <a:effectLst/>
            </p:spPr>
            <p:txBody>
              <a:bodyPr wrap="none" anchor="ctr"/>
              <a:lstStyle/>
              <a:p>
                <a:endParaRPr lang="en-US"/>
              </a:p>
            </p:txBody>
          </p:sp>
        </p:grpSp>
        <p:sp>
          <p:nvSpPr>
            <p:cNvPr id="179412" name="AutoShape 212"/>
            <p:cNvSpPr>
              <a:spLocks noChangeArrowheads="1"/>
            </p:cNvSpPr>
            <p:nvPr/>
          </p:nvSpPr>
          <p:spPr bwMode="auto">
            <a:xfrm>
              <a:off x="5110" y="1693"/>
              <a:ext cx="649" cy="246"/>
            </a:xfrm>
            <a:prstGeom prst="flowChartTerminator">
              <a:avLst/>
            </a:prstGeom>
            <a:noFill/>
            <a:ln w="19050">
              <a:solidFill>
                <a:srgbClr val="0000FF"/>
              </a:solidFill>
              <a:miter lim="800000"/>
              <a:headEnd/>
              <a:tailEnd/>
            </a:ln>
            <a:effectLst/>
          </p:spPr>
          <p:txBody>
            <a:bodyPr wrap="none" anchor="ctr"/>
            <a:lstStyle/>
            <a:p>
              <a:endParaRPr lang="en-US"/>
            </a:p>
          </p:txBody>
        </p:sp>
        <p:sp>
          <p:nvSpPr>
            <p:cNvPr id="179413" name="Text Box 213"/>
            <p:cNvSpPr txBox="1">
              <a:spLocks noChangeArrowheads="1"/>
            </p:cNvSpPr>
            <p:nvPr/>
          </p:nvSpPr>
          <p:spPr bwMode="auto">
            <a:xfrm>
              <a:off x="5489" y="1411"/>
              <a:ext cx="271" cy="310"/>
            </a:xfrm>
            <a:prstGeom prst="rect">
              <a:avLst/>
            </a:prstGeom>
            <a:noFill/>
            <a:ln w="9525">
              <a:noFill/>
              <a:miter lim="800000"/>
              <a:headEnd/>
              <a:tailEnd/>
            </a:ln>
            <a:effectLst/>
          </p:spPr>
          <p:txBody>
            <a:bodyPr>
              <a:spAutoFit/>
            </a:bodyPr>
            <a:lstStyle/>
            <a:p>
              <a:pPr eaLnBrk="0" hangingPunct="0">
                <a:spcBef>
                  <a:spcPct val="50000"/>
                </a:spcBef>
              </a:pPr>
              <a:r>
                <a:rPr lang="en-US" dirty="0"/>
                <a:t>H</a:t>
              </a:r>
            </a:p>
          </p:txBody>
        </p:sp>
        <p:sp>
          <p:nvSpPr>
            <p:cNvPr id="179414" name="AutoShape 214"/>
            <p:cNvSpPr>
              <a:spLocks noChangeArrowheads="1"/>
            </p:cNvSpPr>
            <p:nvPr/>
          </p:nvSpPr>
          <p:spPr bwMode="auto">
            <a:xfrm>
              <a:off x="3888" y="1680"/>
              <a:ext cx="1092" cy="246"/>
            </a:xfrm>
            <a:prstGeom prst="flowChartTerminator">
              <a:avLst/>
            </a:prstGeom>
            <a:noFill/>
            <a:ln w="19050">
              <a:solidFill>
                <a:srgbClr val="0000FF"/>
              </a:solidFill>
              <a:miter lim="800000"/>
              <a:headEnd/>
              <a:tailEnd/>
            </a:ln>
            <a:effectLst/>
          </p:spPr>
          <p:txBody>
            <a:bodyPr wrap="none" anchor="ctr"/>
            <a:lstStyle/>
            <a:p>
              <a:endParaRPr lang="en-US"/>
            </a:p>
          </p:txBody>
        </p:sp>
        <p:sp>
          <p:nvSpPr>
            <p:cNvPr id="179415" name="Line 215"/>
            <p:cNvSpPr>
              <a:spLocks noChangeShapeType="1"/>
            </p:cNvSpPr>
            <p:nvPr/>
          </p:nvSpPr>
          <p:spPr bwMode="auto">
            <a:xfrm>
              <a:off x="4769" y="1680"/>
              <a:ext cx="0" cy="246"/>
            </a:xfrm>
            <a:prstGeom prst="line">
              <a:avLst/>
            </a:prstGeom>
            <a:noFill/>
            <a:ln w="19050">
              <a:solidFill>
                <a:srgbClr val="0000FF"/>
              </a:solidFill>
              <a:round/>
              <a:headEnd/>
              <a:tailEnd/>
            </a:ln>
            <a:effectLst/>
          </p:spPr>
          <p:txBody>
            <a:bodyPr/>
            <a:lstStyle/>
            <a:p>
              <a:endParaRPr lang="en-US"/>
            </a:p>
          </p:txBody>
        </p:sp>
        <p:sp>
          <p:nvSpPr>
            <p:cNvPr id="179416" name="Line 216"/>
            <p:cNvSpPr>
              <a:spLocks noChangeShapeType="1"/>
            </p:cNvSpPr>
            <p:nvPr/>
          </p:nvSpPr>
          <p:spPr bwMode="auto">
            <a:xfrm>
              <a:off x="5326" y="1693"/>
              <a:ext cx="0" cy="246"/>
            </a:xfrm>
            <a:prstGeom prst="line">
              <a:avLst/>
            </a:prstGeom>
            <a:noFill/>
            <a:ln w="19050">
              <a:solidFill>
                <a:srgbClr val="0000FF"/>
              </a:solidFill>
              <a:round/>
              <a:headEnd/>
              <a:tailEnd/>
            </a:ln>
            <a:effectLst/>
          </p:spPr>
          <p:txBody>
            <a:bodyPr/>
            <a:lstStyle/>
            <a:p>
              <a:endParaRPr lang="en-US"/>
            </a:p>
          </p:txBody>
        </p:sp>
        <p:sp>
          <p:nvSpPr>
            <p:cNvPr id="179417" name="Line 217"/>
            <p:cNvSpPr>
              <a:spLocks noChangeShapeType="1"/>
            </p:cNvSpPr>
            <p:nvPr/>
          </p:nvSpPr>
          <p:spPr bwMode="auto">
            <a:xfrm>
              <a:off x="5542" y="1693"/>
              <a:ext cx="0" cy="246"/>
            </a:xfrm>
            <a:prstGeom prst="line">
              <a:avLst/>
            </a:prstGeom>
            <a:noFill/>
            <a:ln w="19050">
              <a:solidFill>
                <a:srgbClr val="0000FF"/>
              </a:solidFill>
              <a:round/>
              <a:headEnd/>
              <a:tailEnd/>
            </a:ln>
            <a:effectLst/>
          </p:spPr>
          <p:txBody>
            <a:bodyPr/>
            <a:lstStyle/>
            <a:p>
              <a:endParaRPr lang="en-US"/>
            </a:p>
          </p:txBody>
        </p:sp>
        <p:sp>
          <p:nvSpPr>
            <p:cNvPr id="179418" name="Oval 218"/>
            <p:cNvSpPr>
              <a:spLocks noChangeArrowheads="1"/>
            </p:cNvSpPr>
            <p:nvPr/>
          </p:nvSpPr>
          <p:spPr bwMode="auto">
            <a:xfrm>
              <a:off x="5002" y="1775"/>
              <a:ext cx="108" cy="82"/>
            </a:xfrm>
            <a:prstGeom prst="ellipse">
              <a:avLst/>
            </a:prstGeom>
            <a:noFill/>
            <a:ln w="19050">
              <a:solidFill>
                <a:srgbClr val="0000FF"/>
              </a:solidFill>
              <a:round/>
              <a:headEnd/>
              <a:tailEnd/>
            </a:ln>
            <a:effectLst/>
          </p:spPr>
          <p:txBody>
            <a:bodyPr wrap="none" anchor="ctr"/>
            <a:lstStyle/>
            <a:p>
              <a:endParaRPr lang="en-US"/>
            </a:p>
          </p:txBody>
        </p:sp>
        <p:sp>
          <p:nvSpPr>
            <p:cNvPr id="179419" name="Text Box 219"/>
            <p:cNvSpPr txBox="1">
              <a:spLocks noChangeArrowheads="1"/>
            </p:cNvSpPr>
            <p:nvPr/>
          </p:nvSpPr>
          <p:spPr bwMode="auto">
            <a:xfrm>
              <a:off x="4120" y="1411"/>
              <a:ext cx="269" cy="310"/>
            </a:xfrm>
            <a:prstGeom prst="rect">
              <a:avLst/>
            </a:prstGeom>
            <a:noFill/>
            <a:ln w="9525">
              <a:noFill/>
              <a:miter lim="800000"/>
              <a:headEnd/>
              <a:tailEnd/>
            </a:ln>
            <a:effectLst/>
          </p:spPr>
          <p:txBody>
            <a:bodyPr>
              <a:spAutoFit/>
            </a:bodyPr>
            <a:lstStyle/>
            <a:p>
              <a:pPr eaLnBrk="0" hangingPunct="0">
                <a:spcBef>
                  <a:spcPct val="50000"/>
                </a:spcBef>
              </a:pPr>
              <a:r>
                <a:rPr lang="en-US" dirty="0"/>
                <a:t>B</a:t>
              </a:r>
            </a:p>
          </p:txBody>
        </p:sp>
        <p:sp>
          <p:nvSpPr>
            <p:cNvPr id="179420" name="Text Box 220"/>
            <p:cNvSpPr txBox="1">
              <a:spLocks noChangeArrowheads="1"/>
            </p:cNvSpPr>
            <p:nvPr/>
          </p:nvSpPr>
          <p:spPr bwMode="auto">
            <a:xfrm>
              <a:off x="4286" y="1411"/>
              <a:ext cx="271" cy="310"/>
            </a:xfrm>
            <a:prstGeom prst="rect">
              <a:avLst/>
            </a:prstGeom>
            <a:noFill/>
            <a:ln w="9525">
              <a:noFill/>
              <a:miter lim="800000"/>
              <a:headEnd/>
              <a:tailEnd/>
            </a:ln>
            <a:effectLst/>
          </p:spPr>
          <p:txBody>
            <a:bodyPr>
              <a:spAutoFit/>
            </a:bodyPr>
            <a:lstStyle/>
            <a:p>
              <a:pPr eaLnBrk="0" hangingPunct="0">
                <a:spcBef>
                  <a:spcPct val="50000"/>
                </a:spcBef>
              </a:pPr>
              <a:r>
                <a:rPr lang="en-US" dirty="0"/>
                <a:t>C</a:t>
              </a:r>
            </a:p>
          </p:txBody>
        </p:sp>
        <p:sp>
          <p:nvSpPr>
            <p:cNvPr id="179421" name="Text Box 221"/>
            <p:cNvSpPr txBox="1">
              <a:spLocks noChangeArrowheads="1"/>
            </p:cNvSpPr>
            <p:nvPr/>
          </p:nvSpPr>
          <p:spPr bwMode="auto">
            <a:xfrm>
              <a:off x="4517" y="1411"/>
              <a:ext cx="269" cy="310"/>
            </a:xfrm>
            <a:prstGeom prst="rect">
              <a:avLst/>
            </a:prstGeom>
            <a:noFill/>
            <a:ln w="9525">
              <a:noFill/>
              <a:miter lim="800000"/>
              <a:headEnd/>
              <a:tailEnd/>
            </a:ln>
            <a:effectLst/>
          </p:spPr>
          <p:txBody>
            <a:bodyPr>
              <a:spAutoFit/>
            </a:bodyPr>
            <a:lstStyle/>
            <a:p>
              <a:pPr eaLnBrk="0" hangingPunct="0">
                <a:spcBef>
                  <a:spcPct val="50000"/>
                </a:spcBef>
              </a:pPr>
              <a:r>
                <a:rPr lang="en-US" dirty="0"/>
                <a:t>D</a:t>
              </a:r>
            </a:p>
          </p:txBody>
        </p:sp>
        <p:sp>
          <p:nvSpPr>
            <p:cNvPr id="179422" name="Text Box 222"/>
            <p:cNvSpPr txBox="1">
              <a:spLocks noChangeArrowheads="1"/>
            </p:cNvSpPr>
            <p:nvPr/>
          </p:nvSpPr>
          <p:spPr bwMode="auto">
            <a:xfrm>
              <a:off x="4730" y="1411"/>
              <a:ext cx="272" cy="310"/>
            </a:xfrm>
            <a:prstGeom prst="rect">
              <a:avLst/>
            </a:prstGeom>
            <a:noFill/>
            <a:ln w="9525">
              <a:noFill/>
              <a:miter lim="800000"/>
              <a:headEnd/>
              <a:tailEnd/>
            </a:ln>
            <a:effectLst/>
          </p:spPr>
          <p:txBody>
            <a:bodyPr>
              <a:spAutoFit/>
            </a:bodyPr>
            <a:lstStyle/>
            <a:p>
              <a:pPr eaLnBrk="0" hangingPunct="0">
                <a:spcBef>
                  <a:spcPct val="50000"/>
                </a:spcBef>
              </a:pPr>
              <a:r>
                <a:rPr lang="en-US" dirty="0"/>
                <a:t>E</a:t>
              </a:r>
            </a:p>
          </p:txBody>
        </p:sp>
        <p:sp>
          <p:nvSpPr>
            <p:cNvPr id="179423" name="Text Box 223"/>
            <p:cNvSpPr txBox="1">
              <a:spLocks noChangeArrowheads="1"/>
            </p:cNvSpPr>
            <p:nvPr/>
          </p:nvSpPr>
          <p:spPr bwMode="auto">
            <a:xfrm>
              <a:off x="5110" y="1411"/>
              <a:ext cx="271" cy="310"/>
            </a:xfrm>
            <a:prstGeom prst="rect">
              <a:avLst/>
            </a:prstGeom>
            <a:noFill/>
            <a:ln w="9525">
              <a:noFill/>
              <a:miter lim="800000"/>
              <a:headEnd/>
              <a:tailEnd/>
            </a:ln>
            <a:effectLst/>
          </p:spPr>
          <p:txBody>
            <a:bodyPr>
              <a:spAutoFit/>
            </a:bodyPr>
            <a:lstStyle/>
            <a:p>
              <a:pPr eaLnBrk="0" hangingPunct="0">
                <a:spcBef>
                  <a:spcPct val="50000"/>
                </a:spcBef>
              </a:pPr>
              <a:r>
                <a:rPr lang="en-US" dirty="0"/>
                <a:t>F</a:t>
              </a:r>
            </a:p>
          </p:txBody>
        </p:sp>
        <p:sp>
          <p:nvSpPr>
            <p:cNvPr id="179424" name="Text Box 224"/>
            <p:cNvSpPr txBox="1">
              <a:spLocks noChangeArrowheads="1"/>
            </p:cNvSpPr>
            <p:nvPr/>
          </p:nvSpPr>
          <p:spPr bwMode="auto">
            <a:xfrm>
              <a:off x="5280" y="1411"/>
              <a:ext cx="271" cy="310"/>
            </a:xfrm>
            <a:prstGeom prst="rect">
              <a:avLst/>
            </a:prstGeom>
            <a:noFill/>
            <a:ln w="9525">
              <a:noFill/>
              <a:miter lim="800000"/>
              <a:headEnd/>
              <a:tailEnd/>
            </a:ln>
            <a:effectLst/>
          </p:spPr>
          <p:txBody>
            <a:bodyPr>
              <a:spAutoFit/>
            </a:bodyPr>
            <a:lstStyle/>
            <a:p>
              <a:pPr eaLnBrk="0" hangingPunct="0">
                <a:spcBef>
                  <a:spcPct val="50000"/>
                </a:spcBef>
              </a:pPr>
              <a:r>
                <a:rPr lang="en-US"/>
                <a:t>G</a:t>
              </a:r>
            </a:p>
          </p:txBody>
        </p:sp>
      </p:grpSp>
      <p:sp>
        <p:nvSpPr>
          <p:cNvPr id="179425" name="Text Box 225"/>
          <p:cNvSpPr txBox="1">
            <a:spLocks noChangeArrowheads="1"/>
          </p:cNvSpPr>
          <p:nvPr/>
        </p:nvSpPr>
        <p:spPr bwMode="auto">
          <a:xfrm>
            <a:off x="825508" y="1916906"/>
            <a:ext cx="371475" cy="369332"/>
          </a:xfrm>
          <a:prstGeom prst="rect">
            <a:avLst/>
          </a:prstGeom>
          <a:noFill/>
          <a:ln w="9525">
            <a:noFill/>
            <a:miter lim="800000"/>
            <a:headEnd/>
            <a:tailEnd/>
          </a:ln>
          <a:effectLst/>
        </p:spPr>
        <p:txBody>
          <a:bodyPr>
            <a:spAutoFit/>
          </a:bodyPr>
          <a:lstStyle/>
          <a:p>
            <a:pPr eaLnBrk="0" hangingPunct="0">
              <a:spcBef>
                <a:spcPct val="50000"/>
              </a:spcBef>
            </a:pPr>
            <a:r>
              <a:rPr lang="en-US" dirty="0"/>
              <a:t>A</a:t>
            </a:r>
          </a:p>
        </p:txBody>
      </p:sp>
      <p:sp>
        <p:nvSpPr>
          <p:cNvPr id="179426" name="Text Box 226"/>
          <p:cNvSpPr txBox="1">
            <a:spLocks noChangeArrowheads="1"/>
          </p:cNvSpPr>
          <p:nvPr/>
        </p:nvSpPr>
        <p:spPr bwMode="auto">
          <a:xfrm>
            <a:off x="1049351" y="1916906"/>
            <a:ext cx="369887" cy="369332"/>
          </a:xfrm>
          <a:prstGeom prst="rect">
            <a:avLst/>
          </a:prstGeom>
          <a:noFill/>
          <a:ln w="9525">
            <a:noFill/>
            <a:miter lim="800000"/>
            <a:headEnd/>
            <a:tailEnd/>
          </a:ln>
          <a:effectLst/>
        </p:spPr>
        <p:txBody>
          <a:bodyPr>
            <a:spAutoFit/>
          </a:bodyPr>
          <a:lstStyle/>
          <a:p>
            <a:pPr eaLnBrk="0" hangingPunct="0">
              <a:spcBef>
                <a:spcPct val="50000"/>
              </a:spcBef>
            </a:pPr>
            <a:r>
              <a:rPr lang="en-US" dirty="0"/>
              <a:t>B</a:t>
            </a:r>
          </a:p>
        </p:txBody>
      </p:sp>
      <p:sp>
        <p:nvSpPr>
          <p:cNvPr id="179427" name="Text Box 227"/>
          <p:cNvSpPr txBox="1">
            <a:spLocks noChangeArrowheads="1"/>
          </p:cNvSpPr>
          <p:nvPr/>
        </p:nvSpPr>
        <p:spPr bwMode="auto">
          <a:xfrm>
            <a:off x="1346219" y="1916906"/>
            <a:ext cx="373063" cy="369332"/>
          </a:xfrm>
          <a:prstGeom prst="rect">
            <a:avLst/>
          </a:prstGeom>
          <a:noFill/>
          <a:ln w="9525">
            <a:noFill/>
            <a:miter lim="800000"/>
            <a:headEnd/>
            <a:tailEnd/>
          </a:ln>
          <a:effectLst/>
        </p:spPr>
        <p:txBody>
          <a:bodyPr>
            <a:spAutoFit/>
          </a:bodyPr>
          <a:lstStyle/>
          <a:p>
            <a:pPr eaLnBrk="0" hangingPunct="0">
              <a:spcBef>
                <a:spcPct val="50000"/>
              </a:spcBef>
            </a:pPr>
            <a:r>
              <a:rPr lang="en-US" dirty="0"/>
              <a:t>C</a:t>
            </a:r>
          </a:p>
        </p:txBody>
      </p:sp>
      <p:sp>
        <p:nvSpPr>
          <p:cNvPr id="179428" name="Text Box 228"/>
          <p:cNvSpPr txBox="1">
            <a:spLocks noChangeArrowheads="1"/>
          </p:cNvSpPr>
          <p:nvPr/>
        </p:nvSpPr>
        <p:spPr bwMode="auto">
          <a:xfrm>
            <a:off x="1646240" y="1916906"/>
            <a:ext cx="369887" cy="369332"/>
          </a:xfrm>
          <a:prstGeom prst="rect">
            <a:avLst/>
          </a:prstGeom>
          <a:noFill/>
          <a:ln w="9525">
            <a:noFill/>
            <a:miter lim="800000"/>
            <a:headEnd/>
            <a:tailEnd/>
          </a:ln>
          <a:effectLst/>
        </p:spPr>
        <p:txBody>
          <a:bodyPr>
            <a:spAutoFit/>
          </a:bodyPr>
          <a:lstStyle/>
          <a:p>
            <a:pPr eaLnBrk="0" hangingPunct="0">
              <a:spcBef>
                <a:spcPct val="50000"/>
              </a:spcBef>
            </a:pPr>
            <a:r>
              <a:rPr lang="en-US" dirty="0"/>
              <a:t>D</a:t>
            </a:r>
          </a:p>
        </p:txBody>
      </p:sp>
      <p:sp>
        <p:nvSpPr>
          <p:cNvPr id="179429" name="Text Box 229"/>
          <p:cNvSpPr txBox="1">
            <a:spLocks noChangeArrowheads="1"/>
          </p:cNvSpPr>
          <p:nvPr/>
        </p:nvSpPr>
        <p:spPr bwMode="auto">
          <a:xfrm>
            <a:off x="1939925" y="1916906"/>
            <a:ext cx="374650" cy="369332"/>
          </a:xfrm>
          <a:prstGeom prst="rect">
            <a:avLst/>
          </a:prstGeom>
          <a:noFill/>
          <a:ln w="9525">
            <a:noFill/>
            <a:miter lim="800000"/>
            <a:headEnd/>
            <a:tailEnd/>
          </a:ln>
          <a:effectLst/>
        </p:spPr>
        <p:txBody>
          <a:bodyPr>
            <a:spAutoFit/>
          </a:bodyPr>
          <a:lstStyle/>
          <a:p>
            <a:pPr eaLnBrk="0" hangingPunct="0">
              <a:spcBef>
                <a:spcPct val="50000"/>
              </a:spcBef>
            </a:pPr>
            <a:r>
              <a:rPr lang="en-US" dirty="0"/>
              <a:t>E</a:t>
            </a:r>
          </a:p>
        </p:txBody>
      </p:sp>
      <p:grpSp>
        <p:nvGrpSpPr>
          <p:cNvPr id="13" name="Group 230"/>
          <p:cNvGrpSpPr>
            <a:grpSpLocks/>
          </p:cNvGrpSpPr>
          <p:nvPr/>
        </p:nvGrpSpPr>
        <p:grpSpPr bwMode="auto">
          <a:xfrm>
            <a:off x="76224" y="2180047"/>
            <a:ext cx="3279775" cy="544115"/>
            <a:chOff x="238" y="1172"/>
            <a:chExt cx="2066" cy="457"/>
          </a:xfrm>
        </p:grpSpPr>
        <p:sp>
          <p:nvSpPr>
            <p:cNvPr id="179431" name="AutoShape 231"/>
            <p:cNvSpPr>
              <a:spLocks noChangeArrowheads="1"/>
            </p:cNvSpPr>
            <p:nvPr/>
          </p:nvSpPr>
          <p:spPr bwMode="auto">
            <a:xfrm>
              <a:off x="718" y="1200"/>
              <a:ext cx="938" cy="246"/>
            </a:xfrm>
            <a:prstGeom prst="flowChartTerminator">
              <a:avLst/>
            </a:prstGeom>
            <a:noFill/>
            <a:ln w="19050">
              <a:solidFill>
                <a:srgbClr val="0000FF"/>
              </a:solidFill>
              <a:miter lim="800000"/>
              <a:headEnd/>
              <a:tailEnd/>
            </a:ln>
            <a:effectLst/>
          </p:spPr>
          <p:txBody>
            <a:bodyPr wrap="none" anchor="ctr"/>
            <a:lstStyle/>
            <a:p>
              <a:endParaRPr lang="en-US"/>
            </a:p>
          </p:txBody>
        </p:sp>
        <p:sp>
          <p:nvSpPr>
            <p:cNvPr id="179432" name="Line 232"/>
            <p:cNvSpPr>
              <a:spLocks noChangeShapeType="1"/>
            </p:cNvSpPr>
            <p:nvPr/>
          </p:nvSpPr>
          <p:spPr bwMode="auto">
            <a:xfrm>
              <a:off x="898" y="1213"/>
              <a:ext cx="0" cy="246"/>
            </a:xfrm>
            <a:prstGeom prst="line">
              <a:avLst/>
            </a:prstGeom>
            <a:noFill/>
            <a:ln w="19050">
              <a:solidFill>
                <a:srgbClr val="0000FF"/>
              </a:solidFill>
              <a:round/>
              <a:headEnd/>
              <a:tailEnd/>
            </a:ln>
            <a:effectLst/>
          </p:spPr>
          <p:txBody>
            <a:bodyPr/>
            <a:lstStyle/>
            <a:p>
              <a:endParaRPr lang="en-US"/>
            </a:p>
          </p:txBody>
        </p:sp>
        <p:sp>
          <p:nvSpPr>
            <p:cNvPr id="179433" name="Line 233"/>
            <p:cNvSpPr>
              <a:spLocks noChangeShapeType="1"/>
            </p:cNvSpPr>
            <p:nvPr/>
          </p:nvSpPr>
          <p:spPr bwMode="auto">
            <a:xfrm>
              <a:off x="1054" y="1210"/>
              <a:ext cx="0" cy="246"/>
            </a:xfrm>
            <a:prstGeom prst="line">
              <a:avLst/>
            </a:prstGeom>
            <a:noFill/>
            <a:ln w="19050">
              <a:solidFill>
                <a:srgbClr val="0000FF"/>
              </a:solidFill>
              <a:round/>
              <a:headEnd/>
              <a:tailEnd/>
            </a:ln>
            <a:effectLst/>
          </p:spPr>
          <p:txBody>
            <a:bodyPr/>
            <a:lstStyle/>
            <a:p>
              <a:endParaRPr lang="en-US"/>
            </a:p>
          </p:txBody>
        </p:sp>
        <p:sp>
          <p:nvSpPr>
            <p:cNvPr id="179434" name="Line 234"/>
            <p:cNvSpPr>
              <a:spLocks noChangeShapeType="1"/>
            </p:cNvSpPr>
            <p:nvPr/>
          </p:nvSpPr>
          <p:spPr bwMode="auto">
            <a:xfrm>
              <a:off x="1408" y="1200"/>
              <a:ext cx="0" cy="246"/>
            </a:xfrm>
            <a:prstGeom prst="line">
              <a:avLst/>
            </a:prstGeom>
            <a:noFill/>
            <a:ln w="19050">
              <a:solidFill>
                <a:srgbClr val="0000FF"/>
              </a:solidFill>
              <a:round/>
              <a:headEnd/>
              <a:tailEnd/>
            </a:ln>
            <a:effectLst/>
          </p:spPr>
          <p:txBody>
            <a:bodyPr/>
            <a:lstStyle/>
            <a:p>
              <a:endParaRPr lang="en-US"/>
            </a:p>
          </p:txBody>
        </p:sp>
        <p:sp>
          <p:nvSpPr>
            <p:cNvPr id="179435" name="AutoShape 235"/>
            <p:cNvSpPr>
              <a:spLocks noChangeArrowheads="1"/>
            </p:cNvSpPr>
            <p:nvPr/>
          </p:nvSpPr>
          <p:spPr bwMode="auto">
            <a:xfrm>
              <a:off x="1741" y="1213"/>
              <a:ext cx="563" cy="246"/>
            </a:xfrm>
            <a:prstGeom prst="flowChartTerminator">
              <a:avLst/>
            </a:prstGeom>
            <a:noFill/>
            <a:ln w="19050">
              <a:solidFill>
                <a:srgbClr val="0000FF"/>
              </a:solidFill>
              <a:miter lim="800000"/>
              <a:headEnd/>
              <a:tailEnd/>
            </a:ln>
            <a:effectLst/>
          </p:spPr>
          <p:txBody>
            <a:bodyPr wrap="none" anchor="ctr"/>
            <a:lstStyle/>
            <a:p>
              <a:endParaRPr lang="en-US"/>
            </a:p>
          </p:txBody>
        </p:sp>
        <p:sp>
          <p:nvSpPr>
            <p:cNvPr id="179436" name="Line 236"/>
            <p:cNvSpPr>
              <a:spLocks noChangeShapeType="1"/>
            </p:cNvSpPr>
            <p:nvPr/>
          </p:nvSpPr>
          <p:spPr bwMode="auto">
            <a:xfrm>
              <a:off x="1929" y="1213"/>
              <a:ext cx="0" cy="246"/>
            </a:xfrm>
            <a:prstGeom prst="line">
              <a:avLst/>
            </a:prstGeom>
            <a:noFill/>
            <a:ln w="19050">
              <a:solidFill>
                <a:srgbClr val="0000FF"/>
              </a:solidFill>
              <a:round/>
              <a:headEnd/>
              <a:tailEnd/>
            </a:ln>
            <a:effectLst/>
          </p:spPr>
          <p:txBody>
            <a:bodyPr/>
            <a:lstStyle/>
            <a:p>
              <a:endParaRPr lang="en-US"/>
            </a:p>
          </p:txBody>
        </p:sp>
        <p:sp>
          <p:nvSpPr>
            <p:cNvPr id="179437" name="Line 237"/>
            <p:cNvSpPr>
              <a:spLocks noChangeShapeType="1"/>
            </p:cNvSpPr>
            <p:nvPr/>
          </p:nvSpPr>
          <p:spPr bwMode="auto">
            <a:xfrm>
              <a:off x="2116" y="1213"/>
              <a:ext cx="0" cy="246"/>
            </a:xfrm>
            <a:prstGeom prst="line">
              <a:avLst/>
            </a:prstGeom>
            <a:noFill/>
            <a:ln w="19050">
              <a:solidFill>
                <a:srgbClr val="0000FF"/>
              </a:solidFill>
              <a:round/>
              <a:headEnd/>
              <a:tailEnd/>
            </a:ln>
            <a:effectLst/>
          </p:spPr>
          <p:txBody>
            <a:bodyPr/>
            <a:lstStyle/>
            <a:p>
              <a:endParaRPr lang="en-US"/>
            </a:p>
          </p:txBody>
        </p:sp>
        <p:sp>
          <p:nvSpPr>
            <p:cNvPr id="179438" name="Oval 238"/>
            <p:cNvSpPr>
              <a:spLocks noChangeArrowheads="1"/>
            </p:cNvSpPr>
            <p:nvPr/>
          </p:nvSpPr>
          <p:spPr bwMode="auto">
            <a:xfrm>
              <a:off x="1648" y="1295"/>
              <a:ext cx="93" cy="82"/>
            </a:xfrm>
            <a:prstGeom prst="ellipse">
              <a:avLst/>
            </a:prstGeom>
            <a:noFill/>
            <a:ln w="19050">
              <a:solidFill>
                <a:srgbClr val="0000FF"/>
              </a:solidFill>
              <a:round/>
              <a:headEnd/>
              <a:tailEnd/>
            </a:ln>
            <a:effectLst/>
          </p:spPr>
          <p:txBody>
            <a:bodyPr wrap="none" anchor="ctr"/>
            <a:lstStyle/>
            <a:p>
              <a:endParaRPr lang="en-US"/>
            </a:p>
          </p:txBody>
        </p:sp>
        <p:sp>
          <p:nvSpPr>
            <p:cNvPr id="179439" name="Text Box 239"/>
            <p:cNvSpPr txBox="1">
              <a:spLocks noChangeArrowheads="1"/>
            </p:cNvSpPr>
            <p:nvPr/>
          </p:nvSpPr>
          <p:spPr bwMode="auto">
            <a:xfrm>
              <a:off x="238" y="1172"/>
              <a:ext cx="233" cy="388"/>
            </a:xfrm>
            <a:prstGeom prst="rect">
              <a:avLst/>
            </a:prstGeom>
            <a:noFill/>
            <a:ln w="9525">
              <a:noFill/>
              <a:miter lim="800000"/>
              <a:headEnd/>
              <a:tailEnd/>
            </a:ln>
            <a:effectLst/>
          </p:spPr>
          <p:txBody>
            <a:bodyPr>
              <a:spAutoFit/>
            </a:bodyPr>
            <a:lstStyle/>
            <a:p>
              <a:pPr eaLnBrk="0" hangingPunct="0">
                <a:spcBef>
                  <a:spcPct val="50000"/>
                </a:spcBef>
              </a:pPr>
              <a:r>
                <a:rPr lang="en-US" sz="2400" b="1" dirty="0">
                  <a:solidFill>
                    <a:srgbClr val="FF0000"/>
                  </a:solidFill>
                  <a:latin typeface="Times"/>
                </a:rPr>
                <a:t>b</a:t>
              </a:r>
            </a:p>
          </p:txBody>
        </p:sp>
        <p:sp>
          <p:nvSpPr>
            <p:cNvPr id="179440" name="Line 240"/>
            <p:cNvSpPr>
              <a:spLocks noChangeShapeType="1"/>
            </p:cNvSpPr>
            <p:nvPr/>
          </p:nvSpPr>
          <p:spPr bwMode="auto">
            <a:xfrm>
              <a:off x="864" y="1488"/>
              <a:ext cx="0" cy="123"/>
            </a:xfrm>
            <a:prstGeom prst="line">
              <a:avLst/>
            </a:prstGeom>
            <a:noFill/>
            <a:ln w="19050">
              <a:solidFill>
                <a:srgbClr val="1414AC"/>
              </a:solidFill>
              <a:round/>
              <a:headEnd type="triangle" w="med" len="med"/>
              <a:tailEnd/>
            </a:ln>
            <a:effectLst/>
          </p:spPr>
          <p:txBody>
            <a:bodyPr/>
            <a:lstStyle/>
            <a:p>
              <a:endParaRPr lang="en-US"/>
            </a:p>
          </p:txBody>
        </p:sp>
        <p:sp>
          <p:nvSpPr>
            <p:cNvPr id="179441" name="Line 241"/>
            <p:cNvSpPr>
              <a:spLocks noChangeShapeType="1"/>
            </p:cNvSpPr>
            <p:nvPr/>
          </p:nvSpPr>
          <p:spPr bwMode="auto">
            <a:xfrm>
              <a:off x="1230" y="1506"/>
              <a:ext cx="0" cy="123"/>
            </a:xfrm>
            <a:prstGeom prst="line">
              <a:avLst/>
            </a:prstGeom>
            <a:noFill/>
            <a:ln w="19050">
              <a:solidFill>
                <a:srgbClr val="1414AC"/>
              </a:solidFill>
              <a:round/>
              <a:headEnd type="triangle" w="med" len="med"/>
              <a:tailEnd/>
            </a:ln>
            <a:effectLst/>
          </p:spPr>
          <p:txBody>
            <a:bodyPr/>
            <a:lstStyle/>
            <a:p>
              <a:endParaRPr lang="en-US"/>
            </a:p>
          </p:txBody>
        </p:sp>
        <p:grpSp>
          <p:nvGrpSpPr>
            <p:cNvPr id="14" name="Group 242"/>
            <p:cNvGrpSpPr>
              <a:grpSpLocks/>
            </p:cNvGrpSpPr>
            <p:nvPr/>
          </p:nvGrpSpPr>
          <p:grpSpPr bwMode="auto">
            <a:xfrm>
              <a:off x="862" y="1200"/>
              <a:ext cx="369" cy="246"/>
              <a:chOff x="3792" y="2208"/>
              <a:chExt cx="369" cy="246"/>
            </a:xfrm>
          </p:grpSpPr>
          <p:sp>
            <p:nvSpPr>
              <p:cNvPr id="179443" name="Rectangle 243"/>
              <p:cNvSpPr>
                <a:spLocks noChangeArrowheads="1"/>
              </p:cNvSpPr>
              <p:nvPr/>
            </p:nvSpPr>
            <p:spPr bwMode="auto">
              <a:xfrm>
                <a:off x="3974" y="2208"/>
                <a:ext cx="187" cy="246"/>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179444" name="Rectangle 244"/>
              <p:cNvSpPr>
                <a:spLocks noChangeArrowheads="1"/>
              </p:cNvSpPr>
              <p:nvPr/>
            </p:nvSpPr>
            <p:spPr bwMode="auto">
              <a:xfrm>
                <a:off x="3792" y="2208"/>
                <a:ext cx="188" cy="246"/>
              </a:xfrm>
              <a:prstGeom prst="rect">
                <a:avLst/>
              </a:prstGeom>
              <a:solidFill>
                <a:srgbClr val="FFCC00"/>
              </a:solidFill>
              <a:ln w="9525">
                <a:solidFill>
                  <a:schemeClr val="tx1"/>
                </a:solidFill>
                <a:miter lim="800000"/>
                <a:headEnd/>
                <a:tailEnd/>
              </a:ln>
              <a:effectLst/>
            </p:spPr>
            <p:txBody>
              <a:bodyPr wrap="none" anchor="ctr"/>
              <a:lstStyle/>
              <a:p>
                <a:endParaRPr lang="en-US"/>
              </a:p>
            </p:txBody>
          </p:sp>
        </p:grpSp>
      </p:grpSp>
      <p:grpSp>
        <p:nvGrpSpPr>
          <p:cNvPr id="15" name="Group 254"/>
          <p:cNvGrpSpPr>
            <a:grpSpLocks/>
          </p:cNvGrpSpPr>
          <p:nvPr/>
        </p:nvGrpSpPr>
        <p:grpSpPr bwMode="auto">
          <a:xfrm>
            <a:off x="5867400" y="1916905"/>
            <a:ext cx="1055688" cy="609600"/>
            <a:chOff x="3830" y="1875"/>
            <a:chExt cx="665" cy="512"/>
          </a:xfrm>
        </p:grpSpPr>
        <p:sp>
          <p:nvSpPr>
            <p:cNvPr id="179446" name="Text Box 246"/>
            <p:cNvSpPr txBox="1">
              <a:spLocks noChangeArrowheads="1"/>
            </p:cNvSpPr>
            <p:nvPr/>
          </p:nvSpPr>
          <p:spPr bwMode="auto">
            <a:xfrm>
              <a:off x="3858" y="1875"/>
              <a:ext cx="270" cy="310"/>
            </a:xfrm>
            <a:prstGeom prst="rect">
              <a:avLst/>
            </a:prstGeom>
            <a:noFill/>
            <a:ln w="12700">
              <a:noFill/>
              <a:miter lim="800000"/>
              <a:headEnd/>
              <a:tailEnd/>
            </a:ln>
            <a:effectLst/>
          </p:spPr>
          <p:txBody>
            <a:bodyPr>
              <a:spAutoFit/>
            </a:bodyPr>
            <a:lstStyle/>
            <a:p>
              <a:pPr eaLnBrk="0" hangingPunct="0">
                <a:spcBef>
                  <a:spcPct val="50000"/>
                </a:spcBef>
              </a:pPr>
              <a:r>
                <a:rPr lang="en-US" dirty="0"/>
                <a:t>A</a:t>
              </a:r>
            </a:p>
          </p:txBody>
        </p:sp>
        <p:grpSp>
          <p:nvGrpSpPr>
            <p:cNvPr id="16" name="Group 247"/>
            <p:cNvGrpSpPr>
              <a:grpSpLocks/>
            </p:cNvGrpSpPr>
            <p:nvPr/>
          </p:nvGrpSpPr>
          <p:grpSpPr bwMode="auto">
            <a:xfrm>
              <a:off x="4058" y="1875"/>
              <a:ext cx="437" cy="512"/>
              <a:chOff x="3530" y="2211"/>
              <a:chExt cx="437" cy="512"/>
            </a:xfrm>
          </p:grpSpPr>
          <p:sp>
            <p:nvSpPr>
              <p:cNvPr id="179448" name="Rectangle 248"/>
              <p:cNvSpPr>
                <a:spLocks noChangeArrowheads="1"/>
              </p:cNvSpPr>
              <p:nvPr/>
            </p:nvSpPr>
            <p:spPr bwMode="auto">
              <a:xfrm>
                <a:off x="3740" y="2477"/>
                <a:ext cx="216" cy="246"/>
              </a:xfrm>
              <a:prstGeom prst="rect">
                <a:avLst/>
              </a:prstGeom>
              <a:solidFill>
                <a:srgbClr val="FFCC00"/>
              </a:solidFill>
              <a:ln w="12700">
                <a:solidFill>
                  <a:schemeClr val="tx1"/>
                </a:solidFill>
                <a:miter lim="800000"/>
                <a:headEnd/>
                <a:tailEnd/>
              </a:ln>
              <a:effectLst/>
            </p:spPr>
            <p:txBody>
              <a:bodyPr wrap="none" anchor="ctr"/>
              <a:lstStyle/>
              <a:p>
                <a:endParaRPr lang="en-US"/>
              </a:p>
            </p:txBody>
          </p:sp>
          <p:sp>
            <p:nvSpPr>
              <p:cNvPr id="179449" name="Rectangle 249"/>
              <p:cNvSpPr>
                <a:spLocks noChangeArrowheads="1"/>
              </p:cNvSpPr>
              <p:nvPr/>
            </p:nvSpPr>
            <p:spPr bwMode="auto">
              <a:xfrm>
                <a:off x="3542" y="2477"/>
                <a:ext cx="205" cy="246"/>
              </a:xfrm>
              <a:prstGeom prst="rect">
                <a:avLst/>
              </a:prstGeom>
              <a:solidFill>
                <a:srgbClr val="FFCC00"/>
              </a:solidFill>
              <a:ln w="12700">
                <a:solidFill>
                  <a:schemeClr val="tx1"/>
                </a:solidFill>
                <a:miter lim="800000"/>
                <a:headEnd/>
                <a:tailEnd/>
              </a:ln>
              <a:effectLst/>
            </p:spPr>
            <p:txBody>
              <a:bodyPr wrap="none" anchor="ctr"/>
              <a:lstStyle/>
              <a:p>
                <a:endParaRPr lang="en-US"/>
              </a:p>
            </p:txBody>
          </p:sp>
          <p:sp>
            <p:nvSpPr>
              <p:cNvPr id="179450" name="Text Box 250"/>
              <p:cNvSpPr txBox="1">
                <a:spLocks noChangeArrowheads="1"/>
              </p:cNvSpPr>
              <p:nvPr/>
            </p:nvSpPr>
            <p:spPr bwMode="auto">
              <a:xfrm>
                <a:off x="3530" y="2211"/>
                <a:ext cx="269" cy="310"/>
              </a:xfrm>
              <a:prstGeom prst="rect">
                <a:avLst/>
              </a:prstGeom>
              <a:noFill/>
              <a:ln w="12700">
                <a:noFill/>
                <a:miter lim="800000"/>
                <a:headEnd/>
                <a:tailEnd/>
              </a:ln>
              <a:effectLst/>
            </p:spPr>
            <p:txBody>
              <a:bodyPr>
                <a:spAutoFit/>
              </a:bodyPr>
              <a:lstStyle/>
              <a:p>
                <a:pPr eaLnBrk="0" hangingPunct="0">
                  <a:spcBef>
                    <a:spcPct val="50000"/>
                  </a:spcBef>
                </a:pPr>
                <a:r>
                  <a:rPr lang="en-US" dirty="0"/>
                  <a:t>B</a:t>
                </a:r>
              </a:p>
            </p:txBody>
          </p:sp>
          <p:sp>
            <p:nvSpPr>
              <p:cNvPr id="179451" name="Text Box 251"/>
              <p:cNvSpPr txBox="1">
                <a:spLocks noChangeArrowheads="1"/>
              </p:cNvSpPr>
              <p:nvPr/>
            </p:nvSpPr>
            <p:spPr bwMode="auto">
              <a:xfrm>
                <a:off x="3696" y="2221"/>
                <a:ext cx="271" cy="310"/>
              </a:xfrm>
              <a:prstGeom prst="rect">
                <a:avLst/>
              </a:prstGeom>
              <a:noFill/>
              <a:ln w="12700">
                <a:noFill/>
                <a:miter lim="800000"/>
                <a:headEnd/>
                <a:tailEnd/>
              </a:ln>
              <a:effectLst/>
            </p:spPr>
            <p:txBody>
              <a:bodyPr>
                <a:spAutoFit/>
              </a:bodyPr>
              <a:lstStyle/>
              <a:p>
                <a:pPr eaLnBrk="0" hangingPunct="0">
                  <a:spcBef>
                    <a:spcPct val="50000"/>
                  </a:spcBef>
                </a:pPr>
                <a:r>
                  <a:rPr lang="en-US" dirty="0"/>
                  <a:t>C</a:t>
                </a:r>
              </a:p>
            </p:txBody>
          </p:sp>
        </p:grpSp>
        <p:sp>
          <p:nvSpPr>
            <p:cNvPr id="179452" name="AutoShape 252"/>
            <p:cNvSpPr>
              <a:spLocks noChangeArrowheads="1"/>
            </p:cNvSpPr>
            <p:nvPr/>
          </p:nvSpPr>
          <p:spPr bwMode="auto">
            <a:xfrm rot="10800000">
              <a:off x="3830" y="2147"/>
              <a:ext cx="240" cy="240"/>
            </a:xfrm>
            <a:prstGeom prst="flowChartDelay">
              <a:avLst/>
            </a:prstGeom>
            <a:noFill/>
            <a:ln w="12700">
              <a:solidFill>
                <a:srgbClr val="3333CC"/>
              </a:solidFill>
              <a:miter lim="800000"/>
              <a:headEnd/>
              <a:tailEnd/>
            </a:ln>
            <a:effectLst/>
          </p:spPr>
          <p:txBody>
            <a:bodyPr wrap="none" anchor="ctr"/>
            <a:lstStyle/>
            <a:p>
              <a:endParaRPr lang="en-US"/>
            </a:p>
          </p:txBody>
        </p:sp>
      </p:grpSp>
      <p:sp>
        <p:nvSpPr>
          <p:cNvPr id="179457" name="Text Box 257"/>
          <p:cNvSpPr txBox="1">
            <a:spLocks noChangeArrowheads="1"/>
          </p:cNvSpPr>
          <p:nvPr/>
        </p:nvSpPr>
        <p:spPr bwMode="auto">
          <a:xfrm>
            <a:off x="5257800" y="209550"/>
            <a:ext cx="3886200" cy="400110"/>
          </a:xfrm>
          <a:prstGeom prst="rect">
            <a:avLst/>
          </a:prstGeom>
          <a:noFill/>
          <a:ln w="9525">
            <a:noFill/>
            <a:miter lim="800000"/>
            <a:headEnd/>
            <a:tailEnd/>
          </a:ln>
          <a:effectLst/>
        </p:spPr>
        <p:txBody>
          <a:bodyPr wrap="square">
            <a:spAutoFit/>
          </a:bodyPr>
          <a:lstStyle/>
          <a:p>
            <a:pPr>
              <a:spcBef>
                <a:spcPct val="50000"/>
              </a:spcBef>
            </a:pPr>
            <a:r>
              <a:rPr lang="en-US" sz="2000" b="1" dirty="0" err="1"/>
              <a:t>Nhiểm</a:t>
            </a:r>
            <a:r>
              <a:rPr lang="en-US" sz="2000" b="1" dirty="0"/>
              <a:t> </a:t>
            </a:r>
            <a:r>
              <a:rPr lang="en-US" sz="2000" b="1" dirty="0" err="1"/>
              <a:t>sắc</a:t>
            </a:r>
            <a:r>
              <a:rPr lang="en-US" sz="2000" b="1" dirty="0"/>
              <a:t> </a:t>
            </a:r>
            <a:r>
              <a:rPr lang="en-US" sz="2000" b="1" dirty="0" err="1"/>
              <a:t>thể</a:t>
            </a:r>
            <a:r>
              <a:rPr lang="en-US" sz="2000" b="1" dirty="0"/>
              <a:t> </a:t>
            </a:r>
            <a:r>
              <a:rPr lang="en-US" sz="2000" b="1" dirty="0" err="1"/>
              <a:t>bị</a:t>
            </a:r>
            <a:r>
              <a:rPr lang="en-US" sz="2000" b="1" dirty="0"/>
              <a:t> </a:t>
            </a:r>
            <a:r>
              <a:rPr lang="en-US" sz="2000" b="1" dirty="0" err="1"/>
              <a:t>biến</a:t>
            </a:r>
            <a:r>
              <a:rPr lang="en-US" sz="2000" b="1" dirty="0"/>
              <a:t> </a:t>
            </a:r>
            <a:r>
              <a:rPr lang="en-US" sz="2000" b="1" dirty="0" err="1"/>
              <a:t>đổi</a:t>
            </a:r>
            <a:r>
              <a:rPr lang="en-US" sz="2000" b="1" dirty="0"/>
              <a:t> </a:t>
            </a:r>
            <a:r>
              <a:rPr lang="en-US" sz="2000" b="1" dirty="0" err="1"/>
              <a:t>cấu</a:t>
            </a:r>
            <a:r>
              <a:rPr lang="en-US" sz="2000" b="1" dirty="0"/>
              <a:t> </a:t>
            </a:r>
            <a:r>
              <a:rPr lang="en-US" sz="2000" b="1" dirty="0" err="1"/>
              <a:t>trúc</a:t>
            </a:r>
            <a:endParaRPr lang="en-US" sz="2000" b="1" dirty="0"/>
          </a:p>
        </p:txBody>
      </p:sp>
      <p:sp>
        <p:nvSpPr>
          <p:cNvPr id="179458" name="Text Box 258"/>
          <p:cNvSpPr txBox="1">
            <a:spLocks noChangeArrowheads="1"/>
          </p:cNvSpPr>
          <p:nvPr/>
        </p:nvSpPr>
        <p:spPr bwMode="auto">
          <a:xfrm>
            <a:off x="723900" y="266700"/>
            <a:ext cx="3581400" cy="400110"/>
          </a:xfrm>
          <a:prstGeom prst="rect">
            <a:avLst/>
          </a:prstGeom>
          <a:noFill/>
          <a:ln w="9525">
            <a:noFill/>
            <a:miter lim="800000"/>
            <a:headEnd/>
            <a:tailEnd/>
          </a:ln>
          <a:effectLst/>
        </p:spPr>
        <p:txBody>
          <a:bodyPr>
            <a:spAutoFit/>
          </a:bodyPr>
          <a:lstStyle/>
          <a:p>
            <a:pPr>
              <a:spcBef>
                <a:spcPct val="50000"/>
              </a:spcBef>
            </a:pPr>
            <a:r>
              <a:rPr lang="en-US" sz="2000" b="1" dirty="0" err="1"/>
              <a:t>Nhiểm</a:t>
            </a:r>
            <a:r>
              <a:rPr lang="en-US" sz="2000" b="1" dirty="0"/>
              <a:t> </a:t>
            </a:r>
            <a:r>
              <a:rPr lang="en-US" sz="2000" b="1" dirty="0" err="1"/>
              <a:t>sắc</a:t>
            </a:r>
            <a:r>
              <a:rPr lang="en-US" sz="2000" b="1" dirty="0"/>
              <a:t> </a:t>
            </a:r>
            <a:r>
              <a:rPr lang="en-US" sz="2000" b="1" dirty="0" err="1"/>
              <a:t>thể</a:t>
            </a:r>
            <a:r>
              <a:rPr lang="en-US" sz="2000" b="1" dirty="0"/>
              <a:t> ban </a:t>
            </a:r>
            <a:r>
              <a:rPr lang="en-US" sz="2000" b="1" dirty="0" err="1"/>
              <a:t>đầu</a:t>
            </a:r>
            <a:endParaRPr lang="en-US" sz="2000" b="1" dirty="0"/>
          </a:p>
        </p:txBody>
      </p:sp>
      <p:sp>
        <p:nvSpPr>
          <p:cNvPr id="142" name="Text Box 134"/>
          <p:cNvSpPr txBox="1">
            <a:spLocks noChangeArrowheads="1"/>
          </p:cNvSpPr>
          <p:nvPr/>
        </p:nvSpPr>
        <p:spPr bwMode="auto">
          <a:xfrm>
            <a:off x="1981200" y="4640818"/>
            <a:ext cx="5410200" cy="369332"/>
          </a:xfrm>
          <a:prstGeom prst="rect">
            <a:avLst/>
          </a:prstGeom>
          <a:noFill/>
          <a:ln w="9525">
            <a:noFill/>
            <a:miter lim="800000"/>
            <a:headEnd/>
            <a:tailEnd/>
          </a:ln>
        </p:spPr>
        <p:txBody>
          <a:bodyPr wrap="square">
            <a:spAutoFit/>
          </a:bodyPr>
          <a:lstStyle/>
          <a:p>
            <a:pPr>
              <a:spcBef>
                <a:spcPct val="50000"/>
              </a:spcBef>
            </a:pPr>
            <a:r>
              <a:rPr lang="en-US" b="1" dirty="0">
                <a:solidFill>
                  <a:srgbClr val="CC0000"/>
                </a:solidFill>
              </a:rPr>
              <a:t> </a:t>
            </a:r>
            <a:r>
              <a:rPr lang="en-US" b="1" dirty="0" err="1">
                <a:solidFill>
                  <a:srgbClr val="CC0000"/>
                </a:solidFill>
              </a:rPr>
              <a:t>Hình</a:t>
            </a:r>
            <a:r>
              <a:rPr lang="en-US" b="1" dirty="0">
                <a:solidFill>
                  <a:srgbClr val="CC0000"/>
                </a:solidFill>
              </a:rPr>
              <a:t> 22. </a:t>
            </a:r>
            <a:r>
              <a:rPr lang="en-US" b="1" dirty="0" err="1">
                <a:solidFill>
                  <a:srgbClr val="CC0000"/>
                </a:solidFill>
              </a:rPr>
              <a:t>Một</a:t>
            </a:r>
            <a:r>
              <a:rPr lang="en-US" b="1" dirty="0">
                <a:solidFill>
                  <a:srgbClr val="CC0000"/>
                </a:solidFill>
              </a:rPr>
              <a:t> </a:t>
            </a:r>
            <a:r>
              <a:rPr lang="en-US" b="1" dirty="0" err="1">
                <a:solidFill>
                  <a:srgbClr val="CC0000"/>
                </a:solidFill>
              </a:rPr>
              <a:t>số</a:t>
            </a:r>
            <a:r>
              <a:rPr lang="en-US" b="1" dirty="0">
                <a:solidFill>
                  <a:srgbClr val="CC0000"/>
                </a:solidFill>
              </a:rPr>
              <a:t> </a:t>
            </a:r>
            <a:r>
              <a:rPr lang="en-US" b="1" dirty="0" err="1">
                <a:solidFill>
                  <a:srgbClr val="CC0000"/>
                </a:solidFill>
              </a:rPr>
              <a:t>dạng</a:t>
            </a:r>
            <a:r>
              <a:rPr lang="en-US" b="1" dirty="0">
                <a:solidFill>
                  <a:srgbClr val="CC0000"/>
                </a:solidFill>
              </a:rPr>
              <a:t> </a:t>
            </a:r>
            <a:r>
              <a:rPr lang="en-US" b="1" dirty="0" err="1">
                <a:solidFill>
                  <a:srgbClr val="CC0000"/>
                </a:solidFill>
              </a:rPr>
              <a:t>đột</a:t>
            </a:r>
            <a:r>
              <a:rPr lang="en-US" b="1" dirty="0">
                <a:solidFill>
                  <a:srgbClr val="CC0000"/>
                </a:solidFill>
              </a:rPr>
              <a:t> </a:t>
            </a:r>
            <a:r>
              <a:rPr lang="en-US" b="1" dirty="0" err="1">
                <a:solidFill>
                  <a:srgbClr val="CC0000"/>
                </a:solidFill>
              </a:rPr>
              <a:t>biến</a:t>
            </a:r>
            <a:r>
              <a:rPr lang="en-US" b="1" dirty="0">
                <a:solidFill>
                  <a:srgbClr val="CC0000"/>
                </a:solidFill>
              </a:rPr>
              <a:t> </a:t>
            </a:r>
            <a:r>
              <a:rPr lang="en-US" b="1" dirty="0" err="1">
                <a:solidFill>
                  <a:srgbClr val="CC0000"/>
                </a:solidFill>
              </a:rPr>
              <a:t>cấu</a:t>
            </a:r>
            <a:r>
              <a:rPr lang="en-US" b="1" dirty="0">
                <a:solidFill>
                  <a:srgbClr val="CC0000"/>
                </a:solidFill>
              </a:rPr>
              <a:t> </a:t>
            </a:r>
            <a:r>
              <a:rPr lang="en-US" b="1" dirty="0" err="1">
                <a:solidFill>
                  <a:srgbClr val="CC0000"/>
                </a:solidFill>
              </a:rPr>
              <a:t>trúc</a:t>
            </a:r>
            <a:r>
              <a:rPr lang="en-US" b="1" dirty="0">
                <a:solidFill>
                  <a:srgbClr val="CC0000"/>
                </a:solidFill>
              </a:rPr>
              <a:t> NST</a:t>
            </a:r>
          </a:p>
        </p:txBody>
      </p:sp>
      <p:sp>
        <p:nvSpPr>
          <p:cNvPr id="144" name="Text Box 111"/>
          <p:cNvSpPr txBox="1">
            <a:spLocks noChangeArrowheads="1"/>
          </p:cNvSpPr>
          <p:nvPr/>
        </p:nvSpPr>
        <p:spPr bwMode="auto">
          <a:xfrm>
            <a:off x="2514609" y="1840706"/>
            <a:ext cx="403225" cy="369332"/>
          </a:xfrm>
          <a:prstGeom prst="rect">
            <a:avLst/>
          </a:prstGeom>
          <a:noFill/>
          <a:ln w="9525">
            <a:noFill/>
            <a:miter lim="800000"/>
            <a:headEnd/>
            <a:tailEnd/>
          </a:ln>
          <a:effectLst/>
        </p:spPr>
        <p:txBody>
          <a:bodyPr>
            <a:spAutoFit/>
          </a:bodyPr>
          <a:lstStyle/>
          <a:p>
            <a:pPr eaLnBrk="0" hangingPunct="0">
              <a:spcBef>
                <a:spcPct val="50000"/>
              </a:spcBef>
            </a:pPr>
            <a:r>
              <a:rPr lang="en-US" dirty="0"/>
              <a:t>F</a:t>
            </a:r>
          </a:p>
        </p:txBody>
      </p:sp>
      <p:sp>
        <p:nvSpPr>
          <p:cNvPr id="145" name="Text Box 112"/>
          <p:cNvSpPr txBox="1">
            <a:spLocks noChangeArrowheads="1"/>
          </p:cNvSpPr>
          <p:nvPr/>
        </p:nvSpPr>
        <p:spPr bwMode="auto">
          <a:xfrm>
            <a:off x="2757492" y="1840706"/>
            <a:ext cx="403225" cy="369332"/>
          </a:xfrm>
          <a:prstGeom prst="rect">
            <a:avLst/>
          </a:prstGeom>
          <a:noFill/>
          <a:ln w="9525">
            <a:noFill/>
            <a:miter lim="800000"/>
            <a:headEnd/>
            <a:tailEnd/>
          </a:ln>
          <a:effectLst/>
        </p:spPr>
        <p:txBody>
          <a:bodyPr>
            <a:spAutoFit/>
          </a:bodyPr>
          <a:lstStyle/>
          <a:p>
            <a:pPr eaLnBrk="0" hangingPunct="0">
              <a:spcBef>
                <a:spcPct val="50000"/>
              </a:spcBef>
            </a:pPr>
            <a:r>
              <a:rPr lang="en-US" dirty="0"/>
              <a:t>G</a:t>
            </a:r>
          </a:p>
        </p:txBody>
      </p:sp>
      <p:sp>
        <p:nvSpPr>
          <p:cNvPr id="146" name="Text Box 113"/>
          <p:cNvSpPr txBox="1">
            <a:spLocks noChangeArrowheads="1"/>
          </p:cNvSpPr>
          <p:nvPr/>
        </p:nvSpPr>
        <p:spPr bwMode="auto">
          <a:xfrm>
            <a:off x="3078172" y="1840706"/>
            <a:ext cx="403225" cy="369332"/>
          </a:xfrm>
          <a:prstGeom prst="rect">
            <a:avLst/>
          </a:prstGeom>
          <a:noFill/>
          <a:ln w="9525">
            <a:noFill/>
            <a:miter lim="800000"/>
            <a:headEnd/>
            <a:tailEnd/>
          </a:ln>
          <a:effectLst/>
        </p:spPr>
        <p:txBody>
          <a:bodyPr>
            <a:spAutoFit/>
          </a:bodyPr>
          <a:lstStyle/>
          <a:p>
            <a:pPr eaLnBrk="0" hangingPunct="0">
              <a:spcBef>
                <a:spcPct val="50000"/>
              </a:spcBef>
            </a:pPr>
            <a:r>
              <a:rPr lang="en-US" dirty="0"/>
              <a:t>H</a:t>
            </a:r>
          </a:p>
        </p:txBody>
      </p:sp>
      <p:sp>
        <p:nvSpPr>
          <p:cNvPr id="148" name="Rectangle 3"/>
          <p:cNvSpPr>
            <a:spLocks noChangeArrowheads="1"/>
          </p:cNvSpPr>
          <p:nvPr/>
        </p:nvSpPr>
        <p:spPr bwMode="auto">
          <a:xfrm>
            <a:off x="5113338" y="4277625"/>
            <a:ext cx="295275" cy="427726"/>
          </a:xfrm>
          <a:prstGeom prst="rect">
            <a:avLst/>
          </a:prstGeom>
          <a:solidFill>
            <a:schemeClr val="bg1"/>
          </a:solidFill>
          <a:ln w="9525">
            <a:noFill/>
            <a:miter lim="800000"/>
            <a:headEnd/>
            <a:tailEnd/>
          </a:ln>
          <a:effectLst/>
        </p:spPr>
        <p:txBody>
          <a:bodyPr wrap="none" anchor="ctr"/>
          <a:lstStyle/>
          <a:p>
            <a:endParaRPr lang="en-US"/>
          </a:p>
        </p:txBody>
      </p:sp>
      <p:sp>
        <p:nvSpPr>
          <p:cNvPr id="149" name="AutoShape 4"/>
          <p:cNvSpPr>
            <a:spLocks noChangeArrowheads="1"/>
          </p:cNvSpPr>
          <p:nvPr/>
        </p:nvSpPr>
        <p:spPr bwMode="auto">
          <a:xfrm>
            <a:off x="5113344" y="4216401"/>
            <a:ext cx="885825" cy="313426"/>
          </a:xfrm>
          <a:prstGeom prst="flowChartTerminator">
            <a:avLst/>
          </a:prstGeom>
          <a:solidFill>
            <a:schemeClr val="bg1"/>
          </a:solidFill>
          <a:ln w="28575">
            <a:solidFill>
              <a:srgbClr val="3333CC"/>
            </a:solidFill>
            <a:miter lim="800000"/>
            <a:headEnd/>
            <a:tailEnd/>
          </a:ln>
          <a:effectLst/>
        </p:spPr>
        <p:txBody>
          <a:bodyPr wrap="none" anchor="ctr"/>
          <a:lstStyle/>
          <a:p>
            <a:endParaRPr lang="en-US"/>
          </a:p>
        </p:txBody>
      </p:sp>
      <p:sp>
        <p:nvSpPr>
          <p:cNvPr id="150" name="Line 5"/>
          <p:cNvSpPr>
            <a:spLocks noChangeShapeType="1"/>
          </p:cNvSpPr>
          <p:nvPr/>
        </p:nvSpPr>
        <p:spPr bwMode="auto">
          <a:xfrm>
            <a:off x="5408613" y="4216401"/>
            <a:ext cx="0" cy="313426"/>
          </a:xfrm>
          <a:prstGeom prst="line">
            <a:avLst/>
          </a:prstGeom>
          <a:noFill/>
          <a:ln w="19050">
            <a:solidFill>
              <a:srgbClr val="0000FF"/>
            </a:solidFill>
            <a:round/>
            <a:headEnd/>
            <a:tailEnd/>
          </a:ln>
          <a:effectLst/>
        </p:spPr>
        <p:txBody>
          <a:bodyPr/>
          <a:lstStyle/>
          <a:p>
            <a:endParaRPr lang="en-US"/>
          </a:p>
        </p:txBody>
      </p:sp>
      <p:sp>
        <p:nvSpPr>
          <p:cNvPr id="151" name="Line 6"/>
          <p:cNvSpPr>
            <a:spLocks noChangeShapeType="1"/>
          </p:cNvSpPr>
          <p:nvPr/>
        </p:nvSpPr>
        <p:spPr bwMode="auto">
          <a:xfrm>
            <a:off x="5715000" y="4210050"/>
            <a:ext cx="0" cy="313426"/>
          </a:xfrm>
          <a:prstGeom prst="line">
            <a:avLst/>
          </a:prstGeom>
          <a:noFill/>
          <a:ln w="19050">
            <a:solidFill>
              <a:srgbClr val="0000FF"/>
            </a:solidFill>
            <a:round/>
            <a:headEnd/>
            <a:tailEnd/>
          </a:ln>
          <a:effectLst/>
        </p:spPr>
        <p:txBody>
          <a:bodyPr/>
          <a:lstStyle/>
          <a:p>
            <a:endParaRPr lang="en-US"/>
          </a:p>
        </p:txBody>
      </p:sp>
      <p:sp>
        <p:nvSpPr>
          <p:cNvPr id="152" name="AutoShape 7"/>
          <p:cNvSpPr>
            <a:spLocks noChangeArrowheads="1"/>
          </p:cNvSpPr>
          <p:nvPr/>
        </p:nvSpPr>
        <p:spPr bwMode="auto">
          <a:xfrm>
            <a:off x="6172200" y="4254501"/>
            <a:ext cx="990600" cy="313426"/>
          </a:xfrm>
          <a:prstGeom prst="flowChartTerminator">
            <a:avLst/>
          </a:prstGeom>
          <a:solidFill>
            <a:schemeClr val="bg1"/>
          </a:solidFill>
          <a:ln w="28575">
            <a:solidFill>
              <a:srgbClr val="0000FF"/>
            </a:solidFill>
            <a:miter lim="800000"/>
            <a:headEnd/>
            <a:tailEnd/>
          </a:ln>
          <a:effectLst/>
        </p:spPr>
        <p:txBody>
          <a:bodyPr wrap="none" anchor="ctr"/>
          <a:lstStyle/>
          <a:p>
            <a:endParaRPr lang="en-US"/>
          </a:p>
        </p:txBody>
      </p:sp>
      <p:sp>
        <p:nvSpPr>
          <p:cNvPr id="153" name="Line 8"/>
          <p:cNvSpPr>
            <a:spLocks noChangeShapeType="1"/>
          </p:cNvSpPr>
          <p:nvPr/>
        </p:nvSpPr>
        <p:spPr bwMode="auto">
          <a:xfrm>
            <a:off x="6477000" y="4254501"/>
            <a:ext cx="0" cy="313426"/>
          </a:xfrm>
          <a:prstGeom prst="line">
            <a:avLst/>
          </a:prstGeom>
          <a:noFill/>
          <a:ln w="19050">
            <a:solidFill>
              <a:srgbClr val="0000FF"/>
            </a:solidFill>
            <a:round/>
            <a:headEnd/>
            <a:tailEnd/>
          </a:ln>
          <a:effectLst/>
        </p:spPr>
        <p:txBody>
          <a:bodyPr/>
          <a:lstStyle/>
          <a:p>
            <a:endParaRPr lang="en-US"/>
          </a:p>
        </p:txBody>
      </p:sp>
      <p:sp>
        <p:nvSpPr>
          <p:cNvPr id="154" name="Line 9"/>
          <p:cNvSpPr>
            <a:spLocks noChangeShapeType="1"/>
          </p:cNvSpPr>
          <p:nvPr/>
        </p:nvSpPr>
        <p:spPr bwMode="auto">
          <a:xfrm>
            <a:off x="6781800" y="4277625"/>
            <a:ext cx="0" cy="313426"/>
          </a:xfrm>
          <a:prstGeom prst="line">
            <a:avLst/>
          </a:prstGeom>
          <a:noFill/>
          <a:ln w="19050">
            <a:solidFill>
              <a:srgbClr val="0000FF"/>
            </a:solidFill>
            <a:round/>
            <a:headEnd/>
            <a:tailEnd/>
          </a:ln>
          <a:effectLst/>
        </p:spPr>
        <p:txBody>
          <a:bodyPr/>
          <a:lstStyle/>
          <a:p>
            <a:endParaRPr lang="en-US"/>
          </a:p>
        </p:txBody>
      </p:sp>
      <p:sp>
        <p:nvSpPr>
          <p:cNvPr id="155" name="Oval 10"/>
          <p:cNvSpPr>
            <a:spLocks noChangeArrowheads="1"/>
          </p:cNvSpPr>
          <p:nvPr/>
        </p:nvSpPr>
        <p:spPr bwMode="auto">
          <a:xfrm>
            <a:off x="6019802" y="4372277"/>
            <a:ext cx="147637" cy="142575"/>
          </a:xfrm>
          <a:prstGeom prst="ellipse">
            <a:avLst/>
          </a:prstGeom>
          <a:solidFill>
            <a:schemeClr val="bg1"/>
          </a:solidFill>
          <a:ln w="19050">
            <a:solidFill>
              <a:srgbClr val="0000FF"/>
            </a:solidFill>
            <a:round/>
            <a:headEnd/>
            <a:tailEnd/>
          </a:ln>
          <a:effectLst/>
        </p:spPr>
        <p:txBody>
          <a:bodyPr wrap="none" anchor="ctr"/>
          <a:lstStyle/>
          <a:p>
            <a:endParaRPr lang="en-US"/>
          </a:p>
        </p:txBody>
      </p:sp>
      <p:sp>
        <p:nvSpPr>
          <p:cNvPr id="156" name="Text Box 11"/>
          <p:cNvSpPr txBox="1">
            <a:spLocks noChangeArrowheads="1"/>
          </p:cNvSpPr>
          <p:nvPr/>
        </p:nvSpPr>
        <p:spPr bwMode="auto">
          <a:xfrm>
            <a:off x="5127625" y="3871546"/>
            <a:ext cx="368300" cy="338504"/>
          </a:xfrm>
          <a:prstGeom prst="rect">
            <a:avLst/>
          </a:prstGeom>
          <a:solidFill>
            <a:schemeClr val="bg1"/>
          </a:solidFill>
          <a:ln w="9525">
            <a:noFill/>
            <a:miter lim="800000"/>
            <a:headEnd/>
            <a:tailEnd/>
          </a:ln>
          <a:effectLst/>
        </p:spPr>
        <p:txBody>
          <a:bodyPr wrap="square" lIns="91385" tIns="45695" rIns="91385" bIns="45695">
            <a:spAutoFit/>
          </a:bodyPr>
          <a:lstStyle/>
          <a:p>
            <a:pPr eaLnBrk="0" hangingPunct="0">
              <a:spcBef>
                <a:spcPct val="50000"/>
              </a:spcBef>
            </a:pPr>
            <a:r>
              <a:rPr lang="en-US" sz="1600" dirty="0">
                <a:latin typeface="Arial" charset="0"/>
              </a:rPr>
              <a:t>C</a:t>
            </a:r>
          </a:p>
        </p:txBody>
      </p:sp>
      <p:sp>
        <p:nvSpPr>
          <p:cNvPr id="157" name="Text Box 12"/>
          <p:cNvSpPr txBox="1">
            <a:spLocks noChangeArrowheads="1"/>
          </p:cNvSpPr>
          <p:nvPr/>
        </p:nvSpPr>
        <p:spPr bwMode="auto">
          <a:xfrm>
            <a:off x="5422900" y="3871546"/>
            <a:ext cx="368300" cy="338504"/>
          </a:xfrm>
          <a:prstGeom prst="rect">
            <a:avLst/>
          </a:prstGeom>
          <a:solidFill>
            <a:schemeClr val="bg1"/>
          </a:solidFill>
          <a:ln w="9525">
            <a:noFill/>
            <a:miter lim="800000"/>
            <a:headEnd/>
            <a:tailEnd/>
          </a:ln>
          <a:effectLst/>
        </p:spPr>
        <p:txBody>
          <a:bodyPr wrap="square" lIns="91385" tIns="45695" rIns="91385" bIns="45695">
            <a:spAutoFit/>
          </a:bodyPr>
          <a:lstStyle/>
          <a:p>
            <a:pPr eaLnBrk="0" hangingPunct="0">
              <a:spcBef>
                <a:spcPct val="50000"/>
              </a:spcBef>
            </a:pPr>
            <a:r>
              <a:rPr lang="en-US" sz="1600" dirty="0">
                <a:latin typeface="Arial" charset="0"/>
              </a:rPr>
              <a:t>D</a:t>
            </a:r>
          </a:p>
        </p:txBody>
      </p:sp>
      <p:sp>
        <p:nvSpPr>
          <p:cNvPr id="158" name="Text Box 13"/>
          <p:cNvSpPr txBox="1">
            <a:spLocks noChangeArrowheads="1"/>
          </p:cNvSpPr>
          <p:nvPr/>
        </p:nvSpPr>
        <p:spPr bwMode="auto">
          <a:xfrm>
            <a:off x="5718192" y="3871546"/>
            <a:ext cx="369887" cy="338504"/>
          </a:xfrm>
          <a:prstGeom prst="rect">
            <a:avLst/>
          </a:prstGeom>
          <a:solidFill>
            <a:schemeClr val="bg1"/>
          </a:solidFill>
          <a:ln w="9525">
            <a:noFill/>
            <a:miter lim="800000"/>
            <a:headEnd/>
            <a:tailEnd/>
          </a:ln>
          <a:effectLst/>
        </p:spPr>
        <p:txBody>
          <a:bodyPr wrap="square" lIns="91385" tIns="45695" rIns="91385" bIns="45695">
            <a:spAutoFit/>
          </a:bodyPr>
          <a:lstStyle/>
          <a:p>
            <a:pPr eaLnBrk="0" hangingPunct="0">
              <a:spcBef>
                <a:spcPct val="50000"/>
              </a:spcBef>
            </a:pPr>
            <a:r>
              <a:rPr lang="en-US" sz="1600">
                <a:latin typeface="Arial" charset="0"/>
              </a:rPr>
              <a:t>E</a:t>
            </a:r>
          </a:p>
        </p:txBody>
      </p:sp>
      <p:sp>
        <p:nvSpPr>
          <p:cNvPr id="159" name="Text Box 14"/>
          <p:cNvSpPr txBox="1">
            <a:spLocks noChangeArrowheads="1"/>
          </p:cNvSpPr>
          <p:nvPr/>
        </p:nvSpPr>
        <p:spPr bwMode="auto">
          <a:xfrm>
            <a:off x="6149975" y="3851446"/>
            <a:ext cx="366712" cy="338504"/>
          </a:xfrm>
          <a:prstGeom prst="rect">
            <a:avLst/>
          </a:prstGeom>
          <a:solidFill>
            <a:schemeClr val="bg1"/>
          </a:solidFill>
          <a:ln w="9525">
            <a:noFill/>
            <a:miter lim="800000"/>
            <a:headEnd/>
            <a:tailEnd/>
          </a:ln>
          <a:effectLst/>
        </p:spPr>
        <p:txBody>
          <a:bodyPr wrap="square" lIns="91385" tIns="45695" rIns="91385" bIns="45695">
            <a:spAutoFit/>
          </a:bodyPr>
          <a:lstStyle/>
          <a:p>
            <a:pPr eaLnBrk="0" hangingPunct="0">
              <a:spcBef>
                <a:spcPct val="50000"/>
              </a:spcBef>
            </a:pPr>
            <a:r>
              <a:rPr lang="en-US" sz="1600">
                <a:latin typeface="Arial" charset="0"/>
              </a:rPr>
              <a:t>F</a:t>
            </a:r>
          </a:p>
        </p:txBody>
      </p:sp>
      <p:sp>
        <p:nvSpPr>
          <p:cNvPr id="160" name="Text Box 15"/>
          <p:cNvSpPr txBox="1">
            <a:spLocks noChangeArrowheads="1"/>
          </p:cNvSpPr>
          <p:nvPr/>
        </p:nvSpPr>
        <p:spPr bwMode="auto">
          <a:xfrm>
            <a:off x="6345237" y="3851446"/>
            <a:ext cx="369888" cy="338504"/>
          </a:xfrm>
          <a:prstGeom prst="rect">
            <a:avLst/>
          </a:prstGeom>
          <a:solidFill>
            <a:schemeClr val="bg1"/>
          </a:solidFill>
          <a:ln w="9525">
            <a:noFill/>
            <a:miter lim="800000"/>
            <a:headEnd/>
            <a:tailEnd/>
          </a:ln>
          <a:effectLst/>
        </p:spPr>
        <p:txBody>
          <a:bodyPr wrap="square" lIns="91385" tIns="45695" rIns="91385" bIns="45695">
            <a:spAutoFit/>
          </a:bodyPr>
          <a:lstStyle/>
          <a:p>
            <a:pPr eaLnBrk="0" hangingPunct="0">
              <a:spcBef>
                <a:spcPct val="50000"/>
              </a:spcBef>
            </a:pPr>
            <a:r>
              <a:rPr lang="en-US" sz="1600">
                <a:latin typeface="Arial" charset="0"/>
              </a:rPr>
              <a:t>G</a:t>
            </a:r>
          </a:p>
        </p:txBody>
      </p:sp>
      <p:sp>
        <p:nvSpPr>
          <p:cNvPr id="161" name="Text Box 16"/>
          <p:cNvSpPr txBox="1">
            <a:spLocks noChangeArrowheads="1"/>
          </p:cNvSpPr>
          <p:nvPr/>
        </p:nvSpPr>
        <p:spPr bwMode="auto">
          <a:xfrm>
            <a:off x="6640512" y="3851446"/>
            <a:ext cx="369888" cy="338504"/>
          </a:xfrm>
          <a:prstGeom prst="rect">
            <a:avLst/>
          </a:prstGeom>
          <a:solidFill>
            <a:schemeClr val="bg1"/>
          </a:solidFill>
          <a:ln w="9525">
            <a:noFill/>
            <a:miter lim="800000"/>
            <a:headEnd/>
            <a:tailEnd/>
          </a:ln>
          <a:effectLst/>
        </p:spPr>
        <p:txBody>
          <a:bodyPr wrap="square" lIns="91385" tIns="45695" rIns="91385" bIns="45695">
            <a:spAutoFit/>
          </a:bodyPr>
          <a:lstStyle/>
          <a:p>
            <a:pPr eaLnBrk="0" hangingPunct="0">
              <a:spcBef>
                <a:spcPct val="50000"/>
              </a:spcBef>
            </a:pPr>
            <a:r>
              <a:rPr lang="en-US" sz="1600">
                <a:latin typeface="Arial" charset="0"/>
              </a:rPr>
              <a:t>H</a:t>
            </a:r>
          </a:p>
        </p:txBody>
      </p:sp>
      <p:sp>
        <p:nvSpPr>
          <p:cNvPr id="162" name="AutoShape 17"/>
          <p:cNvSpPr>
            <a:spLocks noChangeArrowheads="1"/>
          </p:cNvSpPr>
          <p:nvPr/>
        </p:nvSpPr>
        <p:spPr bwMode="auto">
          <a:xfrm>
            <a:off x="1143012" y="4210050"/>
            <a:ext cx="1095375" cy="304800"/>
          </a:xfrm>
          <a:prstGeom prst="flowChartTerminator">
            <a:avLst/>
          </a:prstGeom>
          <a:noFill/>
          <a:ln w="19050">
            <a:solidFill>
              <a:srgbClr val="0000FF"/>
            </a:solidFill>
            <a:miter lim="800000"/>
            <a:headEnd/>
            <a:tailEnd/>
          </a:ln>
          <a:effectLst/>
        </p:spPr>
        <p:txBody>
          <a:bodyPr wrap="none" anchor="ctr"/>
          <a:lstStyle/>
          <a:p>
            <a:endParaRPr lang="en-US"/>
          </a:p>
        </p:txBody>
      </p:sp>
      <p:sp>
        <p:nvSpPr>
          <p:cNvPr id="163" name="Line 18"/>
          <p:cNvSpPr>
            <a:spLocks noChangeShapeType="1"/>
          </p:cNvSpPr>
          <p:nvPr/>
        </p:nvSpPr>
        <p:spPr bwMode="auto">
          <a:xfrm>
            <a:off x="1600200" y="4210050"/>
            <a:ext cx="0" cy="304800"/>
          </a:xfrm>
          <a:prstGeom prst="line">
            <a:avLst/>
          </a:prstGeom>
          <a:noFill/>
          <a:ln w="19050">
            <a:solidFill>
              <a:srgbClr val="0000FF"/>
            </a:solidFill>
            <a:round/>
            <a:headEnd/>
            <a:tailEnd/>
          </a:ln>
          <a:effectLst/>
        </p:spPr>
        <p:txBody>
          <a:bodyPr/>
          <a:lstStyle/>
          <a:p>
            <a:endParaRPr lang="en-US"/>
          </a:p>
        </p:txBody>
      </p:sp>
      <p:sp>
        <p:nvSpPr>
          <p:cNvPr id="164" name="Line 19"/>
          <p:cNvSpPr>
            <a:spLocks noChangeShapeType="1"/>
          </p:cNvSpPr>
          <p:nvPr/>
        </p:nvSpPr>
        <p:spPr bwMode="auto">
          <a:xfrm>
            <a:off x="1905000" y="4210050"/>
            <a:ext cx="0" cy="304800"/>
          </a:xfrm>
          <a:prstGeom prst="line">
            <a:avLst/>
          </a:prstGeom>
          <a:noFill/>
          <a:ln w="19050">
            <a:solidFill>
              <a:srgbClr val="0000FF"/>
            </a:solidFill>
            <a:round/>
            <a:headEnd/>
            <a:tailEnd/>
          </a:ln>
          <a:effectLst/>
        </p:spPr>
        <p:txBody>
          <a:bodyPr/>
          <a:lstStyle/>
          <a:p>
            <a:endParaRPr lang="en-US"/>
          </a:p>
        </p:txBody>
      </p:sp>
      <p:sp>
        <p:nvSpPr>
          <p:cNvPr id="165" name="AutoShape 20"/>
          <p:cNvSpPr>
            <a:spLocks noChangeArrowheads="1"/>
          </p:cNvSpPr>
          <p:nvPr/>
        </p:nvSpPr>
        <p:spPr bwMode="auto">
          <a:xfrm>
            <a:off x="2362205" y="4210050"/>
            <a:ext cx="885825" cy="304800"/>
          </a:xfrm>
          <a:prstGeom prst="flowChartTerminator">
            <a:avLst/>
          </a:prstGeom>
          <a:solidFill>
            <a:schemeClr val="bg1"/>
          </a:solidFill>
          <a:ln w="19050">
            <a:solidFill>
              <a:srgbClr val="0000FF"/>
            </a:solidFill>
            <a:miter lim="800000"/>
            <a:headEnd/>
            <a:tailEnd/>
          </a:ln>
          <a:effectLst/>
        </p:spPr>
        <p:txBody>
          <a:bodyPr wrap="none" anchor="ctr"/>
          <a:lstStyle/>
          <a:p>
            <a:endParaRPr lang="en-US"/>
          </a:p>
        </p:txBody>
      </p:sp>
      <p:sp>
        <p:nvSpPr>
          <p:cNvPr id="166" name="Line 21"/>
          <p:cNvSpPr>
            <a:spLocks noChangeShapeType="1"/>
          </p:cNvSpPr>
          <p:nvPr/>
        </p:nvSpPr>
        <p:spPr bwMode="auto">
          <a:xfrm>
            <a:off x="2667000" y="4210050"/>
            <a:ext cx="0" cy="304800"/>
          </a:xfrm>
          <a:prstGeom prst="line">
            <a:avLst/>
          </a:prstGeom>
          <a:noFill/>
          <a:ln w="19050">
            <a:solidFill>
              <a:srgbClr val="0000FF"/>
            </a:solidFill>
            <a:round/>
            <a:headEnd/>
            <a:tailEnd/>
          </a:ln>
          <a:effectLst/>
        </p:spPr>
        <p:txBody>
          <a:bodyPr/>
          <a:lstStyle/>
          <a:p>
            <a:endParaRPr lang="en-US"/>
          </a:p>
        </p:txBody>
      </p:sp>
      <p:sp>
        <p:nvSpPr>
          <p:cNvPr id="167" name="Line 22"/>
          <p:cNvSpPr>
            <a:spLocks noChangeShapeType="1"/>
          </p:cNvSpPr>
          <p:nvPr/>
        </p:nvSpPr>
        <p:spPr bwMode="auto">
          <a:xfrm>
            <a:off x="2971800" y="4210050"/>
            <a:ext cx="0" cy="304800"/>
          </a:xfrm>
          <a:prstGeom prst="line">
            <a:avLst/>
          </a:prstGeom>
          <a:noFill/>
          <a:ln w="19050">
            <a:solidFill>
              <a:srgbClr val="0000FF"/>
            </a:solidFill>
            <a:round/>
            <a:headEnd/>
            <a:tailEnd/>
          </a:ln>
          <a:effectLst/>
        </p:spPr>
        <p:txBody>
          <a:bodyPr/>
          <a:lstStyle/>
          <a:p>
            <a:endParaRPr lang="en-US"/>
          </a:p>
        </p:txBody>
      </p:sp>
      <p:sp>
        <p:nvSpPr>
          <p:cNvPr id="168" name="Oval 23"/>
          <p:cNvSpPr>
            <a:spLocks noChangeArrowheads="1"/>
          </p:cNvSpPr>
          <p:nvPr/>
        </p:nvSpPr>
        <p:spPr bwMode="auto">
          <a:xfrm>
            <a:off x="2219325" y="4270676"/>
            <a:ext cx="147638" cy="142575"/>
          </a:xfrm>
          <a:prstGeom prst="ellipse">
            <a:avLst/>
          </a:prstGeom>
          <a:solidFill>
            <a:schemeClr val="bg1"/>
          </a:solidFill>
          <a:ln w="19050">
            <a:solidFill>
              <a:srgbClr val="0000FF"/>
            </a:solidFill>
            <a:round/>
            <a:headEnd/>
            <a:tailEnd/>
          </a:ln>
          <a:effectLst/>
        </p:spPr>
        <p:txBody>
          <a:bodyPr wrap="none" anchor="ctr"/>
          <a:lstStyle/>
          <a:p>
            <a:endParaRPr lang="en-US"/>
          </a:p>
        </p:txBody>
      </p:sp>
      <p:sp>
        <p:nvSpPr>
          <p:cNvPr id="169" name="Text Box 24"/>
          <p:cNvSpPr txBox="1">
            <a:spLocks noChangeArrowheads="1"/>
          </p:cNvSpPr>
          <p:nvPr/>
        </p:nvSpPr>
        <p:spPr bwMode="auto">
          <a:xfrm>
            <a:off x="1295400" y="3829050"/>
            <a:ext cx="368300" cy="338504"/>
          </a:xfrm>
          <a:prstGeom prst="rect">
            <a:avLst/>
          </a:prstGeom>
          <a:solidFill>
            <a:schemeClr val="bg1"/>
          </a:solidFill>
          <a:ln w="9525">
            <a:noFill/>
            <a:miter lim="800000"/>
            <a:headEnd/>
            <a:tailEnd/>
          </a:ln>
          <a:effectLst/>
        </p:spPr>
        <p:txBody>
          <a:bodyPr wrap="square" lIns="91385" tIns="45695" rIns="91385" bIns="45695">
            <a:spAutoFit/>
          </a:bodyPr>
          <a:lstStyle/>
          <a:p>
            <a:pPr eaLnBrk="0" hangingPunct="0">
              <a:spcBef>
                <a:spcPct val="50000"/>
              </a:spcBef>
            </a:pPr>
            <a:r>
              <a:rPr lang="en-US" sz="1600">
                <a:latin typeface="Arial" charset="0"/>
              </a:rPr>
              <a:t>C</a:t>
            </a:r>
          </a:p>
        </p:txBody>
      </p:sp>
      <p:sp>
        <p:nvSpPr>
          <p:cNvPr id="170" name="Text Box 25"/>
          <p:cNvSpPr txBox="1">
            <a:spLocks noChangeArrowheads="1"/>
          </p:cNvSpPr>
          <p:nvPr/>
        </p:nvSpPr>
        <p:spPr bwMode="auto">
          <a:xfrm>
            <a:off x="1600200" y="3829050"/>
            <a:ext cx="368300" cy="338504"/>
          </a:xfrm>
          <a:prstGeom prst="rect">
            <a:avLst/>
          </a:prstGeom>
          <a:solidFill>
            <a:schemeClr val="bg1"/>
          </a:solidFill>
          <a:ln w="9525">
            <a:noFill/>
            <a:miter lim="800000"/>
            <a:headEnd/>
            <a:tailEnd/>
          </a:ln>
          <a:effectLst/>
        </p:spPr>
        <p:txBody>
          <a:bodyPr wrap="square" lIns="91385" tIns="45695" rIns="91385" bIns="45695">
            <a:spAutoFit/>
          </a:bodyPr>
          <a:lstStyle/>
          <a:p>
            <a:pPr eaLnBrk="0" hangingPunct="0">
              <a:spcBef>
                <a:spcPct val="50000"/>
              </a:spcBef>
            </a:pPr>
            <a:r>
              <a:rPr lang="en-US" sz="1600">
                <a:latin typeface="Arial" charset="0"/>
              </a:rPr>
              <a:t>D</a:t>
            </a:r>
          </a:p>
        </p:txBody>
      </p:sp>
      <p:sp>
        <p:nvSpPr>
          <p:cNvPr id="171" name="Text Box 26"/>
          <p:cNvSpPr txBox="1">
            <a:spLocks noChangeArrowheads="1"/>
          </p:cNvSpPr>
          <p:nvPr/>
        </p:nvSpPr>
        <p:spPr bwMode="auto">
          <a:xfrm>
            <a:off x="1905000" y="3829050"/>
            <a:ext cx="366713" cy="338504"/>
          </a:xfrm>
          <a:prstGeom prst="rect">
            <a:avLst/>
          </a:prstGeom>
          <a:solidFill>
            <a:schemeClr val="bg1"/>
          </a:solidFill>
          <a:ln w="9525">
            <a:noFill/>
            <a:miter lim="800000"/>
            <a:headEnd/>
            <a:tailEnd/>
          </a:ln>
          <a:effectLst/>
        </p:spPr>
        <p:txBody>
          <a:bodyPr wrap="square" lIns="91385" tIns="45695" rIns="91385" bIns="45695">
            <a:spAutoFit/>
          </a:bodyPr>
          <a:lstStyle/>
          <a:p>
            <a:pPr eaLnBrk="0" hangingPunct="0">
              <a:spcBef>
                <a:spcPct val="50000"/>
              </a:spcBef>
            </a:pPr>
            <a:r>
              <a:rPr lang="en-US" sz="1600" dirty="0">
                <a:latin typeface="Arial" charset="0"/>
              </a:rPr>
              <a:t>E</a:t>
            </a:r>
          </a:p>
        </p:txBody>
      </p:sp>
      <p:sp>
        <p:nvSpPr>
          <p:cNvPr id="172" name="Text Box 27"/>
          <p:cNvSpPr txBox="1">
            <a:spLocks noChangeArrowheads="1"/>
          </p:cNvSpPr>
          <p:nvPr/>
        </p:nvSpPr>
        <p:spPr bwMode="auto">
          <a:xfrm>
            <a:off x="2373316" y="3829588"/>
            <a:ext cx="369887" cy="338504"/>
          </a:xfrm>
          <a:prstGeom prst="rect">
            <a:avLst/>
          </a:prstGeom>
          <a:solidFill>
            <a:schemeClr val="bg1"/>
          </a:solidFill>
          <a:ln w="9525">
            <a:noFill/>
            <a:miter lim="800000"/>
            <a:headEnd/>
            <a:tailEnd/>
          </a:ln>
          <a:effectLst/>
        </p:spPr>
        <p:txBody>
          <a:bodyPr wrap="square" lIns="91385" tIns="45695" rIns="91385" bIns="45695">
            <a:spAutoFit/>
          </a:bodyPr>
          <a:lstStyle/>
          <a:p>
            <a:pPr eaLnBrk="0" hangingPunct="0">
              <a:spcBef>
                <a:spcPct val="50000"/>
              </a:spcBef>
            </a:pPr>
            <a:r>
              <a:rPr lang="en-US" sz="1600">
                <a:latin typeface="Arial" charset="0"/>
              </a:rPr>
              <a:t>F</a:t>
            </a:r>
          </a:p>
        </p:txBody>
      </p:sp>
      <p:sp>
        <p:nvSpPr>
          <p:cNvPr id="173" name="Text Box 28"/>
          <p:cNvSpPr txBox="1">
            <a:spLocks noChangeArrowheads="1"/>
          </p:cNvSpPr>
          <p:nvPr/>
        </p:nvSpPr>
        <p:spPr bwMode="auto">
          <a:xfrm>
            <a:off x="2601913" y="3829588"/>
            <a:ext cx="368300" cy="338504"/>
          </a:xfrm>
          <a:prstGeom prst="rect">
            <a:avLst/>
          </a:prstGeom>
          <a:solidFill>
            <a:schemeClr val="bg1"/>
          </a:solidFill>
          <a:ln w="9525">
            <a:noFill/>
            <a:miter lim="800000"/>
            <a:headEnd/>
            <a:tailEnd/>
          </a:ln>
          <a:effectLst/>
        </p:spPr>
        <p:txBody>
          <a:bodyPr wrap="square" lIns="91385" tIns="45695" rIns="91385" bIns="45695">
            <a:spAutoFit/>
          </a:bodyPr>
          <a:lstStyle/>
          <a:p>
            <a:pPr eaLnBrk="0" hangingPunct="0">
              <a:spcBef>
                <a:spcPct val="50000"/>
              </a:spcBef>
            </a:pPr>
            <a:r>
              <a:rPr lang="en-US" sz="1600">
                <a:latin typeface="Arial" charset="0"/>
              </a:rPr>
              <a:t>G</a:t>
            </a:r>
          </a:p>
        </p:txBody>
      </p:sp>
      <p:sp>
        <p:nvSpPr>
          <p:cNvPr id="174" name="Text Box 29"/>
          <p:cNvSpPr txBox="1">
            <a:spLocks noChangeArrowheads="1"/>
          </p:cNvSpPr>
          <p:nvPr/>
        </p:nvSpPr>
        <p:spPr bwMode="auto">
          <a:xfrm>
            <a:off x="2895600" y="3829588"/>
            <a:ext cx="368300" cy="338504"/>
          </a:xfrm>
          <a:prstGeom prst="rect">
            <a:avLst/>
          </a:prstGeom>
          <a:solidFill>
            <a:schemeClr val="bg1"/>
          </a:solidFill>
          <a:ln w="9525">
            <a:noFill/>
            <a:miter lim="800000"/>
            <a:headEnd/>
            <a:tailEnd/>
          </a:ln>
          <a:effectLst/>
        </p:spPr>
        <p:txBody>
          <a:bodyPr wrap="square" lIns="91385" tIns="45695" rIns="91385" bIns="45695">
            <a:spAutoFit/>
          </a:bodyPr>
          <a:lstStyle/>
          <a:p>
            <a:pPr eaLnBrk="0" hangingPunct="0">
              <a:spcBef>
                <a:spcPct val="50000"/>
              </a:spcBef>
            </a:pPr>
            <a:r>
              <a:rPr lang="en-US" sz="1600">
                <a:latin typeface="Arial" charset="0"/>
              </a:rPr>
              <a:t>H</a:t>
            </a:r>
          </a:p>
        </p:txBody>
      </p:sp>
      <p:sp>
        <p:nvSpPr>
          <p:cNvPr id="175" name="Text Box 31"/>
          <p:cNvSpPr txBox="1">
            <a:spLocks noChangeArrowheads="1"/>
          </p:cNvSpPr>
          <p:nvPr/>
        </p:nvSpPr>
        <p:spPr bwMode="auto">
          <a:xfrm>
            <a:off x="609600" y="3829050"/>
            <a:ext cx="368300" cy="338504"/>
          </a:xfrm>
          <a:prstGeom prst="rect">
            <a:avLst/>
          </a:prstGeom>
          <a:solidFill>
            <a:schemeClr val="bg1"/>
          </a:solidFill>
          <a:ln w="9525">
            <a:noFill/>
            <a:miter lim="800000"/>
            <a:headEnd/>
            <a:tailEnd/>
          </a:ln>
          <a:effectLst/>
        </p:spPr>
        <p:txBody>
          <a:bodyPr wrap="square" lIns="91385" tIns="45695" rIns="91385" bIns="45695">
            <a:spAutoFit/>
          </a:bodyPr>
          <a:lstStyle/>
          <a:p>
            <a:pPr eaLnBrk="0" hangingPunct="0">
              <a:spcBef>
                <a:spcPct val="50000"/>
              </a:spcBef>
            </a:pPr>
            <a:r>
              <a:rPr lang="en-US" sz="1600" dirty="0">
                <a:latin typeface="Arial" charset="0"/>
              </a:rPr>
              <a:t>A</a:t>
            </a:r>
          </a:p>
        </p:txBody>
      </p:sp>
      <p:sp>
        <p:nvSpPr>
          <p:cNvPr id="176" name="Text Box 32"/>
          <p:cNvSpPr txBox="1">
            <a:spLocks noChangeArrowheads="1"/>
          </p:cNvSpPr>
          <p:nvPr/>
        </p:nvSpPr>
        <p:spPr bwMode="auto">
          <a:xfrm>
            <a:off x="990600" y="3829050"/>
            <a:ext cx="368300" cy="338504"/>
          </a:xfrm>
          <a:prstGeom prst="rect">
            <a:avLst/>
          </a:prstGeom>
          <a:solidFill>
            <a:schemeClr val="bg1"/>
          </a:solidFill>
          <a:ln w="9525">
            <a:noFill/>
            <a:miter lim="800000"/>
            <a:headEnd/>
            <a:tailEnd/>
          </a:ln>
          <a:effectLst/>
        </p:spPr>
        <p:txBody>
          <a:bodyPr wrap="square" lIns="91385" tIns="45695" rIns="91385" bIns="45695">
            <a:spAutoFit/>
          </a:bodyPr>
          <a:lstStyle/>
          <a:p>
            <a:pPr eaLnBrk="0" hangingPunct="0">
              <a:spcBef>
                <a:spcPct val="50000"/>
              </a:spcBef>
            </a:pPr>
            <a:r>
              <a:rPr lang="en-US" sz="1600" dirty="0">
                <a:latin typeface="Arial" charset="0"/>
              </a:rPr>
              <a:t>B</a:t>
            </a:r>
          </a:p>
        </p:txBody>
      </p:sp>
      <p:grpSp>
        <p:nvGrpSpPr>
          <p:cNvPr id="17" name="Group 33"/>
          <p:cNvGrpSpPr>
            <a:grpSpLocks/>
          </p:cNvGrpSpPr>
          <p:nvPr/>
        </p:nvGrpSpPr>
        <p:grpSpPr bwMode="auto">
          <a:xfrm>
            <a:off x="609600" y="4210050"/>
            <a:ext cx="749300" cy="304800"/>
            <a:chOff x="672" y="2592"/>
            <a:chExt cx="414" cy="408"/>
          </a:xfrm>
          <a:solidFill>
            <a:srgbClr val="FFC000"/>
          </a:solidFill>
        </p:grpSpPr>
        <p:sp>
          <p:nvSpPr>
            <p:cNvPr id="178" name="Rectangle 34"/>
            <p:cNvSpPr>
              <a:spLocks noChangeArrowheads="1"/>
            </p:cNvSpPr>
            <p:nvPr/>
          </p:nvSpPr>
          <p:spPr bwMode="auto">
            <a:xfrm>
              <a:off x="900" y="2592"/>
              <a:ext cx="186" cy="408"/>
            </a:xfrm>
            <a:prstGeom prst="rect">
              <a:avLst/>
            </a:prstGeom>
            <a:grpFill/>
            <a:ln w="19050">
              <a:solidFill>
                <a:srgbClr val="3333CC"/>
              </a:solidFill>
              <a:miter lim="800000"/>
              <a:headEnd/>
              <a:tailEnd/>
            </a:ln>
            <a:effectLst/>
          </p:spPr>
          <p:txBody>
            <a:bodyPr wrap="none" anchor="ctr"/>
            <a:lstStyle/>
            <a:p>
              <a:endParaRPr lang="en-US"/>
            </a:p>
          </p:txBody>
        </p:sp>
        <p:sp>
          <p:nvSpPr>
            <p:cNvPr id="179" name="AutoShape 35"/>
            <p:cNvSpPr>
              <a:spLocks noChangeArrowheads="1"/>
            </p:cNvSpPr>
            <p:nvPr/>
          </p:nvSpPr>
          <p:spPr bwMode="auto">
            <a:xfrm rot="10800000">
              <a:off x="672" y="2592"/>
              <a:ext cx="232" cy="408"/>
            </a:xfrm>
            <a:prstGeom prst="flowChartDelay">
              <a:avLst/>
            </a:prstGeom>
            <a:grpFill/>
            <a:ln w="19050">
              <a:solidFill>
                <a:srgbClr val="3333CC"/>
              </a:solidFill>
              <a:miter lim="800000"/>
              <a:headEnd/>
              <a:tailEnd/>
            </a:ln>
            <a:effectLst/>
          </p:spPr>
          <p:txBody>
            <a:bodyPr wrap="none" anchor="ctr"/>
            <a:lstStyle/>
            <a:p>
              <a:endParaRPr lang="en-US"/>
            </a:p>
          </p:txBody>
        </p:sp>
      </p:grpSp>
      <p:sp>
        <p:nvSpPr>
          <p:cNvPr id="180" name="Line 115"/>
          <p:cNvSpPr>
            <a:spLocks noChangeShapeType="1"/>
          </p:cNvSpPr>
          <p:nvPr/>
        </p:nvSpPr>
        <p:spPr bwMode="auto">
          <a:xfrm>
            <a:off x="3505200" y="4362450"/>
            <a:ext cx="1449388" cy="0"/>
          </a:xfrm>
          <a:prstGeom prst="line">
            <a:avLst/>
          </a:prstGeom>
          <a:noFill/>
          <a:ln w="28575">
            <a:solidFill>
              <a:srgbClr val="FF0000"/>
            </a:solidFill>
            <a:round/>
            <a:headEnd/>
            <a:tailEnd type="triangle" w="med" len="med"/>
          </a:ln>
          <a:effectLst/>
        </p:spPr>
        <p:txBody>
          <a:bodyPr/>
          <a:lstStyle/>
          <a:p>
            <a:endParaRPr lang="en-US"/>
          </a:p>
        </p:txBody>
      </p:sp>
      <p:sp>
        <p:nvSpPr>
          <p:cNvPr id="181" name="TextBox 180"/>
          <p:cNvSpPr txBox="1"/>
          <p:nvPr/>
        </p:nvSpPr>
        <p:spPr>
          <a:xfrm>
            <a:off x="152400" y="4171951"/>
            <a:ext cx="228600" cy="461665"/>
          </a:xfrm>
          <a:prstGeom prst="rect">
            <a:avLst/>
          </a:prstGeom>
          <a:noFill/>
        </p:spPr>
        <p:txBody>
          <a:bodyPr wrap="square" rtlCol="0">
            <a:spAutoFit/>
          </a:bodyPr>
          <a:lstStyle/>
          <a:p>
            <a:r>
              <a:rPr lang="en-US" sz="2400" dirty="0">
                <a:solidFill>
                  <a:srgbClr val="FF0000"/>
                </a:solidFill>
                <a:latin typeface="Times"/>
              </a:rPr>
              <a:t>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79242"/>
                                        </p:tgtEl>
                                        <p:attrNameLst>
                                          <p:attrName>style.visibility</p:attrName>
                                        </p:attrNameLst>
                                      </p:cBhvr>
                                      <p:to>
                                        <p:strVal val="visible"/>
                                      </p:to>
                                    </p:set>
                                    <p:animEffect transition="in" filter="diamond(in)">
                                      <p:cBhvr>
                                        <p:cTn id="7" dur="500"/>
                                        <p:tgtEl>
                                          <p:spTgt spid="17924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par>
                                <p:cTn id="13" presetID="3"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nodeType="clickEffect">
                                  <p:stCondLst>
                                    <p:cond delay="0"/>
                                  </p:stCondLst>
                                  <p:childTnLst>
                                    <p:animEffect transition="out" filter="blinds(horizontal)">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79408"/>
                                        </p:tgtEl>
                                        <p:attrNameLst>
                                          <p:attrName>style.visibility</p:attrName>
                                        </p:attrNameLst>
                                      </p:cBhvr>
                                      <p:to>
                                        <p:strVal val="visible"/>
                                      </p:to>
                                    </p:set>
                                    <p:animEffect transition="in" filter="blinds(horizontal)">
                                      <p:cBhvr>
                                        <p:cTn id="25" dur="500"/>
                                        <p:tgtEl>
                                          <p:spTgt spid="17940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linds(horizontal)">
                                      <p:cBhvr>
                                        <p:cTn id="30" dur="500"/>
                                        <p:tgtEl>
                                          <p:spTgt spid="11"/>
                                        </p:tgtEl>
                                      </p:cBhvr>
                                    </p:animEffect>
                                  </p:childTnLst>
                                </p:cTn>
                              </p:par>
                              <p:par>
                                <p:cTn id="31" presetID="3" presetClass="entr" presetSubtype="1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linds(horizontal)">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0" presetClass="path" presetSubtype="0" accel="50000" decel="50000" fill="hold" nodeType="clickEffect">
                                  <p:stCondLst>
                                    <p:cond delay="0"/>
                                  </p:stCondLst>
                                  <p:childTnLst>
                                    <p:animMotion origin="layout" path="M 0.00903 0.00023 L -0.06597 0.00023 " pathEditMode="relative" rAng="0" ptsTypes="AA">
                                      <p:cBhvr>
                                        <p:cTn id="37" dur="2000" fill="hold"/>
                                        <p:tgtEl>
                                          <p:spTgt spid="15"/>
                                        </p:tgtEl>
                                        <p:attrNameLst>
                                          <p:attrName>ppt_x</p:attrName>
                                          <p:attrName>ppt_y</p:attrName>
                                        </p:attrNameLst>
                                      </p:cBhvr>
                                      <p:rCtr x="-38" y="0"/>
                                    </p:animMotion>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79315"/>
                                        </p:tgtEl>
                                        <p:attrNameLst>
                                          <p:attrName>style.visibility</p:attrName>
                                        </p:attrNameLst>
                                      </p:cBhvr>
                                      <p:to>
                                        <p:strVal val="visible"/>
                                      </p:to>
                                    </p:set>
                                    <p:animEffect transition="in" filter="blinds(horizontal)">
                                      <p:cBhvr>
                                        <p:cTn id="42" dur="500"/>
                                        <p:tgtEl>
                                          <p:spTgt spid="17931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blinds(horizontal)">
                                      <p:cBhvr>
                                        <p:cTn id="47" dur="500"/>
                                        <p:tgtEl>
                                          <p:spTgt spid="3"/>
                                        </p:tgtEl>
                                      </p:cBhvr>
                                    </p:animEffect>
                                  </p:childTnLst>
                                </p:cTn>
                              </p:par>
                              <p:par>
                                <p:cTn id="48" presetID="3" presetClass="entr" presetSubtype="10"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blinds(horizontal)">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mph" presetSubtype="0" fill="hold" nodeType="clickEffect">
                                  <p:stCondLst>
                                    <p:cond delay="0"/>
                                  </p:stCondLst>
                                  <p:childTnLst>
                                    <p:animRot by="10800000">
                                      <p:cBhvr>
                                        <p:cTn id="54" dur="2000" fill="hold"/>
                                        <p:tgtEl>
                                          <p:spTgt spid="8"/>
                                        </p:tgtEl>
                                        <p:attrNameLst>
                                          <p:attrName>r</p:attrName>
                                        </p:attrNameLst>
                                      </p:cBhvr>
                                    </p:animRot>
                                  </p:childTnLst>
                                </p:cTn>
                              </p:par>
                            </p:childTnLst>
                          </p:cTn>
                        </p:par>
                      </p:childTnLst>
                    </p:cTn>
                  </p:par>
                  <p:par>
                    <p:cTn id="55" fill="hold">
                      <p:stCondLst>
                        <p:cond delay="indefinite"/>
                      </p:stCondLst>
                      <p:childTnLst>
                        <p:par>
                          <p:cTn id="56" fill="hold">
                            <p:stCondLst>
                              <p:cond delay="0"/>
                            </p:stCondLst>
                            <p:childTnLst>
                              <p:par>
                                <p:cTn id="57" presetID="3" presetClass="exit" presetSubtype="10" fill="hold" nodeType="clickEffect">
                                  <p:stCondLst>
                                    <p:cond delay="0"/>
                                  </p:stCondLst>
                                  <p:childTnLst>
                                    <p:animEffect transition="out" filter="blinds(horizontal)">
                                      <p:cBhvr>
                                        <p:cTn id="58" dur="500"/>
                                        <p:tgtEl>
                                          <p:spTgt spid="8"/>
                                        </p:tgtEl>
                                      </p:cBhvr>
                                    </p:animEffect>
                                    <p:set>
                                      <p:cBhvr>
                                        <p:cTn id="59" dur="1" fill="hold">
                                          <p:stCondLst>
                                            <p:cond delay="499"/>
                                          </p:stCondLst>
                                        </p:cTn>
                                        <p:tgtEl>
                                          <p:spTgt spid="8"/>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blinds(horizontal)">
                                      <p:cBhvr>
                                        <p:cTn id="64" dur="500"/>
                                        <p:tgtEl>
                                          <p:spTgt spid="9"/>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180"/>
                                        </p:tgtEl>
                                        <p:attrNameLst>
                                          <p:attrName>style.visibility</p:attrName>
                                        </p:attrNameLst>
                                      </p:cBhvr>
                                      <p:to>
                                        <p:strVal val="visible"/>
                                      </p:to>
                                    </p:set>
                                    <p:animEffect transition="in" filter="blinds(horizontal)">
                                      <p:cBhvr>
                                        <p:cTn id="69" dur="500"/>
                                        <p:tgtEl>
                                          <p:spTgt spid="180"/>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149"/>
                                        </p:tgtEl>
                                        <p:attrNameLst>
                                          <p:attrName>style.visibility</p:attrName>
                                        </p:attrNameLst>
                                      </p:cBhvr>
                                      <p:to>
                                        <p:strVal val="visible"/>
                                      </p:to>
                                    </p:set>
                                    <p:animEffect transition="in" filter="blinds(horizontal)">
                                      <p:cBhvr>
                                        <p:cTn id="74" dur="500"/>
                                        <p:tgtEl>
                                          <p:spTgt spid="149"/>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150"/>
                                        </p:tgtEl>
                                        <p:attrNameLst>
                                          <p:attrName>style.visibility</p:attrName>
                                        </p:attrNameLst>
                                      </p:cBhvr>
                                      <p:to>
                                        <p:strVal val="visible"/>
                                      </p:to>
                                    </p:set>
                                    <p:animEffect transition="in" filter="blinds(horizontal)">
                                      <p:cBhvr>
                                        <p:cTn id="77" dur="500"/>
                                        <p:tgtEl>
                                          <p:spTgt spid="150"/>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151"/>
                                        </p:tgtEl>
                                        <p:attrNameLst>
                                          <p:attrName>style.visibility</p:attrName>
                                        </p:attrNameLst>
                                      </p:cBhvr>
                                      <p:to>
                                        <p:strVal val="visible"/>
                                      </p:to>
                                    </p:set>
                                    <p:animEffect transition="in" filter="blinds(horizontal)">
                                      <p:cBhvr>
                                        <p:cTn id="80" dur="500"/>
                                        <p:tgtEl>
                                          <p:spTgt spid="151"/>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152"/>
                                        </p:tgtEl>
                                        <p:attrNameLst>
                                          <p:attrName>style.visibility</p:attrName>
                                        </p:attrNameLst>
                                      </p:cBhvr>
                                      <p:to>
                                        <p:strVal val="visible"/>
                                      </p:to>
                                    </p:set>
                                    <p:animEffect transition="in" filter="blinds(horizontal)">
                                      <p:cBhvr>
                                        <p:cTn id="83" dur="500"/>
                                        <p:tgtEl>
                                          <p:spTgt spid="152"/>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153"/>
                                        </p:tgtEl>
                                        <p:attrNameLst>
                                          <p:attrName>style.visibility</p:attrName>
                                        </p:attrNameLst>
                                      </p:cBhvr>
                                      <p:to>
                                        <p:strVal val="visible"/>
                                      </p:to>
                                    </p:set>
                                    <p:animEffect transition="in" filter="blinds(horizontal)">
                                      <p:cBhvr>
                                        <p:cTn id="86" dur="500"/>
                                        <p:tgtEl>
                                          <p:spTgt spid="153"/>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154"/>
                                        </p:tgtEl>
                                        <p:attrNameLst>
                                          <p:attrName>style.visibility</p:attrName>
                                        </p:attrNameLst>
                                      </p:cBhvr>
                                      <p:to>
                                        <p:strVal val="visible"/>
                                      </p:to>
                                    </p:set>
                                    <p:animEffect transition="in" filter="blinds(horizontal)">
                                      <p:cBhvr>
                                        <p:cTn id="89" dur="500"/>
                                        <p:tgtEl>
                                          <p:spTgt spid="154"/>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155"/>
                                        </p:tgtEl>
                                        <p:attrNameLst>
                                          <p:attrName>style.visibility</p:attrName>
                                        </p:attrNameLst>
                                      </p:cBhvr>
                                      <p:to>
                                        <p:strVal val="visible"/>
                                      </p:to>
                                    </p:set>
                                    <p:animEffect transition="in" filter="blinds(horizontal)">
                                      <p:cBhvr>
                                        <p:cTn id="92" dur="500"/>
                                        <p:tgtEl>
                                          <p:spTgt spid="155"/>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156"/>
                                        </p:tgtEl>
                                        <p:attrNameLst>
                                          <p:attrName>style.visibility</p:attrName>
                                        </p:attrNameLst>
                                      </p:cBhvr>
                                      <p:to>
                                        <p:strVal val="visible"/>
                                      </p:to>
                                    </p:set>
                                    <p:animEffect transition="in" filter="blinds(horizontal)">
                                      <p:cBhvr>
                                        <p:cTn id="95" dur="500"/>
                                        <p:tgtEl>
                                          <p:spTgt spid="156"/>
                                        </p:tgtEl>
                                      </p:cBhvr>
                                    </p:animEffect>
                                  </p:childTnLst>
                                </p:cTn>
                              </p:par>
                              <p:par>
                                <p:cTn id="96" presetID="3" presetClass="entr" presetSubtype="10" fill="hold" grpId="0" nodeType="withEffect">
                                  <p:stCondLst>
                                    <p:cond delay="0"/>
                                  </p:stCondLst>
                                  <p:childTnLst>
                                    <p:set>
                                      <p:cBhvr>
                                        <p:cTn id="97" dur="1" fill="hold">
                                          <p:stCondLst>
                                            <p:cond delay="0"/>
                                          </p:stCondLst>
                                        </p:cTn>
                                        <p:tgtEl>
                                          <p:spTgt spid="157"/>
                                        </p:tgtEl>
                                        <p:attrNameLst>
                                          <p:attrName>style.visibility</p:attrName>
                                        </p:attrNameLst>
                                      </p:cBhvr>
                                      <p:to>
                                        <p:strVal val="visible"/>
                                      </p:to>
                                    </p:set>
                                    <p:animEffect transition="in" filter="blinds(horizontal)">
                                      <p:cBhvr>
                                        <p:cTn id="98" dur="500"/>
                                        <p:tgtEl>
                                          <p:spTgt spid="157"/>
                                        </p:tgtEl>
                                      </p:cBhvr>
                                    </p:animEffect>
                                  </p:childTnLst>
                                </p:cTn>
                              </p:par>
                              <p:par>
                                <p:cTn id="99" presetID="3" presetClass="entr" presetSubtype="10" fill="hold" grpId="0" nodeType="withEffect">
                                  <p:stCondLst>
                                    <p:cond delay="0"/>
                                  </p:stCondLst>
                                  <p:childTnLst>
                                    <p:set>
                                      <p:cBhvr>
                                        <p:cTn id="100" dur="1" fill="hold">
                                          <p:stCondLst>
                                            <p:cond delay="0"/>
                                          </p:stCondLst>
                                        </p:cTn>
                                        <p:tgtEl>
                                          <p:spTgt spid="158"/>
                                        </p:tgtEl>
                                        <p:attrNameLst>
                                          <p:attrName>style.visibility</p:attrName>
                                        </p:attrNameLst>
                                      </p:cBhvr>
                                      <p:to>
                                        <p:strVal val="visible"/>
                                      </p:to>
                                    </p:set>
                                    <p:animEffect transition="in" filter="blinds(horizontal)">
                                      <p:cBhvr>
                                        <p:cTn id="101" dur="500"/>
                                        <p:tgtEl>
                                          <p:spTgt spid="158"/>
                                        </p:tgtEl>
                                      </p:cBhvr>
                                    </p:animEffect>
                                  </p:childTnLst>
                                </p:cTn>
                              </p:par>
                              <p:par>
                                <p:cTn id="102" presetID="3" presetClass="entr" presetSubtype="10" fill="hold" grpId="0" nodeType="withEffect">
                                  <p:stCondLst>
                                    <p:cond delay="0"/>
                                  </p:stCondLst>
                                  <p:childTnLst>
                                    <p:set>
                                      <p:cBhvr>
                                        <p:cTn id="103" dur="1" fill="hold">
                                          <p:stCondLst>
                                            <p:cond delay="0"/>
                                          </p:stCondLst>
                                        </p:cTn>
                                        <p:tgtEl>
                                          <p:spTgt spid="159"/>
                                        </p:tgtEl>
                                        <p:attrNameLst>
                                          <p:attrName>style.visibility</p:attrName>
                                        </p:attrNameLst>
                                      </p:cBhvr>
                                      <p:to>
                                        <p:strVal val="visible"/>
                                      </p:to>
                                    </p:set>
                                    <p:animEffect transition="in" filter="blinds(horizontal)">
                                      <p:cBhvr>
                                        <p:cTn id="104" dur="500"/>
                                        <p:tgtEl>
                                          <p:spTgt spid="159"/>
                                        </p:tgtEl>
                                      </p:cBhvr>
                                    </p:animEffect>
                                  </p:childTnLst>
                                </p:cTn>
                              </p:par>
                              <p:par>
                                <p:cTn id="105" presetID="3" presetClass="entr" presetSubtype="10" fill="hold" grpId="0" nodeType="withEffect">
                                  <p:stCondLst>
                                    <p:cond delay="0"/>
                                  </p:stCondLst>
                                  <p:childTnLst>
                                    <p:set>
                                      <p:cBhvr>
                                        <p:cTn id="106" dur="1" fill="hold">
                                          <p:stCondLst>
                                            <p:cond delay="0"/>
                                          </p:stCondLst>
                                        </p:cTn>
                                        <p:tgtEl>
                                          <p:spTgt spid="160"/>
                                        </p:tgtEl>
                                        <p:attrNameLst>
                                          <p:attrName>style.visibility</p:attrName>
                                        </p:attrNameLst>
                                      </p:cBhvr>
                                      <p:to>
                                        <p:strVal val="visible"/>
                                      </p:to>
                                    </p:set>
                                    <p:animEffect transition="in" filter="blinds(horizontal)">
                                      <p:cBhvr>
                                        <p:cTn id="107" dur="500"/>
                                        <p:tgtEl>
                                          <p:spTgt spid="160"/>
                                        </p:tgtEl>
                                      </p:cBhvr>
                                    </p:animEffect>
                                  </p:childTnLst>
                                </p:cTn>
                              </p:par>
                              <p:par>
                                <p:cTn id="108" presetID="3" presetClass="entr" presetSubtype="10" fill="hold" grpId="0" nodeType="withEffect">
                                  <p:stCondLst>
                                    <p:cond delay="0"/>
                                  </p:stCondLst>
                                  <p:childTnLst>
                                    <p:set>
                                      <p:cBhvr>
                                        <p:cTn id="109" dur="1" fill="hold">
                                          <p:stCondLst>
                                            <p:cond delay="0"/>
                                          </p:stCondLst>
                                        </p:cTn>
                                        <p:tgtEl>
                                          <p:spTgt spid="161"/>
                                        </p:tgtEl>
                                        <p:attrNameLst>
                                          <p:attrName>style.visibility</p:attrName>
                                        </p:attrNameLst>
                                      </p:cBhvr>
                                      <p:to>
                                        <p:strVal val="visible"/>
                                      </p:to>
                                    </p:set>
                                    <p:animEffect transition="in" filter="blinds(horizontal)">
                                      <p:cBhvr>
                                        <p:cTn id="110" dur="500"/>
                                        <p:tgtEl>
                                          <p:spTgt spid="161"/>
                                        </p:tgtEl>
                                      </p:cBhvr>
                                    </p:animEffect>
                                  </p:childTnLst>
                                </p:cTn>
                              </p:par>
                            </p:childTnLst>
                          </p:cTn>
                        </p:par>
                      </p:childTnLst>
                    </p:cTn>
                  </p:par>
                  <p:par>
                    <p:cTn id="111" fill="hold">
                      <p:stCondLst>
                        <p:cond delay="indefinite"/>
                      </p:stCondLst>
                      <p:childTnLst>
                        <p:par>
                          <p:cTn id="112" fill="hold">
                            <p:stCondLst>
                              <p:cond delay="0"/>
                            </p:stCondLst>
                            <p:childTnLst>
                              <p:par>
                                <p:cTn id="113" presetID="0" presetClass="path" presetSubtype="0" accel="50000" decel="50000" fill="hold" nodeType="clickEffect">
                                  <p:stCondLst>
                                    <p:cond delay="0"/>
                                  </p:stCondLst>
                                  <p:childTnLst>
                                    <p:animMotion origin="layout" path="M 0.01875 0.02993 L 0.01319 0.22277 L 0.82361 0.20549 L 0.82361 0.0179 L 0.70572 0.0179 " pathEditMode="relative" rAng="0" ptsTypes="AAAAA">
                                      <p:cBhvr>
                                        <p:cTn id="114" dur="2000" fill="hold"/>
                                        <p:tgtEl>
                                          <p:spTgt spid="175"/>
                                        </p:tgtEl>
                                        <p:attrNameLst>
                                          <p:attrName>ppt_x</p:attrName>
                                          <p:attrName>ppt_y</p:attrName>
                                        </p:attrNameLst>
                                      </p:cBhvr>
                                      <p:rCtr x="400" y="90"/>
                                    </p:animMotion>
                                  </p:childTnLst>
                                </p:cTn>
                              </p:par>
                              <p:par>
                                <p:cTn id="115" presetID="0" presetClass="path" presetSubtype="0" accel="50000" decel="50000" fill="hold" nodeType="withEffect">
                                  <p:stCondLst>
                                    <p:cond delay="0"/>
                                  </p:stCondLst>
                                  <p:childTnLst>
                                    <p:animMotion origin="layout" path="M 0.00174 0.02746 L -0.00347 0.16723 L 0.81493 0.15458 L 0.81493 0.01913 L 0.69584 0.01913 " pathEditMode="relative" rAng="0" ptsTypes="AAAAA">
                                      <p:cBhvr>
                                        <p:cTn id="116" dur="2000" fill="hold"/>
                                        <p:tgtEl>
                                          <p:spTgt spid="176"/>
                                        </p:tgtEl>
                                        <p:attrNameLst>
                                          <p:attrName>ppt_x</p:attrName>
                                          <p:attrName>ppt_y</p:attrName>
                                        </p:attrNameLst>
                                      </p:cBhvr>
                                      <p:rCtr x="404" y="66"/>
                                    </p:animMotion>
                                  </p:childTnLst>
                                </p:cTn>
                              </p:par>
                              <p:par>
                                <p:cTn id="117" presetID="0" presetClass="path" presetSubtype="0" accel="50000" decel="50000" fill="hold" nodeType="withEffect">
                                  <p:stCondLst>
                                    <p:cond delay="0"/>
                                  </p:stCondLst>
                                  <p:childTnLst>
                                    <p:animMotion origin="layout" path="M 0.03125 0.02313 L 0.02569 0.15171 L 0.82795 0.14031 L 0.82795 0.01542 L 0.71128 0.01542 " pathEditMode="relative" rAng="0" ptsTypes="AAAAA">
                                      <p:cBhvr>
                                        <p:cTn id="118" dur="2000" fill="hold"/>
                                        <p:tgtEl>
                                          <p:spTgt spid="17"/>
                                        </p:tgtEl>
                                        <p:attrNameLst>
                                          <p:attrName>ppt_x</p:attrName>
                                          <p:attrName>ppt_y</p:attrName>
                                        </p:attrNameLst>
                                      </p:cBhvr>
                                      <p:rCtr x="395" y="60"/>
                                    </p:animMotion>
                                  </p:childTnLst>
                                </p:cTn>
                              </p:par>
                            </p:childTnLst>
                          </p:cTn>
                        </p:par>
                      </p:childTnLst>
                    </p:cTn>
                  </p:par>
                  <p:par>
                    <p:cTn id="119" fill="hold">
                      <p:stCondLst>
                        <p:cond delay="indefinite"/>
                      </p:stCondLst>
                      <p:childTnLst>
                        <p:par>
                          <p:cTn id="120" fill="hold">
                            <p:stCondLst>
                              <p:cond delay="0"/>
                            </p:stCondLst>
                            <p:childTnLst>
                              <p:par>
                                <p:cTn id="121" presetID="8" presetClass="emph" presetSubtype="0" fill="hold" nodeType="clickEffect">
                                  <p:stCondLst>
                                    <p:cond delay="0"/>
                                  </p:stCondLst>
                                  <p:childTnLst>
                                    <p:animRot by="10800000">
                                      <p:cBhvr>
                                        <p:cTn id="122" dur="2000" fill="hold"/>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42" grpId="0" animBg="1"/>
      <p:bldP spid="179315" grpId="0" animBg="1"/>
      <p:bldP spid="17940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8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0" y="800100"/>
            <a:ext cx="5029200" cy="1569660"/>
          </a:xfrm>
          <a:prstGeom prst="rect">
            <a:avLst/>
          </a:prstGeom>
          <a:noFill/>
        </p:spPr>
        <p:txBody>
          <a:bodyPr wrap="square" rtlCol="0">
            <a:spAutoFit/>
          </a:bodyPr>
          <a:lstStyle/>
          <a:p>
            <a:r>
              <a:rPr lang="en-US" sz="3200" dirty="0">
                <a:solidFill>
                  <a:srgbClr val="FF0000"/>
                </a:solidFill>
                <a:latin typeface="Times New Roman" pitchFamily="18" charset="0"/>
                <a:cs typeface="Times New Roman" pitchFamily="18" charset="0"/>
              </a:rPr>
              <a:t>NGUYÊN NHÂN PHÁT SINH ĐỘT BIẾN CẤU TRÚC NST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133350"/>
            <a:ext cx="5562600" cy="4308872"/>
          </a:xfrm>
          <a:prstGeom prst="rect">
            <a:avLst/>
          </a:prstGeom>
          <a:noFill/>
        </p:spPr>
        <p:txBody>
          <a:bodyPr wrap="square" rtlCol="0">
            <a:spAutoFit/>
          </a:bodyPr>
          <a:lstStyle/>
          <a:p>
            <a:endParaRPr lang="en-US" dirty="0"/>
          </a:p>
          <a:p>
            <a:pPr algn="ctr"/>
            <a:r>
              <a:rPr lang="en-US" dirty="0"/>
              <a:t> </a:t>
            </a:r>
            <a:r>
              <a:rPr lang="en-US" sz="3200" dirty="0" err="1">
                <a:solidFill>
                  <a:srgbClr val="FF0000"/>
                </a:solidFill>
                <a:latin typeface="Times New Roman" pitchFamily="18" charset="0"/>
                <a:cs typeface="Times New Roman" pitchFamily="18" charset="0"/>
              </a:rPr>
              <a:t>Thảo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luận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nhóm</a:t>
            </a:r>
            <a:r>
              <a:rPr lang="en-US" sz="3200" dirty="0">
                <a:solidFill>
                  <a:srgbClr val="FF0000"/>
                </a:solidFill>
                <a:latin typeface="Times New Roman" pitchFamily="18" charset="0"/>
                <a:cs typeface="Times New Roman" pitchFamily="18" charset="0"/>
              </a:rPr>
              <a:t>:  2 </a:t>
            </a:r>
            <a:r>
              <a:rPr lang="en-US" sz="3200" dirty="0" err="1">
                <a:solidFill>
                  <a:srgbClr val="FF0000"/>
                </a:solidFill>
                <a:latin typeface="Times New Roman" pitchFamily="18" charset="0"/>
                <a:cs typeface="Times New Roman" pitchFamily="18" charset="0"/>
              </a:rPr>
              <a:t>phút</a:t>
            </a:r>
            <a:r>
              <a:rPr lang="en-US" sz="3200" dirty="0">
                <a:solidFill>
                  <a:srgbClr val="FF0000"/>
                </a:solidFill>
                <a:latin typeface="Times New Roman" pitchFamily="18" charset="0"/>
                <a:cs typeface="Times New Roman" pitchFamily="18" charset="0"/>
              </a:rPr>
              <a:t>.</a:t>
            </a:r>
          </a:p>
          <a:p>
            <a:r>
              <a:rPr lang="en-US" sz="3200" dirty="0" err="1">
                <a:latin typeface="Times New Roman" pitchFamily="18" charset="0"/>
                <a:cs typeface="Times New Roman" pitchFamily="18" charset="0"/>
              </a:rPr>
              <a:t>Dựa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nguyên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phát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đột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biến</a:t>
            </a:r>
            <a:r>
              <a:rPr lang="en-US" sz="3200" dirty="0">
                <a:latin typeface="Times New Roman" pitchFamily="18" charset="0"/>
                <a:cs typeface="Times New Roman" pitchFamily="18" charset="0"/>
              </a:rPr>
              <a:t> gen , </a:t>
            </a:r>
            <a:r>
              <a:rPr lang="en-US" sz="3200" dirty="0" err="1">
                <a:latin typeface="Times New Roman" pitchFamily="18" charset="0"/>
                <a:cs typeface="Times New Roman" pitchFamily="18" charset="0"/>
              </a:rPr>
              <a:t>các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nhóm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hãy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dư</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đoán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nguyên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phát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đột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trúc</a:t>
            </a:r>
            <a:r>
              <a:rPr lang="en-US" sz="3200" dirty="0">
                <a:latin typeface="Times New Roman" pitchFamily="18" charset="0"/>
                <a:cs typeface="Times New Roman" pitchFamily="18" charset="0"/>
              </a:rPr>
              <a:t> NST, </a:t>
            </a:r>
            <a:r>
              <a:rPr lang="en-US" sz="3200" dirty="0" err="1">
                <a:latin typeface="Times New Roman" pitchFamily="18" charset="0"/>
                <a:cs typeface="Times New Roman" pitchFamily="18" charset="0"/>
              </a:rPr>
              <a:t>ve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bảng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nhóm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đô</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tư</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duy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vê</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nguyên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phát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đột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trúc</a:t>
            </a:r>
            <a:r>
              <a:rPr lang="en-US" sz="3200" dirty="0">
                <a:latin typeface="Times New Roman" pitchFamily="18" charset="0"/>
                <a:cs typeface="Times New Roman" pitchFamily="18" charset="0"/>
              </a:rPr>
              <a:t> NST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2"/>
          <p:cNvSpPr txBox="1">
            <a:spLocks noChangeArrowheads="1"/>
          </p:cNvSpPr>
          <p:nvPr/>
        </p:nvSpPr>
        <p:spPr bwMode="auto">
          <a:xfrm>
            <a:off x="3395664" y="1699023"/>
            <a:ext cx="1328737"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01</a:t>
            </a:r>
          </a:p>
        </p:txBody>
      </p:sp>
      <p:sp>
        <p:nvSpPr>
          <p:cNvPr id="3075" name="Oval 13"/>
          <p:cNvSpPr>
            <a:spLocks noChangeArrowheads="1"/>
          </p:cNvSpPr>
          <p:nvPr/>
        </p:nvSpPr>
        <p:spPr bwMode="auto">
          <a:xfrm>
            <a:off x="4572001" y="1932385"/>
            <a:ext cx="149225" cy="114300"/>
          </a:xfrm>
          <a:prstGeom prst="ellipse">
            <a:avLst/>
          </a:prstGeom>
          <a:solidFill>
            <a:srgbClr val="FF00FF"/>
          </a:solidFill>
          <a:ln w="9525">
            <a:solidFill>
              <a:srgbClr val="FF00FF"/>
            </a:solidFill>
            <a:round/>
            <a:headEnd/>
            <a:tailEnd/>
          </a:ln>
        </p:spPr>
        <p:txBody>
          <a:bodyPr wrap="none" anchor="ctr"/>
          <a:lstStyle/>
          <a:p>
            <a:endParaRPr lang="en-US" sz="6000">
              <a:solidFill>
                <a:srgbClr val="FF0000"/>
              </a:solidFill>
              <a:latin typeface="Verdana" pitchFamily="34" charset="0"/>
            </a:endParaRPr>
          </a:p>
        </p:txBody>
      </p:sp>
      <p:sp>
        <p:nvSpPr>
          <p:cNvPr id="3076" name="Oval 14"/>
          <p:cNvSpPr>
            <a:spLocks noChangeArrowheads="1"/>
          </p:cNvSpPr>
          <p:nvPr/>
        </p:nvSpPr>
        <p:spPr bwMode="auto">
          <a:xfrm>
            <a:off x="4572000" y="2103835"/>
            <a:ext cx="152400" cy="114300"/>
          </a:xfrm>
          <a:prstGeom prst="ellipse">
            <a:avLst/>
          </a:prstGeom>
          <a:solidFill>
            <a:srgbClr val="FF00FF"/>
          </a:solidFill>
          <a:ln w="9525">
            <a:solidFill>
              <a:srgbClr val="FF00FF"/>
            </a:solidFill>
            <a:round/>
            <a:headEnd/>
            <a:tailEnd/>
          </a:ln>
        </p:spPr>
        <p:txBody>
          <a:bodyPr wrap="none" anchor="ctr"/>
          <a:lstStyle/>
          <a:p>
            <a:endParaRPr lang="en-US" sz="6000">
              <a:solidFill>
                <a:srgbClr val="FF0000"/>
              </a:solidFill>
              <a:latin typeface="Verdana" pitchFamily="34" charset="0"/>
            </a:endParaRPr>
          </a:p>
        </p:txBody>
      </p:sp>
      <p:sp>
        <p:nvSpPr>
          <p:cNvPr id="7184" name="Text Box 16"/>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59</a:t>
            </a:r>
          </a:p>
        </p:txBody>
      </p:sp>
      <p:sp>
        <p:nvSpPr>
          <p:cNvPr id="7243" name="Text Box 75"/>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58</a:t>
            </a:r>
          </a:p>
        </p:txBody>
      </p:sp>
      <p:sp>
        <p:nvSpPr>
          <p:cNvPr id="7244" name="Text Box 76"/>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57</a:t>
            </a:r>
          </a:p>
        </p:txBody>
      </p:sp>
      <p:sp>
        <p:nvSpPr>
          <p:cNvPr id="7245" name="Text Box 77"/>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56</a:t>
            </a:r>
          </a:p>
        </p:txBody>
      </p:sp>
      <p:sp>
        <p:nvSpPr>
          <p:cNvPr id="7246" name="Text Box 78"/>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55</a:t>
            </a:r>
          </a:p>
        </p:txBody>
      </p:sp>
      <p:sp>
        <p:nvSpPr>
          <p:cNvPr id="7247" name="Text Box 79"/>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54</a:t>
            </a:r>
          </a:p>
        </p:txBody>
      </p:sp>
      <p:sp>
        <p:nvSpPr>
          <p:cNvPr id="7248" name="Text Box 80"/>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53</a:t>
            </a:r>
          </a:p>
        </p:txBody>
      </p:sp>
      <p:sp>
        <p:nvSpPr>
          <p:cNvPr id="7249" name="Text Box 81"/>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52</a:t>
            </a:r>
          </a:p>
        </p:txBody>
      </p:sp>
      <p:sp>
        <p:nvSpPr>
          <p:cNvPr id="7250" name="Text Box 82"/>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51</a:t>
            </a:r>
          </a:p>
        </p:txBody>
      </p:sp>
      <p:sp>
        <p:nvSpPr>
          <p:cNvPr id="7251" name="Text Box 83"/>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50</a:t>
            </a:r>
          </a:p>
        </p:txBody>
      </p:sp>
      <p:sp>
        <p:nvSpPr>
          <p:cNvPr id="7252" name="Text Box 84"/>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49</a:t>
            </a:r>
          </a:p>
        </p:txBody>
      </p:sp>
      <p:sp>
        <p:nvSpPr>
          <p:cNvPr id="7253" name="Text Box 85"/>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48</a:t>
            </a:r>
          </a:p>
        </p:txBody>
      </p:sp>
      <p:sp>
        <p:nvSpPr>
          <p:cNvPr id="7254" name="Text Box 86"/>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47</a:t>
            </a:r>
          </a:p>
        </p:txBody>
      </p:sp>
      <p:sp>
        <p:nvSpPr>
          <p:cNvPr id="7255" name="Text Box 87"/>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46</a:t>
            </a:r>
          </a:p>
        </p:txBody>
      </p:sp>
      <p:sp>
        <p:nvSpPr>
          <p:cNvPr id="7256" name="Text Box 88"/>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45</a:t>
            </a:r>
          </a:p>
        </p:txBody>
      </p:sp>
      <p:sp>
        <p:nvSpPr>
          <p:cNvPr id="7257" name="Text Box 89"/>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44</a:t>
            </a:r>
          </a:p>
        </p:txBody>
      </p:sp>
      <p:sp>
        <p:nvSpPr>
          <p:cNvPr id="7258" name="Text Box 90"/>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43</a:t>
            </a:r>
          </a:p>
        </p:txBody>
      </p:sp>
      <p:sp>
        <p:nvSpPr>
          <p:cNvPr id="7259" name="Text Box 91"/>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42</a:t>
            </a:r>
          </a:p>
        </p:txBody>
      </p:sp>
      <p:sp>
        <p:nvSpPr>
          <p:cNvPr id="7260" name="Text Box 92"/>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41</a:t>
            </a:r>
          </a:p>
        </p:txBody>
      </p:sp>
      <p:sp>
        <p:nvSpPr>
          <p:cNvPr id="7261" name="Text Box 93"/>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40</a:t>
            </a:r>
          </a:p>
        </p:txBody>
      </p:sp>
      <p:sp>
        <p:nvSpPr>
          <p:cNvPr id="7262" name="Text Box 94"/>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39</a:t>
            </a:r>
          </a:p>
        </p:txBody>
      </p:sp>
      <p:sp>
        <p:nvSpPr>
          <p:cNvPr id="7263" name="Text Box 95"/>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38</a:t>
            </a:r>
          </a:p>
        </p:txBody>
      </p:sp>
      <p:sp>
        <p:nvSpPr>
          <p:cNvPr id="7264" name="Text Box 96"/>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37</a:t>
            </a:r>
          </a:p>
        </p:txBody>
      </p:sp>
      <p:sp>
        <p:nvSpPr>
          <p:cNvPr id="7265" name="Text Box 97"/>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36</a:t>
            </a:r>
          </a:p>
        </p:txBody>
      </p:sp>
      <p:sp>
        <p:nvSpPr>
          <p:cNvPr id="7266" name="Text Box 98"/>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35</a:t>
            </a:r>
          </a:p>
        </p:txBody>
      </p:sp>
      <p:sp>
        <p:nvSpPr>
          <p:cNvPr id="7267" name="Text Box 99"/>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34</a:t>
            </a:r>
          </a:p>
        </p:txBody>
      </p:sp>
      <p:sp>
        <p:nvSpPr>
          <p:cNvPr id="7268" name="Text Box 100"/>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33</a:t>
            </a:r>
          </a:p>
        </p:txBody>
      </p:sp>
      <p:sp>
        <p:nvSpPr>
          <p:cNvPr id="7270" name="Text Box 102"/>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32</a:t>
            </a:r>
          </a:p>
        </p:txBody>
      </p:sp>
      <p:sp>
        <p:nvSpPr>
          <p:cNvPr id="7271" name="Text Box 103"/>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31</a:t>
            </a:r>
          </a:p>
        </p:txBody>
      </p:sp>
      <p:sp>
        <p:nvSpPr>
          <p:cNvPr id="7272" name="Text Box 104"/>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30</a:t>
            </a:r>
          </a:p>
        </p:txBody>
      </p:sp>
      <p:sp>
        <p:nvSpPr>
          <p:cNvPr id="7273" name="Text Box 105"/>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29</a:t>
            </a:r>
          </a:p>
        </p:txBody>
      </p:sp>
      <p:sp>
        <p:nvSpPr>
          <p:cNvPr id="7274" name="Text Box 106"/>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28</a:t>
            </a:r>
          </a:p>
        </p:txBody>
      </p:sp>
      <p:sp>
        <p:nvSpPr>
          <p:cNvPr id="7275" name="Text Box 107"/>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27</a:t>
            </a:r>
          </a:p>
        </p:txBody>
      </p:sp>
      <p:sp>
        <p:nvSpPr>
          <p:cNvPr id="7276" name="Text Box 108"/>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26</a:t>
            </a:r>
          </a:p>
        </p:txBody>
      </p:sp>
      <p:sp>
        <p:nvSpPr>
          <p:cNvPr id="7277" name="Text Box 109"/>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25</a:t>
            </a:r>
          </a:p>
        </p:txBody>
      </p:sp>
      <p:sp>
        <p:nvSpPr>
          <p:cNvPr id="7278" name="Text Box 110"/>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24</a:t>
            </a:r>
          </a:p>
        </p:txBody>
      </p:sp>
      <p:sp>
        <p:nvSpPr>
          <p:cNvPr id="7279" name="Text Box 111"/>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23</a:t>
            </a:r>
          </a:p>
        </p:txBody>
      </p:sp>
      <p:sp>
        <p:nvSpPr>
          <p:cNvPr id="7280" name="Text Box 112"/>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22</a:t>
            </a:r>
          </a:p>
        </p:txBody>
      </p:sp>
      <p:sp>
        <p:nvSpPr>
          <p:cNvPr id="7281" name="Text Box 113"/>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21</a:t>
            </a:r>
          </a:p>
        </p:txBody>
      </p:sp>
      <p:sp>
        <p:nvSpPr>
          <p:cNvPr id="7282" name="Text Box 114"/>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20</a:t>
            </a:r>
          </a:p>
        </p:txBody>
      </p:sp>
      <p:sp>
        <p:nvSpPr>
          <p:cNvPr id="7283" name="Text Box 115"/>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19</a:t>
            </a:r>
          </a:p>
        </p:txBody>
      </p:sp>
      <p:sp>
        <p:nvSpPr>
          <p:cNvPr id="7284" name="Text Box 116"/>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18</a:t>
            </a:r>
          </a:p>
        </p:txBody>
      </p:sp>
      <p:sp>
        <p:nvSpPr>
          <p:cNvPr id="7285" name="Text Box 117"/>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17</a:t>
            </a:r>
          </a:p>
        </p:txBody>
      </p:sp>
      <p:sp>
        <p:nvSpPr>
          <p:cNvPr id="7286" name="Text Box 118"/>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16</a:t>
            </a:r>
          </a:p>
        </p:txBody>
      </p:sp>
      <p:sp>
        <p:nvSpPr>
          <p:cNvPr id="7287" name="Text Box 119"/>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15</a:t>
            </a:r>
          </a:p>
        </p:txBody>
      </p:sp>
      <p:sp>
        <p:nvSpPr>
          <p:cNvPr id="7288" name="Text Box 120"/>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14</a:t>
            </a:r>
          </a:p>
        </p:txBody>
      </p:sp>
      <p:sp>
        <p:nvSpPr>
          <p:cNvPr id="7289" name="Text Box 121"/>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13</a:t>
            </a:r>
          </a:p>
        </p:txBody>
      </p:sp>
      <p:sp>
        <p:nvSpPr>
          <p:cNvPr id="7290" name="Text Box 122"/>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12</a:t>
            </a:r>
          </a:p>
        </p:txBody>
      </p:sp>
      <p:sp>
        <p:nvSpPr>
          <p:cNvPr id="7291" name="Text Box 123"/>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11</a:t>
            </a:r>
          </a:p>
        </p:txBody>
      </p:sp>
      <p:sp>
        <p:nvSpPr>
          <p:cNvPr id="7292" name="Text Box 124"/>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10</a:t>
            </a:r>
          </a:p>
        </p:txBody>
      </p:sp>
      <p:sp>
        <p:nvSpPr>
          <p:cNvPr id="7293" name="Text Box 125"/>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09</a:t>
            </a:r>
          </a:p>
        </p:txBody>
      </p:sp>
      <p:sp>
        <p:nvSpPr>
          <p:cNvPr id="7294" name="Text Box 126"/>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08</a:t>
            </a:r>
          </a:p>
        </p:txBody>
      </p:sp>
      <p:sp>
        <p:nvSpPr>
          <p:cNvPr id="7295" name="Text Box 127"/>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07</a:t>
            </a:r>
          </a:p>
        </p:txBody>
      </p:sp>
      <p:sp>
        <p:nvSpPr>
          <p:cNvPr id="7296" name="Text Box 128"/>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06</a:t>
            </a:r>
          </a:p>
        </p:txBody>
      </p:sp>
      <p:sp>
        <p:nvSpPr>
          <p:cNvPr id="7297" name="Text Box 129"/>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05</a:t>
            </a:r>
          </a:p>
        </p:txBody>
      </p:sp>
      <p:sp>
        <p:nvSpPr>
          <p:cNvPr id="7298" name="Text Box 130"/>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04</a:t>
            </a:r>
          </a:p>
        </p:txBody>
      </p:sp>
      <p:sp>
        <p:nvSpPr>
          <p:cNvPr id="7299" name="Text Box 131"/>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03</a:t>
            </a:r>
          </a:p>
        </p:txBody>
      </p:sp>
      <p:sp>
        <p:nvSpPr>
          <p:cNvPr id="7300" name="Text Box 132"/>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02</a:t>
            </a:r>
          </a:p>
        </p:txBody>
      </p:sp>
      <p:sp>
        <p:nvSpPr>
          <p:cNvPr id="7301" name="Text Box 133"/>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01</a:t>
            </a:r>
          </a:p>
        </p:txBody>
      </p:sp>
      <p:sp>
        <p:nvSpPr>
          <p:cNvPr id="7305" name="Text Box 137"/>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00</a:t>
            </a:r>
          </a:p>
        </p:txBody>
      </p:sp>
      <p:sp>
        <p:nvSpPr>
          <p:cNvPr id="3139" name="Text Box 12"/>
          <p:cNvSpPr txBox="1">
            <a:spLocks noChangeArrowheads="1"/>
          </p:cNvSpPr>
          <p:nvPr/>
        </p:nvSpPr>
        <p:spPr bwMode="auto">
          <a:xfrm>
            <a:off x="3395664" y="1703785"/>
            <a:ext cx="1328737"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00</a:t>
            </a:r>
          </a:p>
        </p:txBody>
      </p:sp>
      <p:pic>
        <p:nvPicPr>
          <p:cNvPr id="3140" name="Picture 68" descr="Picture8"/>
          <p:cNvPicPr>
            <a:picLocks noChangeAspect="1" noChangeArrowheads="1"/>
          </p:cNvPicPr>
          <p:nvPr/>
        </p:nvPicPr>
        <p:blipFill>
          <a:blip r:embed="rId4" cstate="print"/>
          <a:srcRect/>
          <a:stretch>
            <a:fillRect/>
          </a:stretch>
        </p:blipFill>
        <p:spPr bwMode="auto">
          <a:xfrm>
            <a:off x="2971800" y="1276350"/>
            <a:ext cx="3429000" cy="1570435"/>
          </a:xfrm>
          <a:prstGeom prst="rect">
            <a:avLst/>
          </a:prstGeom>
          <a:noFill/>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3140"/>
                    </p:tgtEl>
                  </p:cond>
                </p:stCondLst>
                <p:endSync evt="end" delay="0">
                  <p:rtn val="all"/>
                </p:endSync>
                <p:childTnLst>
                  <p:par>
                    <p:cTn id="3" fill="hold">
                      <p:stCondLst>
                        <p:cond delay="0"/>
                      </p:stCondLst>
                      <p:childTnLst>
                        <p:par>
                          <p:cTn id="4" fill="hold">
                            <p:stCondLst>
                              <p:cond delay="0"/>
                            </p:stCondLst>
                            <p:childTnLst>
                              <p:par>
                                <p:cTn id="5" presetID="11" presetClass="entr" presetSubtype="0" fill="hold" grpId="1" nodeType="afterEffect">
                                  <p:stCondLst>
                                    <p:cond delay="0"/>
                                  </p:stCondLst>
                                  <p:childTnLst>
                                    <p:set>
                                      <p:cBhvr>
                                        <p:cTn id="6" dur="1000">
                                          <p:stCondLst>
                                            <p:cond delay="0"/>
                                          </p:stCondLst>
                                        </p:cTn>
                                        <p:tgtEl>
                                          <p:spTgt spid="7184"/>
                                        </p:tgtEl>
                                        <p:attrNameLst>
                                          <p:attrName>style.visibility</p:attrName>
                                        </p:attrNameLst>
                                      </p:cBhvr>
                                      <p:to>
                                        <p:strVal val="visible"/>
                                      </p:to>
                                    </p:set>
                                  </p:childTnLst>
                                </p:cTn>
                              </p:par>
                            </p:childTnLst>
                          </p:cTn>
                        </p:par>
                        <p:par>
                          <p:cTn id="7" fill="hold">
                            <p:stCondLst>
                              <p:cond delay="1000"/>
                            </p:stCondLst>
                            <p:childTnLst>
                              <p:par>
                                <p:cTn id="8" presetID="11" presetClass="entr" presetSubtype="0" fill="hold" grpId="1" nodeType="afterEffect">
                                  <p:stCondLst>
                                    <p:cond delay="0"/>
                                  </p:stCondLst>
                                  <p:childTnLst>
                                    <p:set>
                                      <p:cBhvr>
                                        <p:cTn id="9" dur="1000">
                                          <p:stCondLst>
                                            <p:cond delay="0"/>
                                          </p:stCondLst>
                                        </p:cTn>
                                        <p:tgtEl>
                                          <p:spTgt spid="7243"/>
                                        </p:tgtEl>
                                        <p:attrNameLst>
                                          <p:attrName>style.visibility</p:attrName>
                                        </p:attrNameLst>
                                      </p:cBhvr>
                                      <p:to>
                                        <p:strVal val="visible"/>
                                      </p:to>
                                    </p:set>
                                  </p:childTnLst>
                                </p:cTn>
                              </p:par>
                            </p:childTnLst>
                          </p:cTn>
                        </p:par>
                        <p:par>
                          <p:cTn id="10" fill="hold">
                            <p:stCondLst>
                              <p:cond delay="2000"/>
                            </p:stCondLst>
                            <p:childTnLst>
                              <p:par>
                                <p:cTn id="11" presetID="11" presetClass="entr" presetSubtype="0" fill="hold" grpId="1" nodeType="afterEffect">
                                  <p:stCondLst>
                                    <p:cond delay="0"/>
                                  </p:stCondLst>
                                  <p:childTnLst>
                                    <p:set>
                                      <p:cBhvr>
                                        <p:cTn id="12" dur="1000">
                                          <p:stCondLst>
                                            <p:cond delay="0"/>
                                          </p:stCondLst>
                                        </p:cTn>
                                        <p:tgtEl>
                                          <p:spTgt spid="7244"/>
                                        </p:tgtEl>
                                        <p:attrNameLst>
                                          <p:attrName>style.visibility</p:attrName>
                                        </p:attrNameLst>
                                      </p:cBhvr>
                                      <p:to>
                                        <p:strVal val="visible"/>
                                      </p:to>
                                    </p:set>
                                  </p:childTnLst>
                                </p:cTn>
                              </p:par>
                            </p:childTnLst>
                          </p:cTn>
                        </p:par>
                        <p:par>
                          <p:cTn id="13" fill="hold">
                            <p:stCondLst>
                              <p:cond delay="3000"/>
                            </p:stCondLst>
                            <p:childTnLst>
                              <p:par>
                                <p:cTn id="14" presetID="11" presetClass="entr" presetSubtype="0" fill="hold" grpId="1" nodeType="afterEffect">
                                  <p:stCondLst>
                                    <p:cond delay="0"/>
                                  </p:stCondLst>
                                  <p:childTnLst>
                                    <p:set>
                                      <p:cBhvr>
                                        <p:cTn id="15" dur="1000">
                                          <p:stCondLst>
                                            <p:cond delay="0"/>
                                          </p:stCondLst>
                                        </p:cTn>
                                        <p:tgtEl>
                                          <p:spTgt spid="7245"/>
                                        </p:tgtEl>
                                        <p:attrNameLst>
                                          <p:attrName>style.visibility</p:attrName>
                                        </p:attrNameLst>
                                      </p:cBhvr>
                                      <p:to>
                                        <p:strVal val="visible"/>
                                      </p:to>
                                    </p:set>
                                  </p:childTnLst>
                                </p:cTn>
                              </p:par>
                            </p:childTnLst>
                          </p:cTn>
                        </p:par>
                        <p:par>
                          <p:cTn id="16" fill="hold">
                            <p:stCondLst>
                              <p:cond delay="4000"/>
                            </p:stCondLst>
                            <p:childTnLst>
                              <p:par>
                                <p:cTn id="17" presetID="11" presetClass="entr" presetSubtype="0" fill="hold" grpId="1" nodeType="afterEffect">
                                  <p:stCondLst>
                                    <p:cond delay="0"/>
                                  </p:stCondLst>
                                  <p:childTnLst>
                                    <p:set>
                                      <p:cBhvr>
                                        <p:cTn id="18" dur="1000">
                                          <p:stCondLst>
                                            <p:cond delay="0"/>
                                          </p:stCondLst>
                                        </p:cTn>
                                        <p:tgtEl>
                                          <p:spTgt spid="7246"/>
                                        </p:tgtEl>
                                        <p:attrNameLst>
                                          <p:attrName>style.visibility</p:attrName>
                                        </p:attrNameLst>
                                      </p:cBhvr>
                                      <p:to>
                                        <p:strVal val="visible"/>
                                      </p:to>
                                    </p:set>
                                  </p:childTnLst>
                                </p:cTn>
                              </p:par>
                            </p:childTnLst>
                          </p:cTn>
                        </p:par>
                        <p:par>
                          <p:cTn id="19" fill="hold">
                            <p:stCondLst>
                              <p:cond delay="5000"/>
                            </p:stCondLst>
                            <p:childTnLst>
                              <p:par>
                                <p:cTn id="20" presetID="11" presetClass="entr" presetSubtype="0" fill="hold" grpId="1" nodeType="afterEffect">
                                  <p:stCondLst>
                                    <p:cond delay="0"/>
                                  </p:stCondLst>
                                  <p:childTnLst>
                                    <p:set>
                                      <p:cBhvr>
                                        <p:cTn id="21" dur="1000">
                                          <p:stCondLst>
                                            <p:cond delay="0"/>
                                          </p:stCondLst>
                                        </p:cTn>
                                        <p:tgtEl>
                                          <p:spTgt spid="7247"/>
                                        </p:tgtEl>
                                        <p:attrNameLst>
                                          <p:attrName>style.visibility</p:attrName>
                                        </p:attrNameLst>
                                      </p:cBhvr>
                                      <p:to>
                                        <p:strVal val="visible"/>
                                      </p:to>
                                    </p:set>
                                  </p:childTnLst>
                                </p:cTn>
                              </p:par>
                            </p:childTnLst>
                          </p:cTn>
                        </p:par>
                        <p:par>
                          <p:cTn id="22" fill="hold">
                            <p:stCondLst>
                              <p:cond delay="6000"/>
                            </p:stCondLst>
                            <p:childTnLst>
                              <p:par>
                                <p:cTn id="23" presetID="11" presetClass="entr" presetSubtype="0" fill="hold" grpId="1" nodeType="afterEffect">
                                  <p:stCondLst>
                                    <p:cond delay="0"/>
                                  </p:stCondLst>
                                  <p:childTnLst>
                                    <p:set>
                                      <p:cBhvr>
                                        <p:cTn id="24" dur="1000">
                                          <p:stCondLst>
                                            <p:cond delay="0"/>
                                          </p:stCondLst>
                                        </p:cTn>
                                        <p:tgtEl>
                                          <p:spTgt spid="7248"/>
                                        </p:tgtEl>
                                        <p:attrNameLst>
                                          <p:attrName>style.visibility</p:attrName>
                                        </p:attrNameLst>
                                      </p:cBhvr>
                                      <p:to>
                                        <p:strVal val="visible"/>
                                      </p:to>
                                    </p:set>
                                  </p:childTnLst>
                                </p:cTn>
                              </p:par>
                            </p:childTnLst>
                          </p:cTn>
                        </p:par>
                        <p:par>
                          <p:cTn id="25" fill="hold">
                            <p:stCondLst>
                              <p:cond delay="7000"/>
                            </p:stCondLst>
                            <p:childTnLst>
                              <p:par>
                                <p:cTn id="26" presetID="11" presetClass="entr" presetSubtype="0" fill="hold" grpId="1" nodeType="afterEffect">
                                  <p:stCondLst>
                                    <p:cond delay="0"/>
                                  </p:stCondLst>
                                  <p:childTnLst>
                                    <p:set>
                                      <p:cBhvr>
                                        <p:cTn id="27" dur="1000">
                                          <p:stCondLst>
                                            <p:cond delay="0"/>
                                          </p:stCondLst>
                                        </p:cTn>
                                        <p:tgtEl>
                                          <p:spTgt spid="7249"/>
                                        </p:tgtEl>
                                        <p:attrNameLst>
                                          <p:attrName>style.visibility</p:attrName>
                                        </p:attrNameLst>
                                      </p:cBhvr>
                                      <p:to>
                                        <p:strVal val="visible"/>
                                      </p:to>
                                    </p:set>
                                  </p:childTnLst>
                                </p:cTn>
                              </p:par>
                            </p:childTnLst>
                          </p:cTn>
                        </p:par>
                        <p:par>
                          <p:cTn id="28" fill="hold">
                            <p:stCondLst>
                              <p:cond delay="8000"/>
                            </p:stCondLst>
                            <p:childTnLst>
                              <p:par>
                                <p:cTn id="29" presetID="11" presetClass="entr" presetSubtype="0" fill="hold" grpId="1" nodeType="afterEffect">
                                  <p:stCondLst>
                                    <p:cond delay="0"/>
                                  </p:stCondLst>
                                  <p:childTnLst>
                                    <p:set>
                                      <p:cBhvr>
                                        <p:cTn id="30" dur="1000">
                                          <p:stCondLst>
                                            <p:cond delay="0"/>
                                          </p:stCondLst>
                                        </p:cTn>
                                        <p:tgtEl>
                                          <p:spTgt spid="7250"/>
                                        </p:tgtEl>
                                        <p:attrNameLst>
                                          <p:attrName>style.visibility</p:attrName>
                                        </p:attrNameLst>
                                      </p:cBhvr>
                                      <p:to>
                                        <p:strVal val="visible"/>
                                      </p:to>
                                    </p:set>
                                  </p:childTnLst>
                                </p:cTn>
                              </p:par>
                            </p:childTnLst>
                          </p:cTn>
                        </p:par>
                        <p:par>
                          <p:cTn id="31" fill="hold">
                            <p:stCondLst>
                              <p:cond delay="9000"/>
                            </p:stCondLst>
                            <p:childTnLst>
                              <p:par>
                                <p:cTn id="32" presetID="11" presetClass="entr" presetSubtype="0" fill="hold" grpId="1" nodeType="afterEffect">
                                  <p:stCondLst>
                                    <p:cond delay="0"/>
                                  </p:stCondLst>
                                  <p:childTnLst>
                                    <p:set>
                                      <p:cBhvr>
                                        <p:cTn id="33" dur="1000">
                                          <p:stCondLst>
                                            <p:cond delay="0"/>
                                          </p:stCondLst>
                                        </p:cTn>
                                        <p:tgtEl>
                                          <p:spTgt spid="7251"/>
                                        </p:tgtEl>
                                        <p:attrNameLst>
                                          <p:attrName>style.visibility</p:attrName>
                                        </p:attrNameLst>
                                      </p:cBhvr>
                                      <p:to>
                                        <p:strVal val="visible"/>
                                      </p:to>
                                    </p:set>
                                  </p:childTnLst>
                                </p:cTn>
                              </p:par>
                            </p:childTnLst>
                          </p:cTn>
                        </p:par>
                        <p:par>
                          <p:cTn id="34" fill="hold">
                            <p:stCondLst>
                              <p:cond delay="10000"/>
                            </p:stCondLst>
                            <p:childTnLst>
                              <p:par>
                                <p:cTn id="35" presetID="11" presetClass="entr" presetSubtype="0" fill="hold" grpId="1" nodeType="afterEffect">
                                  <p:stCondLst>
                                    <p:cond delay="0"/>
                                  </p:stCondLst>
                                  <p:childTnLst>
                                    <p:set>
                                      <p:cBhvr>
                                        <p:cTn id="36" dur="1000">
                                          <p:stCondLst>
                                            <p:cond delay="0"/>
                                          </p:stCondLst>
                                        </p:cTn>
                                        <p:tgtEl>
                                          <p:spTgt spid="7252"/>
                                        </p:tgtEl>
                                        <p:attrNameLst>
                                          <p:attrName>style.visibility</p:attrName>
                                        </p:attrNameLst>
                                      </p:cBhvr>
                                      <p:to>
                                        <p:strVal val="visible"/>
                                      </p:to>
                                    </p:set>
                                  </p:childTnLst>
                                </p:cTn>
                              </p:par>
                            </p:childTnLst>
                          </p:cTn>
                        </p:par>
                        <p:par>
                          <p:cTn id="37" fill="hold">
                            <p:stCondLst>
                              <p:cond delay="11000"/>
                            </p:stCondLst>
                            <p:childTnLst>
                              <p:par>
                                <p:cTn id="38" presetID="11" presetClass="entr" presetSubtype="0" fill="hold" grpId="1" nodeType="afterEffect">
                                  <p:stCondLst>
                                    <p:cond delay="0"/>
                                  </p:stCondLst>
                                  <p:childTnLst>
                                    <p:set>
                                      <p:cBhvr>
                                        <p:cTn id="39" dur="1000">
                                          <p:stCondLst>
                                            <p:cond delay="0"/>
                                          </p:stCondLst>
                                        </p:cTn>
                                        <p:tgtEl>
                                          <p:spTgt spid="7253"/>
                                        </p:tgtEl>
                                        <p:attrNameLst>
                                          <p:attrName>style.visibility</p:attrName>
                                        </p:attrNameLst>
                                      </p:cBhvr>
                                      <p:to>
                                        <p:strVal val="visible"/>
                                      </p:to>
                                    </p:set>
                                  </p:childTnLst>
                                </p:cTn>
                              </p:par>
                            </p:childTnLst>
                          </p:cTn>
                        </p:par>
                        <p:par>
                          <p:cTn id="40" fill="hold">
                            <p:stCondLst>
                              <p:cond delay="12000"/>
                            </p:stCondLst>
                            <p:childTnLst>
                              <p:par>
                                <p:cTn id="41" presetID="11" presetClass="entr" presetSubtype="0" fill="hold" grpId="1" nodeType="afterEffect">
                                  <p:stCondLst>
                                    <p:cond delay="0"/>
                                  </p:stCondLst>
                                  <p:childTnLst>
                                    <p:set>
                                      <p:cBhvr>
                                        <p:cTn id="42" dur="1000">
                                          <p:stCondLst>
                                            <p:cond delay="0"/>
                                          </p:stCondLst>
                                        </p:cTn>
                                        <p:tgtEl>
                                          <p:spTgt spid="7254"/>
                                        </p:tgtEl>
                                        <p:attrNameLst>
                                          <p:attrName>style.visibility</p:attrName>
                                        </p:attrNameLst>
                                      </p:cBhvr>
                                      <p:to>
                                        <p:strVal val="visible"/>
                                      </p:to>
                                    </p:set>
                                  </p:childTnLst>
                                </p:cTn>
                              </p:par>
                            </p:childTnLst>
                          </p:cTn>
                        </p:par>
                        <p:par>
                          <p:cTn id="43" fill="hold">
                            <p:stCondLst>
                              <p:cond delay="13000"/>
                            </p:stCondLst>
                            <p:childTnLst>
                              <p:par>
                                <p:cTn id="44" presetID="11" presetClass="entr" presetSubtype="0" fill="hold" grpId="1" nodeType="afterEffect">
                                  <p:stCondLst>
                                    <p:cond delay="0"/>
                                  </p:stCondLst>
                                  <p:childTnLst>
                                    <p:set>
                                      <p:cBhvr>
                                        <p:cTn id="45" dur="1000">
                                          <p:stCondLst>
                                            <p:cond delay="0"/>
                                          </p:stCondLst>
                                        </p:cTn>
                                        <p:tgtEl>
                                          <p:spTgt spid="7255"/>
                                        </p:tgtEl>
                                        <p:attrNameLst>
                                          <p:attrName>style.visibility</p:attrName>
                                        </p:attrNameLst>
                                      </p:cBhvr>
                                      <p:to>
                                        <p:strVal val="visible"/>
                                      </p:to>
                                    </p:set>
                                  </p:childTnLst>
                                </p:cTn>
                              </p:par>
                            </p:childTnLst>
                          </p:cTn>
                        </p:par>
                        <p:par>
                          <p:cTn id="46" fill="hold">
                            <p:stCondLst>
                              <p:cond delay="14000"/>
                            </p:stCondLst>
                            <p:childTnLst>
                              <p:par>
                                <p:cTn id="47" presetID="11" presetClass="entr" presetSubtype="0" fill="hold" grpId="1" nodeType="afterEffect">
                                  <p:stCondLst>
                                    <p:cond delay="0"/>
                                  </p:stCondLst>
                                  <p:childTnLst>
                                    <p:set>
                                      <p:cBhvr>
                                        <p:cTn id="48" dur="1000">
                                          <p:stCondLst>
                                            <p:cond delay="0"/>
                                          </p:stCondLst>
                                        </p:cTn>
                                        <p:tgtEl>
                                          <p:spTgt spid="7256"/>
                                        </p:tgtEl>
                                        <p:attrNameLst>
                                          <p:attrName>style.visibility</p:attrName>
                                        </p:attrNameLst>
                                      </p:cBhvr>
                                      <p:to>
                                        <p:strVal val="visible"/>
                                      </p:to>
                                    </p:set>
                                  </p:childTnLst>
                                </p:cTn>
                              </p:par>
                            </p:childTnLst>
                          </p:cTn>
                        </p:par>
                        <p:par>
                          <p:cTn id="49" fill="hold">
                            <p:stCondLst>
                              <p:cond delay="15000"/>
                            </p:stCondLst>
                            <p:childTnLst>
                              <p:par>
                                <p:cTn id="50" presetID="11" presetClass="entr" presetSubtype="0" fill="hold" grpId="1" nodeType="afterEffect">
                                  <p:stCondLst>
                                    <p:cond delay="0"/>
                                  </p:stCondLst>
                                  <p:childTnLst>
                                    <p:set>
                                      <p:cBhvr>
                                        <p:cTn id="51" dur="1000">
                                          <p:stCondLst>
                                            <p:cond delay="0"/>
                                          </p:stCondLst>
                                        </p:cTn>
                                        <p:tgtEl>
                                          <p:spTgt spid="7257"/>
                                        </p:tgtEl>
                                        <p:attrNameLst>
                                          <p:attrName>style.visibility</p:attrName>
                                        </p:attrNameLst>
                                      </p:cBhvr>
                                      <p:to>
                                        <p:strVal val="visible"/>
                                      </p:to>
                                    </p:set>
                                  </p:childTnLst>
                                </p:cTn>
                              </p:par>
                            </p:childTnLst>
                          </p:cTn>
                        </p:par>
                        <p:par>
                          <p:cTn id="52" fill="hold">
                            <p:stCondLst>
                              <p:cond delay="16000"/>
                            </p:stCondLst>
                            <p:childTnLst>
                              <p:par>
                                <p:cTn id="53" presetID="11" presetClass="entr" presetSubtype="0" fill="hold" grpId="1" nodeType="afterEffect">
                                  <p:stCondLst>
                                    <p:cond delay="0"/>
                                  </p:stCondLst>
                                  <p:childTnLst>
                                    <p:set>
                                      <p:cBhvr>
                                        <p:cTn id="54" dur="1000">
                                          <p:stCondLst>
                                            <p:cond delay="0"/>
                                          </p:stCondLst>
                                        </p:cTn>
                                        <p:tgtEl>
                                          <p:spTgt spid="7258"/>
                                        </p:tgtEl>
                                        <p:attrNameLst>
                                          <p:attrName>style.visibility</p:attrName>
                                        </p:attrNameLst>
                                      </p:cBhvr>
                                      <p:to>
                                        <p:strVal val="visible"/>
                                      </p:to>
                                    </p:set>
                                  </p:childTnLst>
                                </p:cTn>
                              </p:par>
                            </p:childTnLst>
                          </p:cTn>
                        </p:par>
                        <p:par>
                          <p:cTn id="55" fill="hold">
                            <p:stCondLst>
                              <p:cond delay="17000"/>
                            </p:stCondLst>
                            <p:childTnLst>
                              <p:par>
                                <p:cTn id="56" presetID="11" presetClass="entr" presetSubtype="0" fill="hold" grpId="1" nodeType="afterEffect">
                                  <p:stCondLst>
                                    <p:cond delay="0"/>
                                  </p:stCondLst>
                                  <p:childTnLst>
                                    <p:set>
                                      <p:cBhvr>
                                        <p:cTn id="57" dur="1000">
                                          <p:stCondLst>
                                            <p:cond delay="0"/>
                                          </p:stCondLst>
                                        </p:cTn>
                                        <p:tgtEl>
                                          <p:spTgt spid="7259"/>
                                        </p:tgtEl>
                                        <p:attrNameLst>
                                          <p:attrName>style.visibility</p:attrName>
                                        </p:attrNameLst>
                                      </p:cBhvr>
                                      <p:to>
                                        <p:strVal val="visible"/>
                                      </p:to>
                                    </p:set>
                                  </p:childTnLst>
                                </p:cTn>
                              </p:par>
                            </p:childTnLst>
                          </p:cTn>
                        </p:par>
                        <p:par>
                          <p:cTn id="58" fill="hold">
                            <p:stCondLst>
                              <p:cond delay="18000"/>
                            </p:stCondLst>
                            <p:childTnLst>
                              <p:par>
                                <p:cTn id="59" presetID="11" presetClass="entr" presetSubtype="0" fill="hold" grpId="1" nodeType="afterEffect">
                                  <p:stCondLst>
                                    <p:cond delay="0"/>
                                  </p:stCondLst>
                                  <p:childTnLst>
                                    <p:set>
                                      <p:cBhvr>
                                        <p:cTn id="60" dur="1000">
                                          <p:stCondLst>
                                            <p:cond delay="0"/>
                                          </p:stCondLst>
                                        </p:cTn>
                                        <p:tgtEl>
                                          <p:spTgt spid="7260"/>
                                        </p:tgtEl>
                                        <p:attrNameLst>
                                          <p:attrName>style.visibility</p:attrName>
                                        </p:attrNameLst>
                                      </p:cBhvr>
                                      <p:to>
                                        <p:strVal val="visible"/>
                                      </p:to>
                                    </p:set>
                                  </p:childTnLst>
                                </p:cTn>
                              </p:par>
                            </p:childTnLst>
                          </p:cTn>
                        </p:par>
                        <p:par>
                          <p:cTn id="61" fill="hold">
                            <p:stCondLst>
                              <p:cond delay="19000"/>
                            </p:stCondLst>
                            <p:childTnLst>
                              <p:par>
                                <p:cTn id="62" presetID="11" presetClass="entr" presetSubtype="0" fill="hold" grpId="1" nodeType="afterEffect">
                                  <p:stCondLst>
                                    <p:cond delay="0"/>
                                  </p:stCondLst>
                                  <p:childTnLst>
                                    <p:set>
                                      <p:cBhvr>
                                        <p:cTn id="63" dur="1000">
                                          <p:stCondLst>
                                            <p:cond delay="0"/>
                                          </p:stCondLst>
                                        </p:cTn>
                                        <p:tgtEl>
                                          <p:spTgt spid="7261"/>
                                        </p:tgtEl>
                                        <p:attrNameLst>
                                          <p:attrName>style.visibility</p:attrName>
                                        </p:attrNameLst>
                                      </p:cBhvr>
                                      <p:to>
                                        <p:strVal val="visible"/>
                                      </p:to>
                                    </p:set>
                                  </p:childTnLst>
                                </p:cTn>
                              </p:par>
                            </p:childTnLst>
                          </p:cTn>
                        </p:par>
                        <p:par>
                          <p:cTn id="64" fill="hold">
                            <p:stCondLst>
                              <p:cond delay="20000"/>
                            </p:stCondLst>
                            <p:childTnLst>
                              <p:par>
                                <p:cTn id="65" presetID="11" presetClass="entr" presetSubtype="0" fill="hold" grpId="1" nodeType="afterEffect">
                                  <p:stCondLst>
                                    <p:cond delay="0"/>
                                  </p:stCondLst>
                                  <p:childTnLst>
                                    <p:set>
                                      <p:cBhvr>
                                        <p:cTn id="66" dur="1000">
                                          <p:stCondLst>
                                            <p:cond delay="0"/>
                                          </p:stCondLst>
                                        </p:cTn>
                                        <p:tgtEl>
                                          <p:spTgt spid="7262"/>
                                        </p:tgtEl>
                                        <p:attrNameLst>
                                          <p:attrName>style.visibility</p:attrName>
                                        </p:attrNameLst>
                                      </p:cBhvr>
                                      <p:to>
                                        <p:strVal val="visible"/>
                                      </p:to>
                                    </p:set>
                                  </p:childTnLst>
                                </p:cTn>
                              </p:par>
                            </p:childTnLst>
                          </p:cTn>
                        </p:par>
                        <p:par>
                          <p:cTn id="67" fill="hold">
                            <p:stCondLst>
                              <p:cond delay="21000"/>
                            </p:stCondLst>
                            <p:childTnLst>
                              <p:par>
                                <p:cTn id="68" presetID="11" presetClass="entr" presetSubtype="0" fill="hold" grpId="1" nodeType="afterEffect">
                                  <p:stCondLst>
                                    <p:cond delay="0"/>
                                  </p:stCondLst>
                                  <p:childTnLst>
                                    <p:set>
                                      <p:cBhvr>
                                        <p:cTn id="69" dur="1000">
                                          <p:stCondLst>
                                            <p:cond delay="0"/>
                                          </p:stCondLst>
                                        </p:cTn>
                                        <p:tgtEl>
                                          <p:spTgt spid="7263"/>
                                        </p:tgtEl>
                                        <p:attrNameLst>
                                          <p:attrName>style.visibility</p:attrName>
                                        </p:attrNameLst>
                                      </p:cBhvr>
                                      <p:to>
                                        <p:strVal val="visible"/>
                                      </p:to>
                                    </p:set>
                                  </p:childTnLst>
                                </p:cTn>
                              </p:par>
                            </p:childTnLst>
                          </p:cTn>
                        </p:par>
                        <p:par>
                          <p:cTn id="70" fill="hold">
                            <p:stCondLst>
                              <p:cond delay="22000"/>
                            </p:stCondLst>
                            <p:childTnLst>
                              <p:par>
                                <p:cTn id="71" presetID="11" presetClass="entr" presetSubtype="0" fill="hold" grpId="1" nodeType="afterEffect">
                                  <p:stCondLst>
                                    <p:cond delay="0"/>
                                  </p:stCondLst>
                                  <p:childTnLst>
                                    <p:set>
                                      <p:cBhvr>
                                        <p:cTn id="72" dur="1000">
                                          <p:stCondLst>
                                            <p:cond delay="0"/>
                                          </p:stCondLst>
                                        </p:cTn>
                                        <p:tgtEl>
                                          <p:spTgt spid="7264"/>
                                        </p:tgtEl>
                                        <p:attrNameLst>
                                          <p:attrName>style.visibility</p:attrName>
                                        </p:attrNameLst>
                                      </p:cBhvr>
                                      <p:to>
                                        <p:strVal val="visible"/>
                                      </p:to>
                                    </p:set>
                                  </p:childTnLst>
                                </p:cTn>
                              </p:par>
                            </p:childTnLst>
                          </p:cTn>
                        </p:par>
                        <p:par>
                          <p:cTn id="73" fill="hold">
                            <p:stCondLst>
                              <p:cond delay="23000"/>
                            </p:stCondLst>
                            <p:childTnLst>
                              <p:par>
                                <p:cTn id="74" presetID="11" presetClass="entr" presetSubtype="0" fill="hold" grpId="1" nodeType="afterEffect">
                                  <p:stCondLst>
                                    <p:cond delay="0"/>
                                  </p:stCondLst>
                                  <p:childTnLst>
                                    <p:set>
                                      <p:cBhvr>
                                        <p:cTn id="75" dur="1000">
                                          <p:stCondLst>
                                            <p:cond delay="0"/>
                                          </p:stCondLst>
                                        </p:cTn>
                                        <p:tgtEl>
                                          <p:spTgt spid="7265"/>
                                        </p:tgtEl>
                                        <p:attrNameLst>
                                          <p:attrName>style.visibility</p:attrName>
                                        </p:attrNameLst>
                                      </p:cBhvr>
                                      <p:to>
                                        <p:strVal val="visible"/>
                                      </p:to>
                                    </p:set>
                                  </p:childTnLst>
                                </p:cTn>
                              </p:par>
                            </p:childTnLst>
                          </p:cTn>
                        </p:par>
                        <p:par>
                          <p:cTn id="76" fill="hold">
                            <p:stCondLst>
                              <p:cond delay="24000"/>
                            </p:stCondLst>
                            <p:childTnLst>
                              <p:par>
                                <p:cTn id="77" presetID="11" presetClass="entr" presetSubtype="0" fill="hold" grpId="1" nodeType="afterEffect">
                                  <p:stCondLst>
                                    <p:cond delay="0"/>
                                  </p:stCondLst>
                                  <p:childTnLst>
                                    <p:set>
                                      <p:cBhvr>
                                        <p:cTn id="78" dur="1000">
                                          <p:stCondLst>
                                            <p:cond delay="0"/>
                                          </p:stCondLst>
                                        </p:cTn>
                                        <p:tgtEl>
                                          <p:spTgt spid="7266"/>
                                        </p:tgtEl>
                                        <p:attrNameLst>
                                          <p:attrName>style.visibility</p:attrName>
                                        </p:attrNameLst>
                                      </p:cBhvr>
                                      <p:to>
                                        <p:strVal val="visible"/>
                                      </p:to>
                                    </p:set>
                                  </p:childTnLst>
                                </p:cTn>
                              </p:par>
                            </p:childTnLst>
                          </p:cTn>
                        </p:par>
                        <p:par>
                          <p:cTn id="79" fill="hold">
                            <p:stCondLst>
                              <p:cond delay="25000"/>
                            </p:stCondLst>
                            <p:childTnLst>
                              <p:par>
                                <p:cTn id="80" presetID="11" presetClass="entr" presetSubtype="0" fill="hold" grpId="1" nodeType="afterEffect">
                                  <p:stCondLst>
                                    <p:cond delay="0"/>
                                  </p:stCondLst>
                                  <p:childTnLst>
                                    <p:set>
                                      <p:cBhvr>
                                        <p:cTn id="81" dur="1000">
                                          <p:stCondLst>
                                            <p:cond delay="0"/>
                                          </p:stCondLst>
                                        </p:cTn>
                                        <p:tgtEl>
                                          <p:spTgt spid="7267"/>
                                        </p:tgtEl>
                                        <p:attrNameLst>
                                          <p:attrName>style.visibility</p:attrName>
                                        </p:attrNameLst>
                                      </p:cBhvr>
                                      <p:to>
                                        <p:strVal val="visible"/>
                                      </p:to>
                                    </p:set>
                                  </p:childTnLst>
                                </p:cTn>
                              </p:par>
                            </p:childTnLst>
                          </p:cTn>
                        </p:par>
                        <p:par>
                          <p:cTn id="82" fill="hold">
                            <p:stCondLst>
                              <p:cond delay="26000"/>
                            </p:stCondLst>
                            <p:childTnLst>
                              <p:par>
                                <p:cTn id="83" presetID="11" presetClass="entr" presetSubtype="0" fill="hold" grpId="1" nodeType="afterEffect">
                                  <p:stCondLst>
                                    <p:cond delay="0"/>
                                  </p:stCondLst>
                                  <p:childTnLst>
                                    <p:set>
                                      <p:cBhvr>
                                        <p:cTn id="84" dur="1000">
                                          <p:stCondLst>
                                            <p:cond delay="0"/>
                                          </p:stCondLst>
                                        </p:cTn>
                                        <p:tgtEl>
                                          <p:spTgt spid="7268"/>
                                        </p:tgtEl>
                                        <p:attrNameLst>
                                          <p:attrName>style.visibility</p:attrName>
                                        </p:attrNameLst>
                                      </p:cBhvr>
                                      <p:to>
                                        <p:strVal val="visible"/>
                                      </p:to>
                                    </p:set>
                                  </p:childTnLst>
                                </p:cTn>
                              </p:par>
                            </p:childTnLst>
                          </p:cTn>
                        </p:par>
                        <p:par>
                          <p:cTn id="85" fill="hold">
                            <p:stCondLst>
                              <p:cond delay="27000"/>
                            </p:stCondLst>
                            <p:childTnLst>
                              <p:par>
                                <p:cTn id="86" presetID="11" presetClass="entr" presetSubtype="0" fill="hold" grpId="1" nodeType="afterEffect">
                                  <p:stCondLst>
                                    <p:cond delay="0"/>
                                  </p:stCondLst>
                                  <p:childTnLst>
                                    <p:set>
                                      <p:cBhvr>
                                        <p:cTn id="87" dur="1000">
                                          <p:stCondLst>
                                            <p:cond delay="0"/>
                                          </p:stCondLst>
                                        </p:cTn>
                                        <p:tgtEl>
                                          <p:spTgt spid="7270"/>
                                        </p:tgtEl>
                                        <p:attrNameLst>
                                          <p:attrName>style.visibility</p:attrName>
                                        </p:attrNameLst>
                                      </p:cBhvr>
                                      <p:to>
                                        <p:strVal val="visible"/>
                                      </p:to>
                                    </p:set>
                                  </p:childTnLst>
                                </p:cTn>
                              </p:par>
                            </p:childTnLst>
                          </p:cTn>
                        </p:par>
                        <p:par>
                          <p:cTn id="88" fill="hold">
                            <p:stCondLst>
                              <p:cond delay="28000"/>
                            </p:stCondLst>
                            <p:childTnLst>
                              <p:par>
                                <p:cTn id="89" presetID="11" presetClass="entr" presetSubtype="0" fill="hold" grpId="1" nodeType="afterEffect">
                                  <p:stCondLst>
                                    <p:cond delay="0"/>
                                  </p:stCondLst>
                                  <p:childTnLst>
                                    <p:set>
                                      <p:cBhvr>
                                        <p:cTn id="90" dur="1000">
                                          <p:stCondLst>
                                            <p:cond delay="0"/>
                                          </p:stCondLst>
                                        </p:cTn>
                                        <p:tgtEl>
                                          <p:spTgt spid="7271"/>
                                        </p:tgtEl>
                                        <p:attrNameLst>
                                          <p:attrName>style.visibility</p:attrName>
                                        </p:attrNameLst>
                                      </p:cBhvr>
                                      <p:to>
                                        <p:strVal val="visible"/>
                                      </p:to>
                                    </p:set>
                                  </p:childTnLst>
                                </p:cTn>
                              </p:par>
                            </p:childTnLst>
                          </p:cTn>
                        </p:par>
                        <p:par>
                          <p:cTn id="91" fill="hold">
                            <p:stCondLst>
                              <p:cond delay="29000"/>
                            </p:stCondLst>
                            <p:childTnLst>
                              <p:par>
                                <p:cTn id="92" presetID="11" presetClass="entr" presetSubtype="0" fill="hold" grpId="1" nodeType="afterEffect">
                                  <p:stCondLst>
                                    <p:cond delay="0"/>
                                  </p:stCondLst>
                                  <p:childTnLst>
                                    <p:set>
                                      <p:cBhvr>
                                        <p:cTn id="93" dur="1000">
                                          <p:stCondLst>
                                            <p:cond delay="0"/>
                                          </p:stCondLst>
                                        </p:cTn>
                                        <p:tgtEl>
                                          <p:spTgt spid="7272"/>
                                        </p:tgtEl>
                                        <p:attrNameLst>
                                          <p:attrName>style.visibility</p:attrName>
                                        </p:attrNameLst>
                                      </p:cBhvr>
                                      <p:to>
                                        <p:strVal val="visible"/>
                                      </p:to>
                                    </p:set>
                                  </p:childTnLst>
                                </p:cTn>
                              </p:par>
                            </p:childTnLst>
                          </p:cTn>
                        </p:par>
                        <p:par>
                          <p:cTn id="94" fill="hold">
                            <p:stCondLst>
                              <p:cond delay="30000"/>
                            </p:stCondLst>
                            <p:childTnLst>
                              <p:par>
                                <p:cTn id="95" presetID="11" presetClass="entr" presetSubtype="0" fill="hold" grpId="1" nodeType="afterEffect">
                                  <p:stCondLst>
                                    <p:cond delay="0"/>
                                  </p:stCondLst>
                                  <p:childTnLst>
                                    <p:set>
                                      <p:cBhvr>
                                        <p:cTn id="96" dur="1000">
                                          <p:stCondLst>
                                            <p:cond delay="0"/>
                                          </p:stCondLst>
                                        </p:cTn>
                                        <p:tgtEl>
                                          <p:spTgt spid="7273"/>
                                        </p:tgtEl>
                                        <p:attrNameLst>
                                          <p:attrName>style.visibility</p:attrName>
                                        </p:attrNameLst>
                                      </p:cBhvr>
                                      <p:to>
                                        <p:strVal val="visible"/>
                                      </p:to>
                                    </p:set>
                                  </p:childTnLst>
                                </p:cTn>
                              </p:par>
                            </p:childTnLst>
                          </p:cTn>
                        </p:par>
                        <p:par>
                          <p:cTn id="97" fill="hold">
                            <p:stCondLst>
                              <p:cond delay="31000"/>
                            </p:stCondLst>
                            <p:childTnLst>
                              <p:par>
                                <p:cTn id="98" presetID="11" presetClass="entr" presetSubtype="0" fill="hold" grpId="1" nodeType="afterEffect">
                                  <p:stCondLst>
                                    <p:cond delay="0"/>
                                  </p:stCondLst>
                                  <p:childTnLst>
                                    <p:set>
                                      <p:cBhvr>
                                        <p:cTn id="99" dur="1000">
                                          <p:stCondLst>
                                            <p:cond delay="0"/>
                                          </p:stCondLst>
                                        </p:cTn>
                                        <p:tgtEl>
                                          <p:spTgt spid="7274"/>
                                        </p:tgtEl>
                                        <p:attrNameLst>
                                          <p:attrName>style.visibility</p:attrName>
                                        </p:attrNameLst>
                                      </p:cBhvr>
                                      <p:to>
                                        <p:strVal val="visible"/>
                                      </p:to>
                                    </p:set>
                                  </p:childTnLst>
                                </p:cTn>
                              </p:par>
                            </p:childTnLst>
                          </p:cTn>
                        </p:par>
                        <p:par>
                          <p:cTn id="100" fill="hold">
                            <p:stCondLst>
                              <p:cond delay="32000"/>
                            </p:stCondLst>
                            <p:childTnLst>
                              <p:par>
                                <p:cTn id="101" presetID="11" presetClass="entr" presetSubtype="0" fill="hold" grpId="1" nodeType="afterEffect">
                                  <p:stCondLst>
                                    <p:cond delay="0"/>
                                  </p:stCondLst>
                                  <p:childTnLst>
                                    <p:set>
                                      <p:cBhvr>
                                        <p:cTn id="102" dur="1000">
                                          <p:stCondLst>
                                            <p:cond delay="0"/>
                                          </p:stCondLst>
                                        </p:cTn>
                                        <p:tgtEl>
                                          <p:spTgt spid="7275"/>
                                        </p:tgtEl>
                                        <p:attrNameLst>
                                          <p:attrName>style.visibility</p:attrName>
                                        </p:attrNameLst>
                                      </p:cBhvr>
                                      <p:to>
                                        <p:strVal val="visible"/>
                                      </p:to>
                                    </p:set>
                                  </p:childTnLst>
                                </p:cTn>
                              </p:par>
                            </p:childTnLst>
                          </p:cTn>
                        </p:par>
                        <p:par>
                          <p:cTn id="103" fill="hold">
                            <p:stCondLst>
                              <p:cond delay="33000"/>
                            </p:stCondLst>
                            <p:childTnLst>
                              <p:par>
                                <p:cTn id="104" presetID="11" presetClass="entr" presetSubtype="0" fill="hold" grpId="1" nodeType="afterEffect">
                                  <p:stCondLst>
                                    <p:cond delay="0"/>
                                  </p:stCondLst>
                                  <p:childTnLst>
                                    <p:set>
                                      <p:cBhvr>
                                        <p:cTn id="105" dur="1000">
                                          <p:stCondLst>
                                            <p:cond delay="0"/>
                                          </p:stCondLst>
                                        </p:cTn>
                                        <p:tgtEl>
                                          <p:spTgt spid="7276"/>
                                        </p:tgtEl>
                                        <p:attrNameLst>
                                          <p:attrName>style.visibility</p:attrName>
                                        </p:attrNameLst>
                                      </p:cBhvr>
                                      <p:to>
                                        <p:strVal val="visible"/>
                                      </p:to>
                                    </p:set>
                                  </p:childTnLst>
                                </p:cTn>
                              </p:par>
                            </p:childTnLst>
                          </p:cTn>
                        </p:par>
                        <p:par>
                          <p:cTn id="106" fill="hold">
                            <p:stCondLst>
                              <p:cond delay="34000"/>
                            </p:stCondLst>
                            <p:childTnLst>
                              <p:par>
                                <p:cTn id="107" presetID="11" presetClass="entr" presetSubtype="0" fill="hold" grpId="1" nodeType="afterEffect">
                                  <p:stCondLst>
                                    <p:cond delay="0"/>
                                  </p:stCondLst>
                                  <p:childTnLst>
                                    <p:set>
                                      <p:cBhvr>
                                        <p:cTn id="108" dur="1000">
                                          <p:stCondLst>
                                            <p:cond delay="0"/>
                                          </p:stCondLst>
                                        </p:cTn>
                                        <p:tgtEl>
                                          <p:spTgt spid="7277"/>
                                        </p:tgtEl>
                                        <p:attrNameLst>
                                          <p:attrName>style.visibility</p:attrName>
                                        </p:attrNameLst>
                                      </p:cBhvr>
                                      <p:to>
                                        <p:strVal val="visible"/>
                                      </p:to>
                                    </p:set>
                                  </p:childTnLst>
                                </p:cTn>
                              </p:par>
                            </p:childTnLst>
                          </p:cTn>
                        </p:par>
                        <p:par>
                          <p:cTn id="109" fill="hold">
                            <p:stCondLst>
                              <p:cond delay="35000"/>
                            </p:stCondLst>
                            <p:childTnLst>
                              <p:par>
                                <p:cTn id="110" presetID="11" presetClass="entr" presetSubtype="0" fill="hold" grpId="1" nodeType="afterEffect">
                                  <p:stCondLst>
                                    <p:cond delay="0"/>
                                  </p:stCondLst>
                                  <p:childTnLst>
                                    <p:set>
                                      <p:cBhvr>
                                        <p:cTn id="111" dur="1000">
                                          <p:stCondLst>
                                            <p:cond delay="0"/>
                                          </p:stCondLst>
                                        </p:cTn>
                                        <p:tgtEl>
                                          <p:spTgt spid="7278"/>
                                        </p:tgtEl>
                                        <p:attrNameLst>
                                          <p:attrName>style.visibility</p:attrName>
                                        </p:attrNameLst>
                                      </p:cBhvr>
                                      <p:to>
                                        <p:strVal val="visible"/>
                                      </p:to>
                                    </p:set>
                                  </p:childTnLst>
                                </p:cTn>
                              </p:par>
                            </p:childTnLst>
                          </p:cTn>
                        </p:par>
                        <p:par>
                          <p:cTn id="112" fill="hold">
                            <p:stCondLst>
                              <p:cond delay="36000"/>
                            </p:stCondLst>
                            <p:childTnLst>
                              <p:par>
                                <p:cTn id="113" presetID="11" presetClass="entr" presetSubtype="0" fill="hold" grpId="1" nodeType="afterEffect">
                                  <p:stCondLst>
                                    <p:cond delay="0"/>
                                  </p:stCondLst>
                                  <p:childTnLst>
                                    <p:set>
                                      <p:cBhvr>
                                        <p:cTn id="114" dur="1000">
                                          <p:stCondLst>
                                            <p:cond delay="0"/>
                                          </p:stCondLst>
                                        </p:cTn>
                                        <p:tgtEl>
                                          <p:spTgt spid="7279"/>
                                        </p:tgtEl>
                                        <p:attrNameLst>
                                          <p:attrName>style.visibility</p:attrName>
                                        </p:attrNameLst>
                                      </p:cBhvr>
                                      <p:to>
                                        <p:strVal val="visible"/>
                                      </p:to>
                                    </p:set>
                                  </p:childTnLst>
                                </p:cTn>
                              </p:par>
                            </p:childTnLst>
                          </p:cTn>
                        </p:par>
                        <p:par>
                          <p:cTn id="115" fill="hold">
                            <p:stCondLst>
                              <p:cond delay="37000"/>
                            </p:stCondLst>
                            <p:childTnLst>
                              <p:par>
                                <p:cTn id="116" presetID="11" presetClass="entr" presetSubtype="0" fill="hold" grpId="1" nodeType="afterEffect">
                                  <p:stCondLst>
                                    <p:cond delay="0"/>
                                  </p:stCondLst>
                                  <p:childTnLst>
                                    <p:set>
                                      <p:cBhvr>
                                        <p:cTn id="117" dur="1000">
                                          <p:stCondLst>
                                            <p:cond delay="0"/>
                                          </p:stCondLst>
                                        </p:cTn>
                                        <p:tgtEl>
                                          <p:spTgt spid="7280"/>
                                        </p:tgtEl>
                                        <p:attrNameLst>
                                          <p:attrName>style.visibility</p:attrName>
                                        </p:attrNameLst>
                                      </p:cBhvr>
                                      <p:to>
                                        <p:strVal val="visible"/>
                                      </p:to>
                                    </p:set>
                                  </p:childTnLst>
                                </p:cTn>
                              </p:par>
                            </p:childTnLst>
                          </p:cTn>
                        </p:par>
                        <p:par>
                          <p:cTn id="118" fill="hold">
                            <p:stCondLst>
                              <p:cond delay="38000"/>
                            </p:stCondLst>
                            <p:childTnLst>
                              <p:par>
                                <p:cTn id="119" presetID="11" presetClass="entr" presetSubtype="0" fill="hold" grpId="1" nodeType="afterEffect">
                                  <p:stCondLst>
                                    <p:cond delay="0"/>
                                  </p:stCondLst>
                                  <p:childTnLst>
                                    <p:set>
                                      <p:cBhvr>
                                        <p:cTn id="120" dur="1000">
                                          <p:stCondLst>
                                            <p:cond delay="0"/>
                                          </p:stCondLst>
                                        </p:cTn>
                                        <p:tgtEl>
                                          <p:spTgt spid="7281"/>
                                        </p:tgtEl>
                                        <p:attrNameLst>
                                          <p:attrName>style.visibility</p:attrName>
                                        </p:attrNameLst>
                                      </p:cBhvr>
                                      <p:to>
                                        <p:strVal val="visible"/>
                                      </p:to>
                                    </p:set>
                                  </p:childTnLst>
                                </p:cTn>
                              </p:par>
                            </p:childTnLst>
                          </p:cTn>
                        </p:par>
                        <p:par>
                          <p:cTn id="121" fill="hold">
                            <p:stCondLst>
                              <p:cond delay="39000"/>
                            </p:stCondLst>
                            <p:childTnLst>
                              <p:par>
                                <p:cTn id="122" presetID="11" presetClass="entr" presetSubtype="0" fill="hold" grpId="1" nodeType="afterEffect">
                                  <p:stCondLst>
                                    <p:cond delay="0"/>
                                  </p:stCondLst>
                                  <p:childTnLst>
                                    <p:set>
                                      <p:cBhvr>
                                        <p:cTn id="123" dur="1000">
                                          <p:stCondLst>
                                            <p:cond delay="0"/>
                                          </p:stCondLst>
                                        </p:cTn>
                                        <p:tgtEl>
                                          <p:spTgt spid="7282"/>
                                        </p:tgtEl>
                                        <p:attrNameLst>
                                          <p:attrName>style.visibility</p:attrName>
                                        </p:attrNameLst>
                                      </p:cBhvr>
                                      <p:to>
                                        <p:strVal val="visible"/>
                                      </p:to>
                                    </p:set>
                                  </p:childTnLst>
                                </p:cTn>
                              </p:par>
                            </p:childTnLst>
                          </p:cTn>
                        </p:par>
                        <p:par>
                          <p:cTn id="124" fill="hold">
                            <p:stCondLst>
                              <p:cond delay="40000"/>
                            </p:stCondLst>
                            <p:childTnLst>
                              <p:par>
                                <p:cTn id="125" presetID="11" presetClass="entr" presetSubtype="0" fill="hold" grpId="1" nodeType="afterEffect">
                                  <p:stCondLst>
                                    <p:cond delay="0"/>
                                  </p:stCondLst>
                                  <p:childTnLst>
                                    <p:set>
                                      <p:cBhvr>
                                        <p:cTn id="126" dur="1000">
                                          <p:stCondLst>
                                            <p:cond delay="0"/>
                                          </p:stCondLst>
                                        </p:cTn>
                                        <p:tgtEl>
                                          <p:spTgt spid="7283"/>
                                        </p:tgtEl>
                                        <p:attrNameLst>
                                          <p:attrName>style.visibility</p:attrName>
                                        </p:attrNameLst>
                                      </p:cBhvr>
                                      <p:to>
                                        <p:strVal val="visible"/>
                                      </p:to>
                                    </p:set>
                                  </p:childTnLst>
                                </p:cTn>
                              </p:par>
                            </p:childTnLst>
                          </p:cTn>
                        </p:par>
                        <p:par>
                          <p:cTn id="127" fill="hold">
                            <p:stCondLst>
                              <p:cond delay="41000"/>
                            </p:stCondLst>
                            <p:childTnLst>
                              <p:par>
                                <p:cTn id="128" presetID="11" presetClass="entr" presetSubtype="0" fill="hold" grpId="1" nodeType="afterEffect">
                                  <p:stCondLst>
                                    <p:cond delay="0"/>
                                  </p:stCondLst>
                                  <p:childTnLst>
                                    <p:set>
                                      <p:cBhvr>
                                        <p:cTn id="129" dur="1000">
                                          <p:stCondLst>
                                            <p:cond delay="0"/>
                                          </p:stCondLst>
                                        </p:cTn>
                                        <p:tgtEl>
                                          <p:spTgt spid="7284"/>
                                        </p:tgtEl>
                                        <p:attrNameLst>
                                          <p:attrName>style.visibility</p:attrName>
                                        </p:attrNameLst>
                                      </p:cBhvr>
                                      <p:to>
                                        <p:strVal val="visible"/>
                                      </p:to>
                                    </p:set>
                                  </p:childTnLst>
                                </p:cTn>
                              </p:par>
                            </p:childTnLst>
                          </p:cTn>
                        </p:par>
                        <p:par>
                          <p:cTn id="130" fill="hold">
                            <p:stCondLst>
                              <p:cond delay="42000"/>
                            </p:stCondLst>
                            <p:childTnLst>
                              <p:par>
                                <p:cTn id="131" presetID="11" presetClass="entr" presetSubtype="0" fill="hold" grpId="1" nodeType="afterEffect">
                                  <p:stCondLst>
                                    <p:cond delay="0"/>
                                  </p:stCondLst>
                                  <p:childTnLst>
                                    <p:set>
                                      <p:cBhvr>
                                        <p:cTn id="132" dur="1000">
                                          <p:stCondLst>
                                            <p:cond delay="0"/>
                                          </p:stCondLst>
                                        </p:cTn>
                                        <p:tgtEl>
                                          <p:spTgt spid="7285"/>
                                        </p:tgtEl>
                                        <p:attrNameLst>
                                          <p:attrName>style.visibility</p:attrName>
                                        </p:attrNameLst>
                                      </p:cBhvr>
                                      <p:to>
                                        <p:strVal val="visible"/>
                                      </p:to>
                                    </p:set>
                                  </p:childTnLst>
                                </p:cTn>
                              </p:par>
                            </p:childTnLst>
                          </p:cTn>
                        </p:par>
                        <p:par>
                          <p:cTn id="133" fill="hold">
                            <p:stCondLst>
                              <p:cond delay="43000"/>
                            </p:stCondLst>
                            <p:childTnLst>
                              <p:par>
                                <p:cTn id="134" presetID="11" presetClass="entr" presetSubtype="0" fill="hold" grpId="1" nodeType="afterEffect">
                                  <p:stCondLst>
                                    <p:cond delay="0"/>
                                  </p:stCondLst>
                                  <p:childTnLst>
                                    <p:set>
                                      <p:cBhvr>
                                        <p:cTn id="135" dur="1000">
                                          <p:stCondLst>
                                            <p:cond delay="0"/>
                                          </p:stCondLst>
                                        </p:cTn>
                                        <p:tgtEl>
                                          <p:spTgt spid="7286"/>
                                        </p:tgtEl>
                                        <p:attrNameLst>
                                          <p:attrName>style.visibility</p:attrName>
                                        </p:attrNameLst>
                                      </p:cBhvr>
                                      <p:to>
                                        <p:strVal val="visible"/>
                                      </p:to>
                                    </p:set>
                                  </p:childTnLst>
                                </p:cTn>
                              </p:par>
                            </p:childTnLst>
                          </p:cTn>
                        </p:par>
                        <p:par>
                          <p:cTn id="136" fill="hold">
                            <p:stCondLst>
                              <p:cond delay="44000"/>
                            </p:stCondLst>
                            <p:childTnLst>
                              <p:par>
                                <p:cTn id="137" presetID="11" presetClass="entr" presetSubtype="0" fill="hold" grpId="1" nodeType="afterEffect">
                                  <p:stCondLst>
                                    <p:cond delay="0"/>
                                  </p:stCondLst>
                                  <p:childTnLst>
                                    <p:set>
                                      <p:cBhvr>
                                        <p:cTn id="138" dur="1000">
                                          <p:stCondLst>
                                            <p:cond delay="0"/>
                                          </p:stCondLst>
                                        </p:cTn>
                                        <p:tgtEl>
                                          <p:spTgt spid="7287"/>
                                        </p:tgtEl>
                                        <p:attrNameLst>
                                          <p:attrName>style.visibility</p:attrName>
                                        </p:attrNameLst>
                                      </p:cBhvr>
                                      <p:to>
                                        <p:strVal val="visible"/>
                                      </p:to>
                                    </p:set>
                                  </p:childTnLst>
                                </p:cTn>
                              </p:par>
                            </p:childTnLst>
                          </p:cTn>
                        </p:par>
                        <p:par>
                          <p:cTn id="139" fill="hold">
                            <p:stCondLst>
                              <p:cond delay="45000"/>
                            </p:stCondLst>
                            <p:childTnLst>
                              <p:par>
                                <p:cTn id="140" presetID="11" presetClass="entr" presetSubtype="0" fill="hold" grpId="1" nodeType="afterEffect">
                                  <p:stCondLst>
                                    <p:cond delay="0"/>
                                  </p:stCondLst>
                                  <p:childTnLst>
                                    <p:set>
                                      <p:cBhvr>
                                        <p:cTn id="141" dur="1000">
                                          <p:stCondLst>
                                            <p:cond delay="0"/>
                                          </p:stCondLst>
                                        </p:cTn>
                                        <p:tgtEl>
                                          <p:spTgt spid="7288"/>
                                        </p:tgtEl>
                                        <p:attrNameLst>
                                          <p:attrName>style.visibility</p:attrName>
                                        </p:attrNameLst>
                                      </p:cBhvr>
                                      <p:to>
                                        <p:strVal val="visible"/>
                                      </p:to>
                                    </p:set>
                                  </p:childTnLst>
                                </p:cTn>
                              </p:par>
                            </p:childTnLst>
                          </p:cTn>
                        </p:par>
                        <p:par>
                          <p:cTn id="142" fill="hold">
                            <p:stCondLst>
                              <p:cond delay="46000"/>
                            </p:stCondLst>
                            <p:childTnLst>
                              <p:par>
                                <p:cTn id="143" presetID="11" presetClass="entr" presetSubtype="0" fill="hold" grpId="1" nodeType="afterEffect">
                                  <p:stCondLst>
                                    <p:cond delay="0"/>
                                  </p:stCondLst>
                                  <p:childTnLst>
                                    <p:set>
                                      <p:cBhvr>
                                        <p:cTn id="144" dur="1000">
                                          <p:stCondLst>
                                            <p:cond delay="0"/>
                                          </p:stCondLst>
                                        </p:cTn>
                                        <p:tgtEl>
                                          <p:spTgt spid="7289"/>
                                        </p:tgtEl>
                                        <p:attrNameLst>
                                          <p:attrName>style.visibility</p:attrName>
                                        </p:attrNameLst>
                                      </p:cBhvr>
                                      <p:to>
                                        <p:strVal val="visible"/>
                                      </p:to>
                                    </p:set>
                                  </p:childTnLst>
                                </p:cTn>
                              </p:par>
                            </p:childTnLst>
                          </p:cTn>
                        </p:par>
                        <p:par>
                          <p:cTn id="145" fill="hold">
                            <p:stCondLst>
                              <p:cond delay="47000"/>
                            </p:stCondLst>
                            <p:childTnLst>
                              <p:par>
                                <p:cTn id="146" presetID="11" presetClass="entr" presetSubtype="0" fill="hold" grpId="1" nodeType="afterEffect">
                                  <p:stCondLst>
                                    <p:cond delay="0"/>
                                  </p:stCondLst>
                                  <p:childTnLst>
                                    <p:set>
                                      <p:cBhvr>
                                        <p:cTn id="147" dur="1000">
                                          <p:stCondLst>
                                            <p:cond delay="0"/>
                                          </p:stCondLst>
                                        </p:cTn>
                                        <p:tgtEl>
                                          <p:spTgt spid="7290"/>
                                        </p:tgtEl>
                                        <p:attrNameLst>
                                          <p:attrName>style.visibility</p:attrName>
                                        </p:attrNameLst>
                                      </p:cBhvr>
                                      <p:to>
                                        <p:strVal val="visible"/>
                                      </p:to>
                                    </p:set>
                                  </p:childTnLst>
                                </p:cTn>
                              </p:par>
                            </p:childTnLst>
                          </p:cTn>
                        </p:par>
                        <p:par>
                          <p:cTn id="148" fill="hold">
                            <p:stCondLst>
                              <p:cond delay="48000"/>
                            </p:stCondLst>
                            <p:childTnLst>
                              <p:par>
                                <p:cTn id="149" presetID="11" presetClass="entr" presetSubtype="0" fill="hold" grpId="1" nodeType="afterEffect">
                                  <p:stCondLst>
                                    <p:cond delay="0"/>
                                  </p:stCondLst>
                                  <p:childTnLst>
                                    <p:set>
                                      <p:cBhvr>
                                        <p:cTn id="150" dur="1000">
                                          <p:stCondLst>
                                            <p:cond delay="0"/>
                                          </p:stCondLst>
                                        </p:cTn>
                                        <p:tgtEl>
                                          <p:spTgt spid="7291"/>
                                        </p:tgtEl>
                                        <p:attrNameLst>
                                          <p:attrName>style.visibility</p:attrName>
                                        </p:attrNameLst>
                                      </p:cBhvr>
                                      <p:to>
                                        <p:strVal val="visible"/>
                                      </p:to>
                                    </p:set>
                                  </p:childTnLst>
                                </p:cTn>
                              </p:par>
                            </p:childTnLst>
                          </p:cTn>
                        </p:par>
                        <p:par>
                          <p:cTn id="151" fill="hold">
                            <p:stCondLst>
                              <p:cond delay="49000"/>
                            </p:stCondLst>
                            <p:childTnLst>
                              <p:par>
                                <p:cTn id="152" presetID="11" presetClass="entr" presetSubtype="0" fill="hold" grpId="1" nodeType="afterEffect">
                                  <p:stCondLst>
                                    <p:cond delay="0"/>
                                  </p:stCondLst>
                                  <p:childTnLst>
                                    <p:set>
                                      <p:cBhvr>
                                        <p:cTn id="153" dur="1000">
                                          <p:stCondLst>
                                            <p:cond delay="0"/>
                                          </p:stCondLst>
                                        </p:cTn>
                                        <p:tgtEl>
                                          <p:spTgt spid="7292"/>
                                        </p:tgtEl>
                                        <p:attrNameLst>
                                          <p:attrName>style.visibility</p:attrName>
                                        </p:attrNameLst>
                                      </p:cBhvr>
                                      <p:to>
                                        <p:strVal val="visible"/>
                                      </p:to>
                                    </p:set>
                                  </p:childTnLst>
                                </p:cTn>
                              </p:par>
                            </p:childTnLst>
                          </p:cTn>
                        </p:par>
                        <p:par>
                          <p:cTn id="154" fill="hold">
                            <p:stCondLst>
                              <p:cond delay="50000"/>
                            </p:stCondLst>
                            <p:childTnLst>
                              <p:par>
                                <p:cTn id="155" presetID="11" presetClass="entr" presetSubtype="0" fill="hold" grpId="1" nodeType="afterEffect">
                                  <p:stCondLst>
                                    <p:cond delay="0"/>
                                  </p:stCondLst>
                                  <p:childTnLst>
                                    <p:set>
                                      <p:cBhvr>
                                        <p:cTn id="156" dur="1000">
                                          <p:stCondLst>
                                            <p:cond delay="0"/>
                                          </p:stCondLst>
                                        </p:cTn>
                                        <p:tgtEl>
                                          <p:spTgt spid="7293"/>
                                        </p:tgtEl>
                                        <p:attrNameLst>
                                          <p:attrName>style.visibility</p:attrName>
                                        </p:attrNameLst>
                                      </p:cBhvr>
                                      <p:to>
                                        <p:strVal val="visible"/>
                                      </p:to>
                                    </p:set>
                                  </p:childTnLst>
                                </p:cTn>
                              </p:par>
                            </p:childTnLst>
                          </p:cTn>
                        </p:par>
                        <p:par>
                          <p:cTn id="157" fill="hold">
                            <p:stCondLst>
                              <p:cond delay="51000"/>
                            </p:stCondLst>
                            <p:childTnLst>
                              <p:par>
                                <p:cTn id="158" presetID="11" presetClass="entr" presetSubtype="0" fill="hold" grpId="1" nodeType="afterEffect">
                                  <p:stCondLst>
                                    <p:cond delay="0"/>
                                  </p:stCondLst>
                                  <p:childTnLst>
                                    <p:set>
                                      <p:cBhvr>
                                        <p:cTn id="159" dur="1000">
                                          <p:stCondLst>
                                            <p:cond delay="0"/>
                                          </p:stCondLst>
                                        </p:cTn>
                                        <p:tgtEl>
                                          <p:spTgt spid="7294"/>
                                        </p:tgtEl>
                                        <p:attrNameLst>
                                          <p:attrName>style.visibility</p:attrName>
                                        </p:attrNameLst>
                                      </p:cBhvr>
                                      <p:to>
                                        <p:strVal val="visible"/>
                                      </p:to>
                                    </p:set>
                                  </p:childTnLst>
                                </p:cTn>
                              </p:par>
                            </p:childTnLst>
                          </p:cTn>
                        </p:par>
                        <p:par>
                          <p:cTn id="160" fill="hold">
                            <p:stCondLst>
                              <p:cond delay="52000"/>
                            </p:stCondLst>
                            <p:childTnLst>
                              <p:par>
                                <p:cTn id="161" presetID="11" presetClass="entr" presetSubtype="0" fill="hold" grpId="1" nodeType="afterEffect">
                                  <p:stCondLst>
                                    <p:cond delay="0"/>
                                  </p:stCondLst>
                                  <p:childTnLst>
                                    <p:set>
                                      <p:cBhvr>
                                        <p:cTn id="162" dur="1000">
                                          <p:stCondLst>
                                            <p:cond delay="0"/>
                                          </p:stCondLst>
                                        </p:cTn>
                                        <p:tgtEl>
                                          <p:spTgt spid="7295"/>
                                        </p:tgtEl>
                                        <p:attrNameLst>
                                          <p:attrName>style.visibility</p:attrName>
                                        </p:attrNameLst>
                                      </p:cBhvr>
                                      <p:to>
                                        <p:strVal val="visible"/>
                                      </p:to>
                                    </p:set>
                                  </p:childTnLst>
                                </p:cTn>
                              </p:par>
                            </p:childTnLst>
                          </p:cTn>
                        </p:par>
                        <p:par>
                          <p:cTn id="163" fill="hold">
                            <p:stCondLst>
                              <p:cond delay="53000"/>
                            </p:stCondLst>
                            <p:childTnLst>
                              <p:par>
                                <p:cTn id="164" presetID="11" presetClass="entr" presetSubtype="0" fill="hold" grpId="1" nodeType="afterEffect">
                                  <p:stCondLst>
                                    <p:cond delay="0"/>
                                  </p:stCondLst>
                                  <p:childTnLst>
                                    <p:set>
                                      <p:cBhvr>
                                        <p:cTn id="165" dur="1000">
                                          <p:stCondLst>
                                            <p:cond delay="0"/>
                                          </p:stCondLst>
                                        </p:cTn>
                                        <p:tgtEl>
                                          <p:spTgt spid="7296"/>
                                        </p:tgtEl>
                                        <p:attrNameLst>
                                          <p:attrName>style.visibility</p:attrName>
                                        </p:attrNameLst>
                                      </p:cBhvr>
                                      <p:to>
                                        <p:strVal val="visible"/>
                                      </p:to>
                                    </p:set>
                                  </p:childTnLst>
                                </p:cTn>
                              </p:par>
                            </p:childTnLst>
                          </p:cTn>
                        </p:par>
                        <p:par>
                          <p:cTn id="166" fill="hold">
                            <p:stCondLst>
                              <p:cond delay="54000"/>
                            </p:stCondLst>
                            <p:childTnLst>
                              <p:par>
                                <p:cTn id="167" presetID="11" presetClass="entr" presetSubtype="0" fill="hold" grpId="1" nodeType="afterEffect">
                                  <p:stCondLst>
                                    <p:cond delay="0"/>
                                  </p:stCondLst>
                                  <p:childTnLst>
                                    <p:set>
                                      <p:cBhvr>
                                        <p:cTn id="168" dur="1000">
                                          <p:stCondLst>
                                            <p:cond delay="0"/>
                                          </p:stCondLst>
                                        </p:cTn>
                                        <p:tgtEl>
                                          <p:spTgt spid="7297"/>
                                        </p:tgtEl>
                                        <p:attrNameLst>
                                          <p:attrName>style.visibility</p:attrName>
                                        </p:attrNameLst>
                                      </p:cBhvr>
                                      <p:to>
                                        <p:strVal val="visible"/>
                                      </p:to>
                                    </p:set>
                                  </p:childTnLst>
                                </p:cTn>
                              </p:par>
                            </p:childTnLst>
                          </p:cTn>
                        </p:par>
                        <p:par>
                          <p:cTn id="169" fill="hold">
                            <p:stCondLst>
                              <p:cond delay="55000"/>
                            </p:stCondLst>
                            <p:childTnLst>
                              <p:par>
                                <p:cTn id="170" presetID="11" presetClass="entr" presetSubtype="0" fill="hold" grpId="1" nodeType="afterEffect">
                                  <p:stCondLst>
                                    <p:cond delay="0"/>
                                  </p:stCondLst>
                                  <p:childTnLst>
                                    <p:set>
                                      <p:cBhvr>
                                        <p:cTn id="171" dur="1000">
                                          <p:stCondLst>
                                            <p:cond delay="0"/>
                                          </p:stCondLst>
                                        </p:cTn>
                                        <p:tgtEl>
                                          <p:spTgt spid="7298"/>
                                        </p:tgtEl>
                                        <p:attrNameLst>
                                          <p:attrName>style.visibility</p:attrName>
                                        </p:attrNameLst>
                                      </p:cBhvr>
                                      <p:to>
                                        <p:strVal val="visible"/>
                                      </p:to>
                                    </p:set>
                                  </p:childTnLst>
                                </p:cTn>
                              </p:par>
                            </p:childTnLst>
                          </p:cTn>
                        </p:par>
                        <p:par>
                          <p:cTn id="172" fill="hold">
                            <p:stCondLst>
                              <p:cond delay="56000"/>
                            </p:stCondLst>
                            <p:childTnLst>
                              <p:par>
                                <p:cTn id="173" presetID="11" presetClass="entr" presetSubtype="0" fill="hold" grpId="1" nodeType="afterEffect">
                                  <p:stCondLst>
                                    <p:cond delay="0"/>
                                  </p:stCondLst>
                                  <p:childTnLst>
                                    <p:set>
                                      <p:cBhvr>
                                        <p:cTn id="174" dur="1000">
                                          <p:stCondLst>
                                            <p:cond delay="0"/>
                                          </p:stCondLst>
                                        </p:cTn>
                                        <p:tgtEl>
                                          <p:spTgt spid="7299"/>
                                        </p:tgtEl>
                                        <p:attrNameLst>
                                          <p:attrName>style.visibility</p:attrName>
                                        </p:attrNameLst>
                                      </p:cBhvr>
                                      <p:to>
                                        <p:strVal val="visible"/>
                                      </p:to>
                                    </p:set>
                                  </p:childTnLst>
                                </p:cTn>
                              </p:par>
                            </p:childTnLst>
                          </p:cTn>
                        </p:par>
                        <p:par>
                          <p:cTn id="175" fill="hold">
                            <p:stCondLst>
                              <p:cond delay="57000"/>
                            </p:stCondLst>
                            <p:childTnLst>
                              <p:par>
                                <p:cTn id="176" presetID="11" presetClass="entr" presetSubtype="0" fill="hold" grpId="1" nodeType="afterEffect">
                                  <p:stCondLst>
                                    <p:cond delay="0"/>
                                  </p:stCondLst>
                                  <p:childTnLst>
                                    <p:set>
                                      <p:cBhvr>
                                        <p:cTn id="177" dur="1000">
                                          <p:stCondLst>
                                            <p:cond delay="0"/>
                                          </p:stCondLst>
                                        </p:cTn>
                                        <p:tgtEl>
                                          <p:spTgt spid="7300"/>
                                        </p:tgtEl>
                                        <p:attrNameLst>
                                          <p:attrName>style.visibility</p:attrName>
                                        </p:attrNameLst>
                                      </p:cBhvr>
                                      <p:to>
                                        <p:strVal val="visible"/>
                                      </p:to>
                                    </p:set>
                                  </p:childTnLst>
                                </p:cTn>
                              </p:par>
                            </p:childTnLst>
                          </p:cTn>
                        </p:par>
                        <p:par>
                          <p:cTn id="178" fill="hold">
                            <p:stCondLst>
                              <p:cond delay="58000"/>
                            </p:stCondLst>
                            <p:childTnLst>
                              <p:par>
                                <p:cTn id="179" presetID="11" presetClass="entr" presetSubtype="0" fill="hold" grpId="1" nodeType="afterEffect">
                                  <p:stCondLst>
                                    <p:cond delay="0"/>
                                  </p:stCondLst>
                                  <p:childTnLst>
                                    <p:set>
                                      <p:cBhvr>
                                        <p:cTn id="180" dur="1000">
                                          <p:stCondLst>
                                            <p:cond delay="0"/>
                                          </p:stCondLst>
                                        </p:cTn>
                                        <p:tgtEl>
                                          <p:spTgt spid="7301"/>
                                        </p:tgtEl>
                                        <p:attrNameLst>
                                          <p:attrName>style.visibility</p:attrName>
                                        </p:attrNameLst>
                                      </p:cBhvr>
                                      <p:to>
                                        <p:strVal val="visible"/>
                                      </p:to>
                                    </p:set>
                                  </p:childTnLst>
                                </p:cTn>
                              </p:par>
                            </p:childTnLst>
                          </p:cTn>
                        </p:par>
                        <p:par>
                          <p:cTn id="181" fill="hold">
                            <p:stCondLst>
                              <p:cond delay="59000"/>
                            </p:stCondLst>
                            <p:childTnLst>
                              <p:par>
                                <p:cTn id="182" presetID="11" presetClass="entr" presetSubtype="0" fill="hold" grpId="1" nodeType="afterEffect">
                                  <p:stCondLst>
                                    <p:cond delay="0"/>
                                  </p:stCondLst>
                                  <p:childTnLst>
                                    <p:set>
                                      <p:cBhvr>
                                        <p:cTn id="183" dur="1000">
                                          <p:stCondLst>
                                            <p:cond delay="0"/>
                                          </p:stCondLst>
                                        </p:cTn>
                                        <p:tgtEl>
                                          <p:spTgt spid="7305"/>
                                        </p:tgtEl>
                                        <p:attrNameLst>
                                          <p:attrName>style.visibility</p:attrName>
                                        </p:attrNameLst>
                                      </p:cBhvr>
                                      <p:to>
                                        <p:strVal val="visible"/>
                                      </p:to>
                                    </p:set>
                                  </p:childTnLst>
                                </p:cTn>
                              </p:par>
                              <p:par>
                                <p:cTn id="184" presetID="9" presetClass="exit" presetSubtype="0" fill="hold" grpId="0" nodeType="withEffect">
                                  <p:stCondLst>
                                    <p:cond delay="0"/>
                                  </p:stCondLst>
                                  <p:childTnLst>
                                    <p:animEffect transition="out" filter="dissolve">
                                      <p:cBhvr>
                                        <p:cTn id="185" dur="500"/>
                                        <p:tgtEl>
                                          <p:spTgt spid="3074"/>
                                        </p:tgtEl>
                                      </p:cBhvr>
                                    </p:animEffect>
                                    <p:set>
                                      <p:cBhvr>
                                        <p:cTn id="186" dur="1" fill="hold">
                                          <p:stCondLst>
                                            <p:cond delay="499"/>
                                          </p:stCondLst>
                                        </p:cTn>
                                        <p:tgtEl>
                                          <p:spTgt spid="3074"/>
                                        </p:tgtEl>
                                        <p:attrNameLst>
                                          <p:attrName>style.visibility</p:attrName>
                                        </p:attrNameLst>
                                      </p:cBhvr>
                                      <p:to>
                                        <p:strVal val="hidden"/>
                                      </p:to>
                                    </p:set>
                                  </p:childTnLst>
                                </p:cTn>
                              </p:par>
                              <p:par>
                                <p:cTn id="187" presetID="9" presetClass="entr" presetSubtype="0" fill="hold" grpId="0" nodeType="withEffect">
                                  <p:stCondLst>
                                    <p:cond delay="0"/>
                                  </p:stCondLst>
                                  <p:childTnLst>
                                    <p:set>
                                      <p:cBhvr>
                                        <p:cTn id="188" dur="1" fill="hold">
                                          <p:stCondLst>
                                            <p:cond delay="0"/>
                                          </p:stCondLst>
                                        </p:cTn>
                                        <p:tgtEl>
                                          <p:spTgt spid="3139"/>
                                        </p:tgtEl>
                                        <p:attrNameLst>
                                          <p:attrName>style.visibility</p:attrName>
                                        </p:attrNameLst>
                                      </p:cBhvr>
                                      <p:to>
                                        <p:strVal val="visible"/>
                                      </p:to>
                                    </p:set>
                                    <p:animEffect transition="in" filter="dissolve">
                                      <p:cBhvr>
                                        <p:cTn id="189" dur="500"/>
                                        <p:tgtEl>
                                          <p:spTgt spid="3139"/>
                                        </p:tgtEl>
                                      </p:cBhvr>
                                    </p:animEffect>
                                  </p:childTnLst>
                                </p:cTn>
                              </p:par>
                            </p:childTnLst>
                          </p:cTn>
                        </p:par>
                        <p:par>
                          <p:cTn id="190" fill="hold">
                            <p:stCondLst>
                              <p:cond delay="60000"/>
                            </p:stCondLst>
                            <p:childTnLst>
                              <p:par>
                                <p:cTn id="191" presetID="11" presetClass="entr" presetSubtype="0" fill="hold" grpId="0" nodeType="afterEffect">
                                  <p:stCondLst>
                                    <p:cond delay="0"/>
                                  </p:stCondLst>
                                  <p:childTnLst>
                                    <p:set>
                                      <p:cBhvr>
                                        <p:cTn id="192" dur="1000">
                                          <p:stCondLst>
                                            <p:cond delay="0"/>
                                          </p:stCondLst>
                                        </p:cTn>
                                        <p:tgtEl>
                                          <p:spTgt spid="7184"/>
                                        </p:tgtEl>
                                        <p:attrNameLst>
                                          <p:attrName>style.visibility</p:attrName>
                                        </p:attrNameLst>
                                      </p:cBhvr>
                                      <p:to>
                                        <p:strVal val="visible"/>
                                      </p:to>
                                    </p:set>
                                  </p:childTnLst>
                                  <p:subTnLst>
                                    <p:set>
                                      <p:cBhvr override="childStyle">
                                        <p:cTn dur="1" fill="hold" display="0" masterRel="sameClick" afterEffect="1">
                                          <p:stCondLst>
                                            <p:cond evt="end" delay="0">
                                              <p:tn val="191"/>
                                            </p:cond>
                                          </p:stCondLst>
                                        </p:cTn>
                                        <p:tgtEl>
                                          <p:spTgt spid="7184"/>
                                        </p:tgtEl>
                                        <p:attrNameLst>
                                          <p:attrName>style.visibility</p:attrName>
                                        </p:attrNameLst>
                                      </p:cBhvr>
                                      <p:to>
                                        <p:strVal val="hidden"/>
                                      </p:to>
                                    </p:set>
                                  </p:subTnLst>
                                </p:cTn>
                              </p:par>
                            </p:childTnLst>
                          </p:cTn>
                        </p:par>
                        <p:par>
                          <p:cTn id="193" fill="hold">
                            <p:stCondLst>
                              <p:cond delay="61000"/>
                            </p:stCondLst>
                            <p:childTnLst>
                              <p:par>
                                <p:cTn id="194" presetID="11" presetClass="entr" presetSubtype="0" fill="hold" grpId="0" nodeType="afterEffect">
                                  <p:stCondLst>
                                    <p:cond delay="0"/>
                                  </p:stCondLst>
                                  <p:childTnLst>
                                    <p:set>
                                      <p:cBhvr>
                                        <p:cTn id="195" dur="1000">
                                          <p:stCondLst>
                                            <p:cond delay="0"/>
                                          </p:stCondLst>
                                        </p:cTn>
                                        <p:tgtEl>
                                          <p:spTgt spid="7243"/>
                                        </p:tgtEl>
                                        <p:attrNameLst>
                                          <p:attrName>style.visibility</p:attrName>
                                        </p:attrNameLst>
                                      </p:cBhvr>
                                      <p:to>
                                        <p:strVal val="visible"/>
                                      </p:to>
                                    </p:set>
                                  </p:childTnLst>
                                  <p:subTnLst>
                                    <p:set>
                                      <p:cBhvr override="childStyle">
                                        <p:cTn dur="1" fill="hold" display="0" masterRel="sameClick" afterEffect="1">
                                          <p:stCondLst>
                                            <p:cond evt="end" delay="0">
                                              <p:tn val="194"/>
                                            </p:cond>
                                          </p:stCondLst>
                                        </p:cTn>
                                        <p:tgtEl>
                                          <p:spTgt spid="7243"/>
                                        </p:tgtEl>
                                        <p:attrNameLst>
                                          <p:attrName>style.visibility</p:attrName>
                                        </p:attrNameLst>
                                      </p:cBhvr>
                                      <p:to>
                                        <p:strVal val="hidden"/>
                                      </p:to>
                                    </p:set>
                                  </p:subTnLst>
                                </p:cTn>
                              </p:par>
                            </p:childTnLst>
                          </p:cTn>
                        </p:par>
                        <p:par>
                          <p:cTn id="196" fill="hold">
                            <p:stCondLst>
                              <p:cond delay="62000"/>
                            </p:stCondLst>
                            <p:childTnLst>
                              <p:par>
                                <p:cTn id="197" presetID="11" presetClass="entr" presetSubtype="0" fill="hold" grpId="0" nodeType="afterEffect">
                                  <p:stCondLst>
                                    <p:cond delay="0"/>
                                  </p:stCondLst>
                                  <p:childTnLst>
                                    <p:set>
                                      <p:cBhvr>
                                        <p:cTn id="198" dur="1000">
                                          <p:stCondLst>
                                            <p:cond delay="0"/>
                                          </p:stCondLst>
                                        </p:cTn>
                                        <p:tgtEl>
                                          <p:spTgt spid="7244"/>
                                        </p:tgtEl>
                                        <p:attrNameLst>
                                          <p:attrName>style.visibility</p:attrName>
                                        </p:attrNameLst>
                                      </p:cBhvr>
                                      <p:to>
                                        <p:strVal val="visible"/>
                                      </p:to>
                                    </p:set>
                                  </p:childTnLst>
                                  <p:subTnLst>
                                    <p:set>
                                      <p:cBhvr override="childStyle">
                                        <p:cTn dur="1" fill="hold" display="0" masterRel="sameClick" afterEffect="1">
                                          <p:stCondLst>
                                            <p:cond evt="end" delay="0">
                                              <p:tn val="197"/>
                                            </p:cond>
                                          </p:stCondLst>
                                        </p:cTn>
                                        <p:tgtEl>
                                          <p:spTgt spid="7244"/>
                                        </p:tgtEl>
                                        <p:attrNameLst>
                                          <p:attrName>style.visibility</p:attrName>
                                        </p:attrNameLst>
                                      </p:cBhvr>
                                      <p:to>
                                        <p:strVal val="hidden"/>
                                      </p:to>
                                    </p:set>
                                  </p:subTnLst>
                                </p:cTn>
                              </p:par>
                            </p:childTnLst>
                          </p:cTn>
                        </p:par>
                        <p:par>
                          <p:cTn id="199" fill="hold">
                            <p:stCondLst>
                              <p:cond delay="63000"/>
                            </p:stCondLst>
                            <p:childTnLst>
                              <p:par>
                                <p:cTn id="200" presetID="11" presetClass="entr" presetSubtype="0" fill="hold" grpId="0" nodeType="afterEffect">
                                  <p:stCondLst>
                                    <p:cond delay="0"/>
                                  </p:stCondLst>
                                  <p:childTnLst>
                                    <p:set>
                                      <p:cBhvr>
                                        <p:cTn id="201" dur="1000">
                                          <p:stCondLst>
                                            <p:cond delay="0"/>
                                          </p:stCondLst>
                                        </p:cTn>
                                        <p:tgtEl>
                                          <p:spTgt spid="7245"/>
                                        </p:tgtEl>
                                        <p:attrNameLst>
                                          <p:attrName>style.visibility</p:attrName>
                                        </p:attrNameLst>
                                      </p:cBhvr>
                                      <p:to>
                                        <p:strVal val="visible"/>
                                      </p:to>
                                    </p:set>
                                  </p:childTnLst>
                                  <p:subTnLst>
                                    <p:set>
                                      <p:cBhvr override="childStyle">
                                        <p:cTn dur="1" fill="hold" display="0" masterRel="sameClick" afterEffect="1">
                                          <p:stCondLst>
                                            <p:cond evt="end" delay="0">
                                              <p:tn val="200"/>
                                            </p:cond>
                                          </p:stCondLst>
                                        </p:cTn>
                                        <p:tgtEl>
                                          <p:spTgt spid="7245"/>
                                        </p:tgtEl>
                                        <p:attrNameLst>
                                          <p:attrName>style.visibility</p:attrName>
                                        </p:attrNameLst>
                                      </p:cBhvr>
                                      <p:to>
                                        <p:strVal val="hidden"/>
                                      </p:to>
                                    </p:set>
                                  </p:subTnLst>
                                </p:cTn>
                              </p:par>
                            </p:childTnLst>
                          </p:cTn>
                        </p:par>
                        <p:par>
                          <p:cTn id="202" fill="hold">
                            <p:stCondLst>
                              <p:cond delay="64000"/>
                            </p:stCondLst>
                            <p:childTnLst>
                              <p:par>
                                <p:cTn id="203" presetID="11" presetClass="entr" presetSubtype="0" fill="hold" grpId="0" nodeType="afterEffect">
                                  <p:stCondLst>
                                    <p:cond delay="0"/>
                                  </p:stCondLst>
                                  <p:childTnLst>
                                    <p:set>
                                      <p:cBhvr>
                                        <p:cTn id="204" dur="1000">
                                          <p:stCondLst>
                                            <p:cond delay="0"/>
                                          </p:stCondLst>
                                        </p:cTn>
                                        <p:tgtEl>
                                          <p:spTgt spid="7246"/>
                                        </p:tgtEl>
                                        <p:attrNameLst>
                                          <p:attrName>style.visibility</p:attrName>
                                        </p:attrNameLst>
                                      </p:cBhvr>
                                      <p:to>
                                        <p:strVal val="visible"/>
                                      </p:to>
                                    </p:set>
                                  </p:childTnLst>
                                  <p:subTnLst>
                                    <p:set>
                                      <p:cBhvr override="childStyle">
                                        <p:cTn dur="1" fill="hold" display="0" masterRel="sameClick" afterEffect="1">
                                          <p:stCondLst>
                                            <p:cond evt="end" delay="0">
                                              <p:tn val="203"/>
                                            </p:cond>
                                          </p:stCondLst>
                                        </p:cTn>
                                        <p:tgtEl>
                                          <p:spTgt spid="7246"/>
                                        </p:tgtEl>
                                        <p:attrNameLst>
                                          <p:attrName>style.visibility</p:attrName>
                                        </p:attrNameLst>
                                      </p:cBhvr>
                                      <p:to>
                                        <p:strVal val="hidden"/>
                                      </p:to>
                                    </p:set>
                                  </p:subTnLst>
                                </p:cTn>
                              </p:par>
                            </p:childTnLst>
                          </p:cTn>
                        </p:par>
                        <p:par>
                          <p:cTn id="205" fill="hold">
                            <p:stCondLst>
                              <p:cond delay="65000"/>
                            </p:stCondLst>
                            <p:childTnLst>
                              <p:par>
                                <p:cTn id="206" presetID="11" presetClass="entr" presetSubtype="0" fill="hold" grpId="0" nodeType="afterEffect">
                                  <p:stCondLst>
                                    <p:cond delay="0"/>
                                  </p:stCondLst>
                                  <p:childTnLst>
                                    <p:set>
                                      <p:cBhvr>
                                        <p:cTn id="207" dur="1000">
                                          <p:stCondLst>
                                            <p:cond delay="0"/>
                                          </p:stCondLst>
                                        </p:cTn>
                                        <p:tgtEl>
                                          <p:spTgt spid="7247"/>
                                        </p:tgtEl>
                                        <p:attrNameLst>
                                          <p:attrName>style.visibility</p:attrName>
                                        </p:attrNameLst>
                                      </p:cBhvr>
                                      <p:to>
                                        <p:strVal val="visible"/>
                                      </p:to>
                                    </p:set>
                                  </p:childTnLst>
                                  <p:subTnLst>
                                    <p:set>
                                      <p:cBhvr override="childStyle">
                                        <p:cTn dur="1" fill="hold" display="0" masterRel="sameClick" afterEffect="1">
                                          <p:stCondLst>
                                            <p:cond evt="end" delay="0">
                                              <p:tn val="206"/>
                                            </p:cond>
                                          </p:stCondLst>
                                        </p:cTn>
                                        <p:tgtEl>
                                          <p:spTgt spid="7247"/>
                                        </p:tgtEl>
                                        <p:attrNameLst>
                                          <p:attrName>style.visibility</p:attrName>
                                        </p:attrNameLst>
                                      </p:cBhvr>
                                      <p:to>
                                        <p:strVal val="hidden"/>
                                      </p:to>
                                    </p:set>
                                  </p:subTnLst>
                                </p:cTn>
                              </p:par>
                            </p:childTnLst>
                          </p:cTn>
                        </p:par>
                        <p:par>
                          <p:cTn id="208" fill="hold">
                            <p:stCondLst>
                              <p:cond delay="66000"/>
                            </p:stCondLst>
                            <p:childTnLst>
                              <p:par>
                                <p:cTn id="209" presetID="11" presetClass="entr" presetSubtype="0" fill="hold" grpId="0" nodeType="afterEffect">
                                  <p:stCondLst>
                                    <p:cond delay="0"/>
                                  </p:stCondLst>
                                  <p:childTnLst>
                                    <p:set>
                                      <p:cBhvr>
                                        <p:cTn id="210" dur="1000">
                                          <p:stCondLst>
                                            <p:cond delay="0"/>
                                          </p:stCondLst>
                                        </p:cTn>
                                        <p:tgtEl>
                                          <p:spTgt spid="7248"/>
                                        </p:tgtEl>
                                        <p:attrNameLst>
                                          <p:attrName>style.visibility</p:attrName>
                                        </p:attrNameLst>
                                      </p:cBhvr>
                                      <p:to>
                                        <p:strVal val="visible"/>
                                      </p:to>
                                    </p:set>
                                  </p:childTnLst>
                                  <p:subTnLst>
                                    <p:set>
                                      <p:cBhvr override="childStyle">
                                        <p:cTn dur="1" fill="hold" display="0" masterRel="sameClick" afterEffect="1">
                                          <p:stCondLst>
                                            <p:cond evt="end" delay="0">
                                              <p:tn val="209"/>
                                            </p:cond>
                                          </p:stCondLst>
                                        </p:cTn>
                                        <p:tgtEl>
                                          <p:spTgt spid="7248"/>
                                        </p:tgtEl>
                                        <p:attrNameLst>
                                          <p:attrName>style.visibility</p:attrName>
                                        </p:attrNameLst>
                                      </p:cBhvr>
                                      <p:to>
                                        <p:strVal val="hidden"/>
                                      </p:to>
                                    </p:set>
                                  </p:subTnLst>
                                </p:cTn>
                              </p:par>
                            </p:childTnLst>
                          </p:cTn>
                        </p:par>
                        <p:par>
                          <p:cTn id="211" fill="hold">
                            <p:stCondLst>
                              <p:cond delay="67000"/>
                            </p:stCondLst>
                            <p:childTnLst>
                              <p:par>
                                <p:cTn id="212" presetID="11" presetClass="entr" presetSubtype="0" fill="hold" grpId="0" nodeType="afterEffect">
                                  <p:stCondLst>
                                    <p:cond delay="0"/>
                                  </p:stCondLst>
                                  <p:childTnLst>
                                    <p:set>
                                      <p:cBhvr>
                                        <p:cTn id="213" dur="1000">
                                          <p:stCondLst>
                                            <p:cond delay="0"/>
                                          </p:stCondLst>
                                        </p:cTn>
                                        <p:tgtEl>
                                          <p:spTgt spid="7249"/>
                                        </p:tgtEl>
                                        <p:attrNameLst>
                                          <p:attrName>style.visibility</p:attrName>
                                        </p:attrNameLst>
                                      </p:cBhvr>
                                      <p:to>
                                        <p:strVal val="visible"/>
                                      </p:to>
                                    </p:set>
                                  </p:childTnLst>
                                  <p:subTnLst>
                                    <p:set>
                                      <p:cBhvr override="childStyle">
                                        <p:cTn dur="1" fill="hold" display="0" masterRel="sameClick" afterEffect="1">
                                          <p:stCondLst>
                                            <p:cond evt="end" delay="0">
                                              <p:tn val="212"/>
                                            </p:cond>
                                          </p:stCondLst>
                                        </p:cTn>
                                        <p:tgtEl>
                                          <p:spTgt spid="7249"/>
                                        </p:tgtEl>
                                        <p:attrNameLst>
                                          <p:attrName>style.visibility</p:attrName>
                                        </p:attrNameLst>
                                      </p:cBhvr>
                                      <p:to>
                                        <p:strVal val="hidden"/>
                                      </p:to>
                                    </p:set>
                                  </p:subTnLst>
                                </p:cTn>
                              </p:par>
                            </p:childTnLst>
                          </p:cTn>
                        </p:par>
                        <p:par>
                          <p:cTn id="214" fill="hold">
                            <p:stCondLst>
                              <p:cond delay="68000"/>
                            </p:stCondLst>
                            <p:childTnLst>
                              <p:par>
                                <p:cTn id="215" presetID="11" presetClass="entr" presetSubtype="0" fill="hold" grpId="0" nodeType="afterEffect">
                                  <p:stCondLst>
                                    <p:cond delay="0"/>
                                  </p:stCondLst>
                                  <p:childTnLst>
                                    <p:set>
                                      <p:cBhvr>
                                        <p:cTn id="216" dur="1000">
                                          <p:stCondLst>
                                            <p:cond delay="0"/>
                                          </p:stCondLst>
                                        </p:cTn>
                                        <p:tgtEl>
                                          <p:spTgt spid="7250"/>
                                        </p:tgtEl>
                                        <p:attrNameLst>
                                          <p:attrName>style.visibility</p:attrName>
                                        </p:attrNameLst>
                                      </p:cBhvr>
                                      <p:to>
                                        <p:strVal val="visible"/>
                                      </p:to>
                                    </p:set>
                                  </p:childTnLst>
                                  <p:subTnLst>
                                    <p:set>
                                      <p:cBhvr override="childStyle">
                                        <p:cTn dur="1" fill="hold" display="0" masterRel="sameClick" afterEffect="1">
                                          <p:stCondLst>
                                            <p:cond evt="end" delay="0">
                                              <p:tn val="215"/>
                                            </p:cond>
                                          </p:stCondLst>
                                        </p:cTn>
                                        <p:tgtEl>
                                          <p:spTgt spid="7250"/>
                                        </p:tgtEl>
                                        <p:attrNameLst>
                                          <p:attrName>style.visibility</p:attrName>
                                        </p:attrNameLst>
                                      </p:cBhvr>
                                      <p:to>
                                        <p:strVal val="hidden"/>
                                      </p:to>
                                    </p:set>
                                  </p:subTnLst>
                                </p:cTn>
                              </p:par>
                            </p:childTnLst>
                          </p:cTn>
                        </p:par>
                        <p:par>
                          <p:cTn id="217" fill="hold">
                            <p:stCondLst>
                              <p:cond delay="69000"/>
                            </p:stCondLst>
                            <p:childTnLst>
                              <p:par>
                                <p:cTn id="218" presetID="11" presetClass="entr" presetSubtype="0" fill="hold" grpId="0" nodeType="afterEffect">
                                  <p:stCondLst>
                                    <p:cond delay="0"/>
                                  </p:stCondLst>
                                  <p:childTnLst>
                                    <p:set>
                                      <p:cBhvr>
                                        <p:cTn id="219" dur="1000">
                                          <p:stCondLst>
                                            <p:cond delay="0"/>
                                          </p:stCondLst>
                                        </p:cTn>
                                        <p:tgtEl>
                                          <p:spTgt spid="7251"/>
                                        </p:tgtEl>
                                        <p:attrNameLst>
                                          <p:attrName>style.visibility</p:attrName>
                                        </p:attrNameLst>
                                      </p:cBhvr>
                                      <p:to>
                                        <p:strVal val="visible"/>
                                      </p:to>
                                    </p:set>
                                  </p:childTnLst>
                                  <p:subTnLst>
                                    <p:set>
                                      <p:cBhvr override="childStyle">
                                        <p:cTn dur="1" fill="hold" display="0" masterRel="sameClick" afterEffect="1">
                                          <p:stCondLst>
                                            <p:cond evt="end" delay="0">
                                              <p:tn val="218"/>
                                            </p:cond>
                                          </p:stCondLst>
                                        </p:cTn>
                                        <p:tgtEl>
                                          <p:spTgt spid="7251"/>
                                        </p:tgtEl>
                                        <p:attrNameLst>
                                          <p:attrName>style.visibility</p:attrName>
                                        </p:attrNameLst>
                                      </p:cBhvr>
                                      <p:to>
                                        <p:strVal val="hidden"/>
                                      </p:to>
                                    </p:set>
                                  </p:subTnLst>
                                </p:cTn>
                              </p:par>
                            </p:childTnLst>
                          </p:cTn>
                        </p:par>
                        <p:par>
                          <p:cTn id="220" fill="hold">
                            <p:stCondLst>
                              <p:cond delay="70000"/>
                            </p:stCondLst>
                            <p:childTnLst>
                              <p:par>
                                <p:cTn id="221" presetID="11" presetClass="entr" presetSubtype="0" fill="hold" grpId="0" nodeType="afterEffect">
                                  <p:stCondLst>
                                    <p:cond delay="0"/>
                                  </p:stCondLst>
                                  <p:childTnLst>
                                    <p:set>
                                      <p:cBhvr>
                                        <p:cTn id="222" dur="1000">
                                          <p:stCondLst>
                                            <p:cond delay="0"/>
                                          </p:stCondLst>
                                        </p:cTn>
                                        <p:tgtEl>
                                          <p:spTgt spid="7252"/>
                                        </p:tgtEl>
                                        <p:attrNameLst>
                                          <p:attrName>style.visibility</p:attrName>
                                        </p:attrNameLst>
                                      </p:cBhvr>
                                      <p:to>
                                        <p:strVal val="visible"/>
                                      </p:to>
                                    </p:set>
                                  </p:childTnLst>
                                  <p:subTnLst>
                                    <p:set>
                                      <p:cBhvr override="childStyle">
                                        <p:cTn dur="1" fill="hold" display="0" masterRel="sameClick" afterEffect="1">
                                          <p:stCondLst>
                                            <p:cond evt="end" delay="0">
                                              <p:tn val="221"/>
                                            </p:cond>
                                          </p:stCondLst>
                                        </p:cTn>
                                        <p:tgtEl>
                                          <p:spTgt spid="7252"/>
                                        </p:tgtEl>
                                        <p:attrNameLst>
                                          <p:attrName>style.visibility</p:attrName>
                                        </p:attrNameLst>
                                      </p:cBhvr>
                                      <p:to>
                                        <p:strVal val="hidden"/>
                                      </p:to>
                                    </p:set>
                                  </p:subTnLst>
                                </p:cTn>
                              </p:par>
                            </p:childTnLst>
                          </p:cTn>
                        </p:par>
                        <p:par>
                          <p:cTn id="223" fill="hold">
                            <p:stCondLst>
                              <p:cond delay="71000"/>
                            </p:stCondLst>
                            <p:childTnLst>
                              <p:par>
                                <p:cTn id="224" presetID="11" presetClass="entr" presetSubtype="0" fill="hold" grpId="0" nodeType="afterEffect">
                                  <p:stCondLst>
                                    <p:cond delay="0"/>
                                  </p:stCondLst>
                                  <p:childTnLst>
                                    <p:set>
                                      <p:cBhvr>
                                        <p:cTn id="225" dur="1000">
                                          <p:stCondLst>
                                            <p:cond delay="0"/>
                                          </p:stCondLst>
                                        </p:cTn>
                                        <p:tgtEl>
                                          <p:spTgt spid="7253"/>
                                        </p:tgtEl>
                                        <p:attrNameLst>
                                          <p:attrName>style.visibility</p:attrName>
                                        </p:attrNameLst>
                                      </p:cBhvr>
                                      <p:to>
                                        <p:strVal val="visible"/>
                                      </p:to>
                                    </p:set>
                                  </p:childTnLst>
                                  <p:subTnLst>
                                    <p:set>
                                      <p:cBhvr override="childStyle">
                                        <p:cTn dur="1" fill="hold" display="0" masterRel="sameClick" afterEffect="1">
                                          <p:stCondLst>
                                            <p:cond evt="end" delay="0">
                                              <p:tn val="224"/>
                                            </p:cond>
                                          </p:stCondLst>
                                        </p:cTn>
                                        <p:tgtEl>
                                          <p:spTgt spid="7253"/>
                                        </p:tgtEl>
                                        <p:attrNameLst>
                                          <p:attrName>style.visibility</p:attrName>
                                        </p:attrNameLst>
                                      </p:cBhvr>
                                      <p:to>
                                        <p:strVal val="hidden"/>
                                      </p:to>
                                    </p:set>
                                  </p:subTnLst>
                                </p:cTn>
                              </p:par>
                            </p:childTnLst>
                          </p:cTn>
                        </p:par>
                        <p:par>
                          <p:cTn id="226" fill="hold">
                            <p:stCondLst>
                              <p:cond delay="72000"/>
                            </p:stCondLst>
                            <p:childTnLst>
                              <p:par>
                                <p:cTn id="227" presetID="11" presetClass="entr" presetSubtype="0" fill="hold" grpId="0" nodeType="afterEffect">
                                  <p:stCondLst>
                                    <p:cond delay="0"/>
                                  </p:stCondLst>
                                  <p:childTnLst>
                                    <p:set>
                                      <p:cBhvr>
                                        <p:cTn id="228" dur="1000">
                                          <p:stCondLst>
                                            <p:cond delay="0"/>
                                          </p:stCondLst>
                                        </p:cTn>
                                        <p:tgtEl>
                                          <p:spTgt spid="7254"/>
                                        </p:tgtEl>
                                        <p:attrNameLst>
                                          <p:attrName>style.visibility</p:attrName>
                                        </p:attrNameLst>
                                      </p:cBhvr>
                                      <p:to>
                                        <p:strVal val="visible"/>
                                      </p:to>
                                    </p:set>
                                  </p:childTnLst>
                                  <p:subTnLst>
                                    <p:set>
                                      <p:cBhvr override="childStyle">
                                        <p:cTn dur="1" fill="hold" display="0" masterRel="sameClick" afterEffect="1">
                                          <p:stCondLst>
                                            <p:cond evt="end" delay="0">
                                              <p:tn val="227"/>
                                            </p:cond>
                                          </p:stCondLst>
                                        </p:cTn>
                                        <p:tgtEl>
                                          <p:spTgt spid="7254"/>
                                        </p:tgtEl>
                                        <p:attrNameLst>
                                          <p:attrName>style.visibility</p:attrName>
                                        </p:attrNameLst>
                                      </p:cBhvr>
                                      <p:to>
                                        <p:strVal val="hidden"/>
                                      </p:to>
                                    </p:set>
                                  </p:subTnLst>
                                </p:cTn>
                              </p:par>
                            </p:childTnLst>
                          </p:cTn>
                        </p:par>
                        <p:par>
                          <p:cTn id="229" fill="hold">
                            <p:stCondLst>
                              <p:cond delay="73000"/>
                            </p:stCondLst>
                            <p:childTnLst>
                              <p:par>
                                <p:cTn id="230" presetID="11" presetClass="entr" presetSubtype="0" fill="hold" grpId="0" nodeType="afterEffect">
                                  <p:stCondLst>
                                    <p:cond delay="0"/>
                                  </p:stCondLst>
                                  <p:childTnLst>
                                    <p:set>
                                      <p:cBhvr>
                                        <p:cTn id="231" dur="1000">
                                          <p:stCondLst>
                                            <p:cond delay="0"/>
                                          </p:stCondLst>
                                        </p:cTn>
                                        <p:tgtEl>
                                          <p:spTgt spid="7255"/>
                                        </p:tgtEl>
                                        <p:attrNameLst>
                                          <p:attrName>style.visibility</p:attrName>
                                        </p:attrNameLst>
                                      </p:cBhvr>
                                      <p:to>
                                        <p:strVal val="visible"/>
                                      </p:to>
                                    </p:set>
                                  </p:childTnLst>
                                  <p:subTnLst>
                                    <p:set>
                                      <p:cBhvr override="childStyle">
                                        <p:cTn dur="1" fill="hold" display="0" masterRel="sameClick" afterEffect="1">
                                          <p:stCondLst>
                                            <p:cond evt="end" delay="0">
                                              <p:tn val="230"/>
                                            </p:cond>
                                          </p:stCondLst>
                                        </p:cTn>
                                        <p:tgtEl>
                                          <p:spTgt spid="7255"/>
                                        </p:tgtEl>
                                        <p:attrNameLst>
                                          <p:attrName>style.visibility</p:attrName>
                                        </p:attrNameLst>
                                      </p:cBhvr>
                                      <p:to>
                                        <p:strVal val="hidden"/>
                                      </p:to>
                                    </p:set>
                                  </p:subTnLst>
                                </p:cTn>
                              </p:par>
                            </p:childTnLst>
                          </p:cTn>
                        </p:par>
                        <p:par>
                          <p:cTn id="232" fill="hold">
                            <p:stCondLst>
                              <p:cond delay="74000"/>
                            </p:stCondLst>
                            <p:childTnLst>
                              <p:par>
                                <p:cTn id="233" presetID="11" presetClass="entr" presetSubtype="0" fill="hold" grpId="0" nodeType="afterEffect">
                                  <p:stCondLst>
                                    <p:cond delay="0"/>
                                  </p:stCondLst>
                                  <p:childTnLst>
                                    <p:set>
                                      <p:cBhvr>
                                        <p:cTn id="234" dur="1000">
                                          <p:stCondLst>
                                            <p:cond delay="0"/>
                                          </p:stCondLst>
                                        </p:cTn>
                                        <p:tgtEl>
                                          <p:spTgt spid="7256"/>
                                        </p:tgtEl>
                                        <p:attrNameLst>
                                          <p:attrName>style.visibility</p:attrName>
                                        </p:attrNameLst>
                                      </p:cBhvr>
                                      <p:to>
                                        <p:strVal val="visible"/>
                                      </p:to>
                                    </p:set>
                                  </p:childTnLst>
                                  <p:subTnLst>
                                    <p:set>
                                      <p:cBhvr override="childStyle">
                                        <p:cTn dur="1" fill="hold" display="0" masterRel="sameClick" afterEffect="1">
                                          <p:stCondLst>
                                            <p:cond evt="end" delay="0">
                                              <p:tn val="233"/>
                                            </p:cond>
                                          </p:stCondLst>
                                        </p:cTn>
                                        <p:tgtEl>
                                          <p:spTgt spid="7256"/>
                                        </p:tgtEl>
                                        <p:attrNameLst>
                                          <p:attrName>style.visibility</p:attrName>
                                        </p:attrNameLst>
                                      </p:cBhvr>
                                      <p:to>
                                        <p:strVal val="hidden"/>
                                      </p:to>
                                    </p:set>
                                  </p:subTnLst>
                                </p:cTn>
                              </p:par>
                            </p:childTnLst>
                          </p:cTn>
                        </p:par>
                        <p:par>
                          <p:cTn id="235" fill="hold">
                            <p:stCondLst>
                              <p:cond delay="75000"/>
                            </p:stCondLst>
                            <p:childTnLst>
                              <p:par>
                                <p:cTn id="236" presetID="11" presetClass="entr" presetSubtype="0" fill="hold" grpId="0" nodeType="afterEffect">
                                  <p:stCondLst>
                                    <p:cond delay="0"/>
                                  </p:stCondLst>
                                  <p:childTnLst>
                                    <p:set>
                                      <p:cBhvr>
                                        <p:cTn id="237" dur="1000">
                                          <p:stCondLst>
                                            <p:cond delay="0"/>
                                          </p:stCondLst>
                                        </p:cTn>
                                        <p:tgtEl>
                                          <p:spTgt spid="7257"/>
                                        </p:tgtEl>
                                        <p:attrNameLst>
                                          <p:attrName>style.visibility</p:attrName>
                                        </p:attrNameLst>
                                      </p:cBhvr>
                                      <p:to>
                                        <p:strVal val="visible"/>
                                      </p:to>
                                    </p:set>
                                  </p:childTnLst>
                                  <p:subTnLst>
                                    <p:set>
                                      <p:cBhvr override="childStyle">
                                        <p:cTn dur="1" fill="hold" display="0" masterRel="sameClick" afterEffect="1">
                                          <p:stCondLst>
                                            <p:cond evt="end" delay="0">
                                              <p:tn val="236"/>
                                            </p:cond>
                                          </p:stCondLst>
                                        </p:cTn>
                                        <p:tgtEl>
                                          <p:spTgt spid="7257"/>
                                        </p:tgtEl>
                                        <p:attrNameLst>
                                          <p:attrName>style.visibility</p:attrName>
                                        </p:attrNameLst>
                                      </p:cBhvr>
                                      <p:to>
                                        <p:strVal val="hidden"/>
                                      </p:to>
                                    </p:set>
                                  </p:subTnLst>
                                </p:cTn>
                              </p:par>
                            </p:childTnLst>
                          </p:cTn>
                        </p:par>
                        <p:par>
                          <p:cTn id="238" fill="hold">
                            <p:stCondLst>
                              <p:cond delay="76000"/>
                            </p:stCondLst>
                            <p:childTnLst>
                              <p:par>
                                <p:cTn id="239" presetID="11" presetClass="entr" presetSubtype="0" fill="hold" grpId="0" nodeType="afterEffect">
                                  <p:stCondLst>
                                    <p:cond delay="0"/>
                                  </p:stCondLst>
                                  <p:childTnLst>
                                    <p:set>
                                      <p:cBhvr>
                                        <p:cTn id="240" dur="1000">
                                          <p:stCondLst>
                                            <p:cond delay="0"/>
                                          </p:stCondLst>
                                        </p:cTn>
                                        <p:tgtEl>
                                          <p:spTgt spid="7258"/>
                                        </p:tgtEl>
                                        <p:attrNameLst>
                                          <p:attrName>style.visibility</p:attrName>
                                        </p:attrNameLst>
                                      </p:cBhvr>
                                      <p:to>
                                        <p:strVal val="visible"/>
                                      </p:to>
                                    </p:set>
                                  </p:childTnLst>
                                  <p:subTnLst>
                                    <p:set>
                                      <p:cBhvr override="childStyle">
                                        <p:cTn dur="1" fill="hold" display="0" masterRel="sameClick" afterEffect="1">
                                          <p:stCondLst>
                                            <p:cond evt="end" delay="0">
                                              <p:tn val="239"/>
                                            </p:cond>
                                          </p:stCondLst>
                                        </p:cTn>
                                        <p:tgtEl>
                                          <p:spTgt spid="7258"/>
                                        </p:tgtEl>
                                        <p:attrNameLst>
                                          <p:attrName>style.visibility</p:attrName>
                                        </p:attrNameLst>
                                      </p:cBhvr>
                                      <p:to>
                                        <p:strVal val="hidden"/>
                                      </p:to>
                                    </p:set>
                                  </p:subTnLst>
                                </p:cTn>
                              </p:par>
                            </p:childTnLst>
                          </p:cTn>
                        </p:par>
                        <p:par>
                          <p:cTn id="241" fill="hold">
                            <p:stCondLst>
                              <p:cond delay="77000"/>
                            </p:stCondLst>
                            <p:childTnLst>
                              <p:par>
                                <p:cTn id="242" presetID="11" presetClass="entr" presetSubtype="0" fill="hold" grpId="0" nodeType="afterEffect">
                                  <p:stCondLst>
                                    <p:cond delay="0"/>
                                  </p:stCondLst>
                                  <p:childTnLst>
                                    <p:set>
                                      <p:cBhvr>
                                        <p:cTn id="243" dur="1000">
                                          <p:stCondLst>
                                            <p:cond delay="0"/>
                                          </p:stCondLst>
                                        </p:cTn>
                                        <p:tgtEl>
                                          <p:spTgt spid="7259"/>
                                        </p:tgtEl>
                                        <p:attrNameLst>
                                          <p:attrName>style.visibility</p:attrName>
                                        </p:attrNameLst>
                                      </p:cBhvr>
                                      <p:to>
                                        <p:strVal val="visible"/>
                                      </p:to>
                                    </p:set>
                                  </p:childTnLst>
                                  <p:subTnLst>
                                    <p:set>
                                      <p:cBhvr override="childStyle">
                                        <p:cTn dur="1" fill="hold" display="0" masterRel="sameClick" afterEffect="1">
                                          <p:stCondLst>
                                            <p:cond evt="end" delay="0">
                                              <p:tn val="242"/>
                                            </p:cond>
                                          </p:stCondLst>
                                        </p:cTn>
                                        <p:tgtEl>
                                          <p:spTgt spid="7259"/>
                                        </p:tgtEl>
                                        <p:attrNameLst>
                                          <p:attrName>style.visibility</p:attrName>
                                        </p:attrNameLst>
                                      </p:cBhvr>
                                      <p:to>
                                        <p:strVal val="hidden"/>
                                      </p:to>
                                    </p:set>
                                  </p:subTnLst>
                                </p:cTn>
                              </p:par>
                            </p:childTnLst>
                          </p:cTn>
                        </p:par>
                        <p:par>
                          <p:cTn id="244" fill="hold">
                            <p:stCondLst>
                              <p:cond delay="78000"/>
                            </p:stCondLst>
                            <p:childTnLst>
                              <p:par>
                                <p:cTn id="245" presetID="11" presetClass="entr" presetSubtype="0" fill="hold" grpId="0" nodeType="afterEffect">
                                  <p:stCondLst>
                                    <p:cond delay="0"/>
                                  </p:stCondLst>
                                  <p:childTnLst>
                                    <p:set>
                                      <p:cBhvr>
                                        <p:cTn id="246" dur="1000">
                                          <p:stCondLst>
                                            <p:cond delay="0"/>
                                          </p:stCondLst>
                                        </p:cTn>
                                        <p:tgtEl>
                                          <p:spTgt spid="7260"/>
                                        </p:tgtEl>
                                        <p:attrNameLst>
                                          <p:attrName>style.visibility</p:attrName>
                                        </p:attrNameLst>
                                      </p:cBhvr>
                                      <p:to>
                                        <p:strVal val="visible"/>
                                      </p:to>
                                    </p:set>
                                  </p:childTnLst>
                                  <p:subTnLst>
                                    <p:set>
                                      <p:cBhvr override="childStyle">
                                        <p:cTn dur="1" fill="hold" display="0" masterRel="sameClick" afterEffect="1">
                                          <p:stCondLst>
                                            <p:cond evt="end" delay="0">
                                              <p:tn val="245"/>
                                            </p:cond>
                                          </p:stCondLst>
                                        </p:cTn>
                                        <p:tgtEl>
                                          <p:spTgt spid="7260"/>
                                        </p:tgtEl>
                                        <p:attrNameLst>
                                          <p:attrName>style.visibility</p:attrName>
                                        </p:attrNameLst>
                                      </p:cBhvr>
                                      <p:to>
                                        <p:strVal val="hidden"/>
                                      </p:to>
                                    </p:set>
                                  </p:subTnLst>
                                </p:cTn>
                              </p:par>
                            </p:childTnLst>
                          </p:cTn>
                        </p:par>
                        <p:par>
                          <p:cTn id="247" fill="hold">
                            <p:stCondLst>
                              <p:cond delay="79000"/>
                            </p:stCondLst>
                            <p:childTnLst>
                              <p:par>
                                <p:cTn id="248" presetID="11" presetClass="entr" presetSubtype="0" fill="hold" grpId="0" nodeType="afterEffect">
                                  <p:stCondLst>
                                    <p:cond delay="0"/>
                                  </p:stCondLst>
                                  <p:childTnLst>
                                    <p:set>
                                      <p:cBhvr>
                                        <p:cTn id="249" dur="1000">
                                          <p:stCondLst>
                                            <p:cond delay="0"/>
                                          </p:stCondLst>
                                        </p:cTn>
                                        <p:tgtEl>
                                          <p:spTgt spid="7261"/>
                                        </p:tgtEl>
                                        <p:attrNameLst>
                                          <p:attrName>style.visibility</p:attrName>
                                        </p:attrNameLst>
                                      </p:cBhvr>
                                      <p:to>
                                        <p:strVal val="visible"/>
                                      </p:to>
                                    </p:set>
                                  </p:childTnLst>
                                  <p:subTnLst>
                                    <p:set>
                                      <p:cBhvr override="childStyle">
                                        <p:cTn dur="1" fill="hold" display="0" masterRel="sameClick" afterEffect="1">
                                          <p:stCondLst>
                                            <p:cond evt="end" delay="0">
                                              <p:tn val="248"/>
                                            </p:cond>
                                          </p:stCondLst>
                                        </p:cTn>
                                        <p:tgtEl>
                                          <p:spTgt spid="7261"/>
                                        </p:tgtEl>
                                        <p:attrNameLst>
                                          <p:attrName>style.visibility</p:attrName>
                                        </p:attrNameLst>
                                      </p:cBhvr>
                                      <p:to>
                                        <p:strVal val="hidden"/>
                                      </p:to>
                                    </p:set>
                                  </p:subTnLst>
                                </p:cTn>
                              </p:par>
                            </p:childTnLst>
                          </p:cTn>
                        </p:par>
                        <p:par>
                          <p:cTn id="250" fill="hold">
                            <p:stCondLst>
                              <p:cond delay="80000"/>
                            </p:stCondLst>
                            <p:childTnLst>
                              <p:par>
                                <p:cTn id="251" presetID="11" presetClass="entr" presetSubtype="0" fill="hold" grpId="0" nodeType="afterEffect">
                                  <p:stCondLst>
                                    <p:cond delay="0"/>
                                  </p:stCondLst>
                                  <p:childTnLst>
                                    <p:set>
                                      <p:cBhvr>
                                        <p:cTn id="252" dur="1000">
                                          <p:stCondLst>
                                            <p:cond delay="0"/>
                                          </p:stCondLst>
                                        </p:cTn>
                                        <p:tgtEl>
                                          <p:spTgt spid="7262"/>
                                        </p:tgtEl>
                                        <p:attrNameLst>
                                          <p:attrName>style.visibility</p:attrName>
                                        </p:attrNameLst>
                                      </p:cBhvr>
                                      <p:to>
                                        <p:strVal val="visible"/>
                                      </p:to>
                                    </p:set>
                                  </p:childTnLst>
                                  <p:subTnLst>
                                    <p:set>
                                      <p:cBhvr override="childStyle">
                                        <p:cTn dur="1" fill="hold" display="0" masterRel="sameClick" afterEffect="1">
                                          <p:stCondLst>
                                            <p:cond evt="end" delay="0">
                                              <p:tn val="251"/>
                                            </p:cond>
                                          </p:stCondLst>
                                        </p:cTn>
                                        <p:tgtEl>
                                          <p:spTgt spid="7262"/>
                                        </p:tgtEl>
                                        <p:attrNameLst>
                                          <p:attrName>style.visibility</p:attrName>
                                        </p:attrNameLst>
                                      </p:cBhvr>
                                      <p:to>
                                        <p:strVal val="hidden"/>
                                      </p:to>
                                    </p:set>
                                  </p:subTnLst>
                                </p:cTn>
                              </p:par>
                            </p:childTnLst>
                          </p:cTn>
                        </p:par>
                        <p:par>
                          <p:cTn id="253" fill="hold">
                            <p:stCondLst>
                              <p:cond delay="81000"/>
                            </p:stCondLst>
                            <p:childTnLst>
                              <p:par>
                                <p:cTn id="254" presetID="11" presetClass="entr" presetSubtype="0" fill="hold" grpId="0" nodeType="afterEffect">
                                  <p:stCondLst>
                                    <p:cond delay="0"/>
                                  </p:stCondLst>
                                  <p:childTnLst>
                                    <p:set>
                                      <p:cBhvr>
                                        <p:cTn id="255" dur="1000">
                                          <p:stCondLst>
                                            <p:cond delay="0"/>
                                          </p:stCondLst>
                                        </p:cTn>
                                        <p:tgtEl>
                                          <p:spTgt spid="7263"/>
                                        </p:tgtEl>
                                        <p:attrNameLst>
                                          <p:attrName>style.visibility</p:attrName>
                                        </p:attrNameLst>
                                      </p:cBhvr>
                                      <p:to>
                                        <p:strVal val="visible"/>
                                      </p:to>
                                    </p:set>
                                  </p:childTnLst>
                                  <p:subTnLst>
                                    <p:set>
                                      <p:cBhvr override="childStyle">
                                        <p:cTn dur="1" fill="hold" display="0" masterRel="sameClick" afterEffect="1">
                                          <p:stCondLst>
                                            <p:cond evt="end" delay="0">
                                              <p:tn val="254"/>
                                            </p:cond>
                                          </p:stCondLst>
                                        </p:cTn>
                                        <p:tgtEl>
                                          <p:spTgt spid="7263"/>
                                        </p:tgtEl>
                                        <p:attrNameLst>
                                          <p:attrName>style.visibility</p:attrName>
                                        </p:attrNameLst>
                                      </p:cBhvr>
                                      <p:to>
                                        <p:strVal val="hidden"/>
                                      </p:to>
                                    </p:set>
                                  </p:subTnLst>
                                </p:cTn>
                              </p:par>
                            </p:childTnLst>
                          </p:cTn>
                        </p:par>
                        <p:par>
                          <p:cTn id="256" fill="hold">
                            <p:stCondLst>
                              <p:cond delay="82000"/>
                            </p:stCondLst>
                            <p:childTnLst>
                              <p:par>
                                <p:cTn id="257" presetID="11" presetClass="entr" presetSubtype="0" fill="hold" grpId="0" nodeType="afterEffect">
                                  <p:stCondLst>
                                    <p:cond delay="0"/>
                                  </p:stCondLst>
                                  <p:childTnLst>
                                    <p:set>
                                      <p:cBhvr>
                                        <p:cTn id="258" dur="1000">
                                          <p:stCondLst>
                                            <p:cond delay="0"/>
                                          </p:stCondLst>
                                        </p:cTn>
                                        <p:tgtEl>
                                          <p:spTgt spid="7264"/>
                                        </p:tgtEl>
                                        <p:attrNameLst>
                                          <p:attrName>style.visibility</p:attrName>
                                        </p:attrNameLst>
                                      </p:cBhvr>
                                      <p:to>
                                        <p:strVal val="visible"/>
                                      </p:to>
                                    </p:set>
                                  </p:childTnLst>
                                  <p:subTnLst>
                                    <p:set>
                                      <p:cBhvr override="childStyle">
                                        <p:cTn dur="1" fill="hold" display="0" masterRel="sameClick" afterEffect="1">
                                          <p:stCondLst>
                                            <p:cond evt="end" delay="0">
                                              <p:tn val="257"/>
                                            </p:cond>
                                          </p:stCondLst>
                                        </p:cTn>
                                        <p:tgtEl>
                                          <p:spTgt spid="7264"/>
                                        </p:tgtEl>
                                        <p:attrNameLst>
                                          <p:attrName>style.visibility</p:attrName>
                                        </p:attrNameLst>
                                      </p:cBhvr>
                                      <p:to>
                                        <p:strVal val="hidden"/>
                                      </p:to>
                                    </p:set>
                                  </p:subTnLst>
                                </p:cTn>
                              </p:par>
                            </p:childTnLst>
                          </p:cTn>
                        </p:par>
                        <p:par>
                          <p:cTn id="259" fill="hold">
                            <p:stCondLst>
                              <p:cond delay="83000"/>
                            </p:stCondLst>
                            <p:childTnLst>
                              <p:par>
                                <p:cTn id="260" presetID="11" presetClass="entr" presetSubtype="0" fill="hold" grpId="0" nodeType="afterEffect">
                                  <p:stCondLst>
                                    <p:cond delay="0"/>
                                  </p:stCondLst>
                                  <p:childTnLst>
                                    <p:set>
                                      <p:cBhvr>
                                        <p:cTn id="261" dur="1000">
                                          <p:stCondLst>
                                            <p:cond delay="0"/>
                                          </p:stCondLst>
                                        </p:cTn>
                                        <p:tgtEl>
                                          <p:spTgt spid="7265"/>
                                        </p:tgtEl>
                                        <p:attrNameLst>
                                          <p:attrName>style.visibility</p:attrName>
                                        </p:attrNameLst>
                                      </p:cBhvr>
                                      <p:to>
                                        <p:strVal val="visible"/>
                                      </p:to>
                                    </p:set>
                                  </p:childTnLst>
                                  <p:subTnLst>
                                    <p:set>
                                      <p:cBhvr override="childStyle">
                                        <p:cTn dur="1" fill="hold" display="0" masterRel="sameClick" afterEffect="1">
                                          <p:stCondLst>
                                            <p:cond evt="end" delay="0">
                                              <p:tn val="260"/>
                                            </p:cond>
                                          </p:stCondLst>
                                        </p:cTn>
                                        <p:tgtEl>
                                          <p:spTgt spid="7265"/>
                                        </p:tgtEl>
                                        <p:attrNameLst>
                                          <p:attrName>style.visibility</p:attrName>
                                        </p:attrNameLst>
                                      </p:cBhvr>
                                      <p:to>
                                        <p:strVal val="hidden"/>
                                      </p:to>
                                    </p:set>
                                  </p:subTnLst>
                                </p:cTn>
                              </p:par>
                            </p:childTnLst>
                          </p:cTn>
                        </p:par>
                        <p:par>
                          <p:cTn id="262" fill="hold">
                            <p:stCondLst>
                              <p:cond delay="84000"/>
                            </p:stCondLst>
                            <p:childTnLst>
                              <p:par>
                                <p:cTn id="263" presetID="11" presetClass="entr" presetSubtype="0" fill="hold" grpId="0" nodeType="afterEffect">
                                  <p:stCondLst>
                                    <p:cond delay="0"/>
                                  </p:stCondLst>
                                  <p:childTnLst>
                                    <p:set>
                                      <p:cBhvr>
                                        <p:cTn id="264" dur="1000">
                                          <p:stCondLst>
                                            <p:cond delay="0"/>
                                          </p:stCondLst>
                                        </p:cTn>
                                        <p:tgtEl>
                                          <p:spTgt spid="7266"/>
                                        </p:tgtEl>
                                        <p:attrNameLst>
                                          <p:attrName>style.visibility</p:attrName>
                                        </p:attrNameLst>
                                      </p:cBhvr>
                                      <p:to>
                                        <p:strVal val="visible"/>
                                      </p:to>
                                    </p:set>
                                  </p:childTnLst>
                                  <p:subTnLst>
                                    <p:set>
                                      <p:cBhvr override="childStyle">
                                        <p:cTn dur="1" fill="hold" display="0" masterRel="sameClick" afterEffect="1">
                                          <p:stCondLst>
                                            <p:cond evt="end" delay="0">
                                              <p:tn val="263"/>
                                            </p:cond>
                                          </p:stCondLst>
                                        </p:cTn>
                                        <p:tgtEl>
                                          <p:spTgt spid="7266"/>
                                        </p:tgtEl>
                                        <p:attrNameLst>
                                          <p:attrName>style.visibility</p:attrName>
                                        </p:attrNameLst>
                                      </p:cBhvr>
                                      <p:to>
                                        <p:strVal val="hidden"/>
                                      </p:to>
                                    </p:set>
                                  </p:subTnLst>
                                </p:cTn>
                              </p:par>
                            </p:childTnLst>
                          </p:cTn>
                        </p:par>
                        <p:par>
                          <p:cTn id="265" fill="hold">
                            <p:stCondLst>
                              <p:cond delay="85000"/>
                            </p:stCondLst>
                            <p:childTnLst>
                              <p:par>
                                <p:cTn id="266" presetID="11" presetClass="entr" presetSubtype="0" fill="hold" grpId="0" nodeType="afterEffect">
                                  <p:stCondLst>
                                    <p:cond delay="0"/>
                                  </p:stCondLst>
                                  <p:childTnLst>
                                    <p:set>
                                      <p:cBhvr>
                                        <p:cTn id="267" dur="1000">
                                          <p:stCondLst>
                                            <p:cond delay="0"/>
                                          </p:stCondLst>
                                        </p:cTn>
                                        <p:tgtEl>
                                          <p:spTgt spid="7267"/>
                                        </p:tgtEl>
                                        <p:attrNameLst>
                                          <p:attrName>style.visibility</p:attrName>
                                        </p:attrNameLst>
                                      </p:cBhvr>
                                      <p:to>
                                        <p:strVal val="visible"/>
                                      </p:to>
                                    </p:set>
                                  </p:childTnLst>
                                  <p:subTnLst>
                                    <p:set>
                                      <p:cBhvr override="childStyle">
                                        <p:cTn dur="1" fill="hold" display="0" masterRel="sameClick" afterEffect="1">
                                          <p:stCondLst>
                                            <p:cond evt="end" delay="0">
                                              <p:tn val="266"/>
                                            </p:cond>
                                          </p:stCondLst>
                                        </p:cTn>
                                        <p:tgtEl>
                                          <p:spTgt spid="7267"/>
                                        </p:tgtEl>
                                        <p:attrNameLst>
                                          <p:attrName>style.visibility</p:attrName>
                                        </p:attrNameLst>
                                      </p:cBhvr>
                                      <p:to>
                                        <p:strVal val="hidden"/>
                                      </p:to>
                                    </p:set>
                                  </p:subTnLst>
                                </p:cTn>
                              </p:par>
                            </p:childTnLst>
                          </p:cTn>
                        </p:par>
                        <p:par>
                          <p:cTn id="268" fill="hold">
                            <p:stCondLst>
                              <p:cond delay="86000"/>
                            </p:stCondLst>
                            <p:childTnLst>
                              <p:par>
                                <p:cTn id="269" presetID="11" presetClass="entr" presetSubtype="0" fill="hold" grpId="0" nodeType="afterEffect">
                                  <p:stCondLst>
                                    <p:cond delay="0"/>
                                  </p:stCondLst>
                                  <p:childTnLst>
                                    <p:set>
                                      <p:cBhvr>
                                        <p:cTn id="270" dur="1000">
                                          <p:stCondLst>
                                            <p:cond delay="0"/>
                                          </p:stCondLst>
                                        </p:cTn>
                                        <p:tgtEl>
                                          <p:spTgt spid="7268"/>
                                        </p:tgtEl>
                                        <p:attrNameLst>
                                          <p:attrName>style.visibility</p:attrName>
                                        </p:attrNameLst>
                                      </p:cBhvr>
                                      <p:to>
                                        <p:strVal val="visible"/>
                                      </p:to>
                                    </p:set>
                                  </p:childTnLst>
                                  <p:subTnLst>
                                    <p:set>
                                      <p:cBhvr override="childStyle">
                                        <p:cTn dur="1" fill="hold" display="0" masterRel="sameClick" afterEffect="1">
                                          <p:stCondLst>
                                            <p:cond evt="end" delay="0">
                                              <p:tn val="269"/>
                                            </p:cond>
                                          </p:stCondLst>
                                        </p:cTn>
                                        <p:tgtEl>
                                          <p:spTgt spid="7268"/>
                                        </p:tgtEl>
                                        <p:attrNameLst>
                                          <p:attrName>style.visibility</p:attrName>
                                        </p:attrNameLst>
                                      </p:cBhvr>
                                      <p:to>
                                        <p:strVal val="hidden"/>
                                      </p:to>
                                    </p:set>
                                  </p:subTnLst>
                                </p:cTn>
                              </p:par>
                            </p:childTnLst>
                          </p:cTn>
                        </p:par>
                        <p:par>
                          <p:cTn id="271" fill="hold">
                            <p:stCondLst>
                              <p:cond delay="87000"/>
                            </p:stCondLst>
                            <p:childTnLst>
                              <p:par>
                                <p:cTn id="272" presetID="11" presetClass="entr" presetSubtype="0" fill="hold" grpId="0" nodeType="afterEffect">
                                  <p:stCondLst>
                                    <p:cond delay="0"/>
                                  </p:stCondLst>
                                  <p:childTnLst>
                                    <p:set>
                                      <p:cBhvr>
                                        <p:cTn id="273" dur="1000">
                                          <p:stCondLst>
                                            <p:cond delay="0"/>
                                          </p:stCondLst>
                                        </p:cTn>
                                        <p:tgtEl>
                                          <p:spTgt spid="7270"/>
                                        </p:tgtEl>
                                        <p:attrNameLst>
                                          <p:attrName>style.visibility</p:attrName>
                                        </p:attrNameLst>
                                      </p:cBhvr>
                                      <p:to>
                                        <p:strVal val="visible"/>
                                      </p:to>
                                    </p:set>
                                  </p:childTnLst>
                                  <p:subTnLst>
                                    <p:set>
                                      <p:cBhvr override="childStyle">
                                        <p:cTn dur="1" fill="hold" display="0" masterRel="sameClick" afterEffect="1">
                                          <p:stCondLst>
                                            <p:cond evt="end" delay="0">
                                              <p:tn val="272"/>
                                            </p:cond>
                                          </p:stCondLst>
                                        </p:cTn>
                                        <p:tgtEl>
                                          <p:spTgt spid="7270"/>
                                        </p:tgtEl>
                                        <p:attrNameLst>
                                          <p:attrName>style.visibility</p:attrName>
                                        </p:attrNameLst>
                                      </p:cBhvr>
                                      <p:to>
                                        <p:strVal val="hidden"/>
                                      </p:to>
                                    </p:set>
                                  </p:subTnLst>
                                </p:cTn>
                              </p:par>
                            </p:childTnLst>
                          </p:cTn>
                        </p:par>
                        <p:par>
                          <p:cTn id="274" fill="hold">
                            <p:stCondLst>
                              <p:cond delay="88000"/>
                            </p:stCondLst>
                            <p:childTnLst>
                              <p:par>
                                <p:cTn id="275" presetID="11" presetClass="entr" presetSubtype="0" fill="hold" grpId="0" nodeType="afterEffect">
                                  <p:stCondLst>
                                    <p:cond delay="0"/>
                                  </p:stCondLst>
                                  <p:childTnLst>
                                    <p:set>
                                      <p:cBhvr>
                                        <p:cTn id="276" dur="1000">
                                          <p:stCondLst>
                                            <p:cond delay="0"/>
                                          </p:stCondLst>
                                        </p:cTn>
                                        <p:tgtEl>
                                          <p:spTgt spid="7271"/>
                                        </p:tgtEl>
                                        <p:attrNameLst>
                                          <p:attrName>style.visibility</p:attrName>
                                        </p:attrNameLst>
                                      </p:cBhvr>
                                      <p:to>
                                        <p:strVal val="visible"/>
                                      </p:to>
                                    </p:set>
                                  </p:childTnLst>
                                  <p:subTnLst>
                                    <p:set>
                                      <p:cBhvr override="childStyle">
                                        <p:cTn dur="1" fill="hold" display="0" masterRel="sameClick" afterEffect="1">
                                          <p:stCondLst>
                                            <p:cond evt="end" delay="0">
                                              <p:tn val="275"/>
                                            </p:cond>
                                          </p:stCondLst>
                                        </p:cTn>
                                        <p:tgtEl>
                                          <p:spTgt spid="7271"/>
                                        </p:tgtEl>
                                        <p:attrNameLst>
                                          <p:attrName>style.visibility</p:attrName>
                                        </p:attrNameLst>
                                      </p:cBhvr>
                                      <p:to>
                                        <p:strVal val="hidden"/>
                                      </p:to>
                                    </p:set>
                                  </p:subTnLst>
                                </p:cTn>
                              </p:par>
                            </p:childTnLst>
                          </p:cTn>
                        </p:par>
                        <p:par>
                          <p:cTn id="277" fill="hold">
                            <p:stCondLst>
                              <p:cond delay="89000"/>
                            </p:stCondLst>
                            <p:childTnLst>
                              <p:par>
                                <p:cTn id="278" presetID="11" presetClass="entr" presetSubtype="0" fill="hold" grpId="0" nodeType="afterEffect">
                                  <p:stCondLst>
                                    <p:cond delay="0"/>
                                  </p:stCondLst>
                                  <p:childTnLst>
                                    <p:set>
                                      <p:cBhvr>
                                        <p:cTn id="279" dur="1000">
                                          <p:stCondLst>
                                            <p:cond delay="0"/>
                                          </p:stCondLst>
                                        </p:cTn>
                                        <p:tgtEl>
                                          <p:spTgt spid="7272"/>
                                        </p:tgtEl>
                                        <p:attrNameLst>
                                          <p:attrName>style.visibility</p:attrName>
                                        </p:attrNameLst>
                                      </p:cBhvr>
                                      <p:to>
                                        <p:strVal val="visible"/>
                                      </p:to>
                                    </p:set>
                                  </p:childTnLst>
                                  <p:subTnLst>
                                    <p:set>
                                      <p:cBhvr override="childStyle">
                                        <p:cTn dur="1" fill="hold" display="0" masterRel="sameClick" afterEffect="1">
                                          <p:stCondLst>
                                            <p:cond evt="end" delay="0">
                                              <p:tn val="278"/>
                                            </p:cond>
                                          </p:stCondLst>
                                        </p:cTn>
                                        <p:tgtEl>
                                          <p:spTgt spid="7272"/>
                                        </p:tgtEl>
                                        <p:attrNameLst>
                                          <p:attrName>style.visibility</p:attrName>
                                        </p:attrNameLst>
                                      </p:cBhvr>
                                      <p:to>
                                        <p:strVal val="hidden"/>
                                      </p:to>
                                    </p:set>
                                  </p:subTnLst>
                                </p:cTn>
                              </p:par>
                            </p:childTnLst>
                          </p:cTn>
                        </p:par>
                        <p:par>
                          <p:cTn id="280" fill="hold">
                            <p:stCondLst>
                              <p:cond delay="90000"/>
                            </p:stCondLst>
                            <p:childTnLst>
                              <p:par>
                                <p:cTn id="281" presetID="11" presetClass="entr" presetSubtype="0" fill="hold" grpId="0" nodeType="afterEffect">
                                  <p:stCondLst>
                                    <p:cond delay="0"/>
                                  </p:stCondLst>
                                  <p:childTnLst>
                                    <p:set>
                                      <p:cBhvr>
                                        <p:cTn id="282" dur="1000">
                                          <p:stCondLst>
                                            <p:cond delay="0"/>
                                          </p:stCondLst>
                                        </p:cTn>
                                        <p:tgtEl>
                                          <p:spTgt spid="7273"/>
                                        </p:tgtEl>
                                        <p:attrNameLst>
                                          <p:attrName>style.visibility</p:attrName>
                                        </p:attrNameLst>
                                      </p:cBhvr>
                                      <p:to>
                                        <p:strVal val="visible"/>
                                      </p:to>
                                    </p:set>
                                  </p:childTnLst>
                                  <p:subTnLst>
                                    <p:set>
                                      <p:cBhvr override="childStyle">
                                        <p:cTn dur="1" fill="hold" display="0" masterRel="sameClick" afterEffect="1">
                                          <p:stCondLst>
                                            <p:cond evt="end" delay="0">
                                              <p:tn val="281"/>
                                            </p:cond>
                                          </p:stCondLst>
                                        </p:cTn>
                                        <p:tgtEl>
                                          <p:spTgt spid="7273"/>
                                        </p:tgtEl>
                                        <p:attrNameLst>
                                          <p:attrName>style.visibility</p:attrName>
                                        </p:attrNameLst>
                                      </p:cBhvr>
                                      <p:to>
                                        <p:strVal val="hidden"/>
                                      </p:to>
                                    </p:set>
                                  </p:subTnLst>
                                </p:cTn>
                              </p:par>
                            </p:childTnLst>
                          </p:cTn>
                        </p:par>
                        <p:par>
                          <p:cTn id="283" fill="hold">
                            <p:stCondLst>
                              <p:cond delay="91000"/>
                            </p:stCondLst>
                            <p:childTnLst>
                              <p:par>
                                <p:cTn id="284" presetID="11" presetClass="entr" presetSubtype="0" fill="hold" grpId="0" nodeType="afterEffect">
                                  <p:stCondLst>
                                    <p:cond delay="0"/>
                                  </p:stCondLst>
                                  <p:childTnLst>
                                    <p:set>
                                      <p:cBhvr>
                                        <p:cTn id="285" dur="1000">
                                          <p:stCondLst>
                                            <p:cond delay="0"/>
                                          </p:stCondLst>
                                        </p:cTn>
                                        <p:tgtEl>
                                          <p:spTgt spid="7274"/>
                                        </p:tgtEl>
                                        <p:attrNameLst>
                                          <p:attrName>style.visibility</p:attrName>
                                        </p:attrNameLst>
                                      </p:cBhvr>
                                      <p:to>
                                        <p:strVal val="visible"/>
                                      </p:to>
                                    </p:set>
                                  </p:childTnLst>
                                  <p:subTnLst>
                                    <p:set>
                                      <p:cBhvr override="childStyle">
                                        <p:cTn dur="1" fill="hold" display="0" masterRel="sameClick" afterEffect="1">
                                          <p:stCondLst>
                                            <p:cond evt="end" delay="0">
                                              <p:tn val="284"/>
                                            </p:cond>
                                          </p:stCondLst>
                                        </p:cTn>
                                        <p:tgtEl>
                                          <p:spTgt spid="7274"/>
                                        </p:tgtEl>
                                        <p:attrNameLst>
                                          <p:attrName>style.visibility</p:attrName>
                                        </p:attrNameLst>
                                      </p:cBhvr>
                                      <p:to>
                                        <p:strVal val="hidden"/>
                                      </p:to>
                                    </p:set>
                                  </p:subTnLst>
                                </p:cTn>
                              </p:par>
                            </p:childTnLst>
                          </p:cTn>
                        </p:par>
                        <p:par>
                          <p:cTn id="286" fill="hold">
                            <p:stCondLst>
                              <p:cond delay="92000"/>
                            </p:stCondLst>
                            <p:childTnLst>
                              <p:par>
                                <p:cTn id="287" presetID="11" presetClass="entr" presetSubtype="0" fill="hold" grpId="0" nodeType="afterEffect">
                                  <p:stCondLst>
                                    <p:cond delay="0"/>
                                  </p:stCondLst>
                                  <p:childTnLst>
                                    <p:set>
                                      <p:cBhvr>
                                        <p:cTn id="288" dur="1000">
                                          <p:stCondLst>
                                            <p:cond delay="0"/>
                                          </p:stCondLst>
                                        </p:cTn>
                                        <p:tgtEl>
                                          <p:spTgt spid="7275"/>
                                        </p:tgtEl>
                                        <p:attrNameLst>
                                          <p:attrName>style.visibility</p:attrName>
                                        </p:attrNameLst>
                                      </p:cBhvr>
                                      <p:to>
                                        <p:strVal val="visible"/>
                                      </p:to>
                                    </p:set>
                                  </p:childTnLst>
                                  <p:subTnLst>
                                    <p:set>
                                      <p:cBhvr override="childStyle">
                                        <p:cTn dur="1" fill="hold" display="0" masterRel="sameClick" afterEffect="1">
                                          <p:stCondLst>
                                            <p:cond evt="end" delay="0">
                                              <p:tn val="287"/>
                                            </p:cond>
                                          </p:stCondLst>
                                        </p:cTn>
                                        <p:tgtEl>
                                          <p:spTgt spid="7275"/>
                                        </p:tgtEl>
                                        <p:attrNameLst>
                                          <p:attrName>style.visibility</p:attrName>
                                        </p:attrNameLst>
                                      </p:cBhvr>
                                      <p:to>
                                        <p:strVal val="hidden"/>
                                      </p:to>
                                    </p:set>
                                  </p:subTnLst>
                                </p:cTn>
                              </p:par>
                            </p:childTnLst>
                          </p:cTn>
                        </p:par>
                        <p:par>
                          <p:cTn id="289" fill="hold">
                            <p:stCondLst>
                              <p:cond delay="93000"/>
                            </p:stCondLst>
                            <p:childTnLst>
                              <p:par>
                                <p:cTn id="290" presetID="11" presetClass="entr" presetSubtype="0" fill="hold" grpId="0" nodeType="afterEffect">
                                  <p:stCondLst>
                                    <p:cond delay="0"/>
                                  </p:stCondLst>
                                  <p:childTnLst>
                                    <p:set>
                                      <p:cBhvr>
                                        <p:cTn id="291" dur="1000">
                                          <p:stCondLst>
                                            <p:cond delay="0"/>
                                          </p:stCondLst>
                                        </p:cTn>
                                        <p:tgtEl>
                                          <p:spTgt spid="7276"/>
                                        </p:tgtEl>
                                        <p:attrNameLst>
                                          <p:attrName>style.visibility</p:attrName>
                                        </p:attrNameLst>
                                      </p:cBhvr>
                                      <p:to>
                                        <p:strVal val="visible"/>
                                      </p:to>
                                    </p:set>
                                  </p:childTnLst>
                                  <p:subTnLst>
                                    <p:set>
                                      <p:cBhvr override="childStyle">
                                        <p:cTn dur="1" fill="hold" display="0" masterRel="sameClick" afterEffect="1">
                                          <p:stCondLst>
                                            <p:cond evt="end" delay="0">
                                              <p:tn val="290"/>
                                            </p:cond>
                                          </p:stCondLst>
                                        </p:cTn>
                                        <p:tgtEl>
                                          <p:spTgt spid="7276"/>
                                        </p:tgtEl>
                                        <p:attrNameLst>
                                          <p:attrName>style.visibility</p:attrName>
                                        </p:attrNameLst>
                                      </p:cBhvr>
                                      <p:to>
                                        <p:strVal val="hidden"/>
                                      </p:to>
                                    </p:set>
                                  </p:subTnLst>
                                </p:cTn>
                              </p:par>
                            </p:childTnLst>
                          </p:cTn>
                        </p:par>
                        <p:par>
                          <p:cTn id="292" fill="hold">
                            <p:stCondLst>
                              <p:cond delay="94000"/>
                            </p:stCondLst>
                            <p:childTnLst>
                              <p:par>
                                <p:cTn id="293" presetID="11" presetClass="entr" presetSubtype="0" fill="hold" grpId="0" nodeType="afterEffect">
                                  <p:stCondLst>
                                    <p:cond delay="0"/>
                                  </p:stCondLst>
                                  <p:childTnLst>
                                    <p:set>
                                      <p:cBhvr>
                                        <p:cTn id="294" dur="1000">
                                          <p:stCondLst>
                                            <p:cond delay="0"/>
                                          </p:stCondLst>
                                        </p:cTn>
                                        <p:tgtEl>
                                          <p:spTgt spid="7277"/>
                                        </p:tgtEl>
                                        <p:attrNameLst>
                                          <p:attrName>style.visibility</p:attrName>
                                        </p:attrNameLst>
                                      </p:cBhvr>
                                      <p:to>
                                        <p:strVal val="visible"/>
                                      </p:to>
                                    </p:set>
                                  </p:childTnLst>
                                  <p:subTnLst>
                                    <p:set>
                                      <p:cBhvr override="childStyle">
                                        <p:cTn dur="1" fill="hold" display="0" masterRel="sameClick" afterEffect="1">
                                          <p:stCondLst>
                                            <p:cond evt="end" delay="0">
                                              <p:tn val="293"/>
                                            </p:cond>
                                          </p:stCondLst>
                                        </p:cTn>
                                        <p:tgtEl>
                                          <p:spTgt spid="7277"/>
                                        </p:tgtEl>
                                        <p:attrNameLst>
                                          <p:attrName>style.visibility</p:attrName>
                                        </p:attrNameLst>
                                      </p:cBhvr>
                                      <p:to>
                                        <p:strVal val="hidden"/>
                                      </p:to>
                                    </p:set>
                                  </p:subTnLst>
                                </p:cTn>
                              </p:par>
                            </p:childTnLst>
                          </p:cTn>
                        </p:par>
                        <p:par>
                          <p:cTn id="295" fill="hold">
                            <p:stCondLst>
                              <p:cond delay="95000"/>
                            </p:stCondLst>
                            <p:childTnLst>
                              <p:par>
                                <p:cTn id="296" presetID="11" presetClass="entr" presetSubtype="0" fill="hold" grpId="0" nodeType="afterEffect">
                                  <p:stCondLst>
                                    <p:cond delay="0"/>
                                  </p:stCondLst>
                                  <p:childTnLst>
                                    <p:set>
                                      <p:cBhvr>
                                        <p:cTn id="297" dur="1000">
                                          <p:stCondLst>
                                            <p:cond delay="0"/>
                                          </p:stCondLst>
                                        </p:cTn>
                                        <p:tgtEl>
                                          <p:spTgt spid="7278"/>
                                        </p:tgtEl>
                                        <p:attrNameLst>
                                          <p:attrName>style.visibility</p:attrName>
                                        </p:attrNameLst>
                                      </p:cBhvr>
                                      <p:to>
                                        <p:strVal val="visible"/>
                                      </p:to>
                                    </p:set>
                                  </p:childTnLst>
                                  <p:subTnLst>
                                    <p:set>
                                      <p:cBhvr override="childStyle">
                                        <p:cTn dur="1" fill="hold" display="0" masterRel="sameClick" afterEffect="1">
                                          <p:stCondLst>
                                            <p:cond evt="end" delay="0">
                                              <p:tn val="296"/>
                                            </p:cond>
                                          </p:stCondLst>
                                        </p:cTn>
                                        <p:tgtEl>
                                          <p:spTgt spid="7278"/>
                                        </p:tgtEl>
                                        <p:attrNameLst>
                                          <p:attrName>style.visibility</p:attrName>
                                        </p:attrNameLst>
                                      </p:cBhvr>
                                      <p:to>
                                        <p:strVal val="hidden"/>
                                      </p:to>
                                    </p:set>
                                  </p:subTnLst>
                                </p:cTn>
                              </p:par>
                            </p:childTnLst>
                          </p:cTn>
                        </p:par>
                        <p:par>
                          <p:cTn id="298" fill="hold">
                            <p:stCondLst>
                              <p:cond delay="96000"/>
                            </p:stCondLst>
                            <p:childTnLst>
                              <p:par>
                                <p:cTn id="299" presetID="11" presetClass="entr" presetSubtype="0" fill="hold" grpId="0" nodeType="afterEffect">
                                  <p:stCondLst>
                                    <p:cond delay="0"/>
                                  </p:stCondLst>
                                  <p:childTnLst>
                                    <p:set>
                                      <p:cBhvr>
                                        <p:cTn id="300" dur="1000">
                                          <p:stCondLst>
                                            <p:cond delay="0"/>
                                          </p:stCondLst>
                                        </p:cTn>
                                        <p:tgtEl>
                                          <p:spTgt spid="7279"/>
                                        </p:tgtEl>
                                        <p:attrNameLst>
                                          <p:attrName>style.visibility</p:attrName>
                                        </p:attrNameLst>
                                      </p:cBhvr>
                                      <p:to>
                                        <p:strVal val="visible"/>
                                      </p:to>
                                    </p:set>
                                  </p:childTnLst>
                                  <p:subTnLst>
                                    <p:set>
                                      <p:cBhvr override="childStyle">
                                        <p:cTn dur="1" fill="hold" display="0" masterRel="sameClick" afterEffect="1">
                                          <p:stCondLst>
                                            <p:cond evt="end" delay="0">
                                              <p:tn val="299"/>
                                            </p:cond>
                                          </p:stCondLst>
                                        </p:cTn>
                                        <p:tgtEl>
                                          <p:spTgt spid="7279"/>
                                        </p:tgtEl>
                                        <p:attrNameLst>
                                          <p:attrName>style.visibility</p:attrName>
                                        </p:attrNameLst>
                                      </p:cBhvr>
                                      <p:to>
                                        <p:strVal val="hidden"/>
                                      </p:to>
                                    </p:set>
                                  </p:subTnLst>
                                </p:cTn>
                              </p:par>
                            </p:childTnLst>
                          </p:cTn>
                        </p:par>
                        <p:par>
                          <p:cTn id="301" fill="hold">
                            <p:stCondLst>
                              <p:cond delay="97000"/>
                            </p:stCondLst>
                            <p:childTnLst>
                              <p:par>
                                <p:cTn id="302" presetID="11" presetClass="entr" presetSubtype="0" fill="hold" grpId="0" nodeType="afterEffect">
                                  <p:stCondLst>
                                    <p:cond delay="0"/>
                                  </p:stCondLst>
                                  <p:childTnLst>
                                    <p:set>
                                      <p:cBhvr>
                                        <p:cTn id="303" dur="1000">
                                          <p:stCondLst>
                                            <p:cond delay="0"/>
                                          </p:stCondLst>
                                        </p:cTn>
                                        <p:tgtEl>
                                          <p:spTgt spid="7280"/>
                                        </p:tgtEl>
                                        <p:attrNameLst>
                                          <p:attrName>style.visibility</p:attrName>
                                        </p:attrNameLst>
                                      </p:cBhvr>
                                      <p:to>
                                        <p:strVal val="visible"/>
                                      </p:to>
                                    </p:set>
                                  </p:childTnLst>
                                  <p:subTnLst>
                                    <p:set>
                                      <p:cBhvr override="childStyle">
                                        <p:cTn dur="1" fill="hold" display="0" masterRel="sameClick" afterEffect="1">
                                          <p:stCondLst>
                                            <p:cond evt="end" delay="0">
                                              <p:tn val="302"/>
                                            </p:cond>
                                          </p:stCondLst>
                                        </p:cTn>
                                        <p:tgtEl>
                                          <p:spTgt spid="7280"/>
                                        </p:tgtEl>
                                        <p:attrNameLst>
                                          <p:attrName>style.visibility</p:attrName>
                                        </p:attrNameLst>
                                      </p:cBhvr>
                                      <p:to>
                                        <p:strVal val="hidden"/>
                                      </p:to>
                                    </p:set>
                                  </p:subTnLst>
                                </p:cTn>
                              </p:par>
                            </p:childTnLst>
                          </p:cTn>
                        </p:par>
                        <p:par>
                          <p:cTn id="304" fill="hold">
                            <p:stCondLst>
                              <p:cond delay="98000"/>
                            </p:stCondLst>
                            <p:childTnLst>
                              <p:par>
                                <p:cTn id="305" presetID="11" presetClass="entr" presetSubtype="0" fill="hold" grpId="0" nodeType="afterEffect">
                                  <p:stCondLst>
                                    <p:cond delay="0"/>
                                  </p:stCondLst>
                                  <p:childTnLst>
                                    <p:set>
                                      <p:cBhvr>
                                        <p:cTn id="306" dur="1000">
                                          <p:stCondLst>
                                            <p:cond delay="0"/>
                                          </p:stCondLst>
                                        </p:cTn>
                                        <p:tgtEl>
                                          <p:spTgt spid="7281"/>
                                        </p:tgtEl>
                                        <p:attrNameLst>
                                          <p:attrName>style.visibility</p:attrName>
                                        </p:attrNameLst>
                                      </p:cBhvr>
                                      <p:to>
                                        <p:strVal val="visible"/>
                                      </p:to>
                                    </p:set>
                                  </p:childTnLst>
                                  <p:subTnLst>
                                    <p:set>
                                      <p:cBhvr override="childStyle">
                                        <p:cTn dur="1" fill="hold" display="0" masterRel="sameClick" afterEffect="1">
                                          <p:stCondLst>
                                            <p:cond evt="end" delay="0">
                                              <p:tn val="305"/>
                                            </p:cond>
                                          </p:stCondLst>
                                        </p:cTn>
                                        <p:tgtEl>
                                          <p:spTgt spid="7281"/>
                                        </p:tgtEl>
                                        <p:attrNameLst>
                                          <p:attrName>style.visibility</p:attrName>
                                        </p:attrNameLst>
                                      </p:cBhvr>
                                      <p:to>
                                        <p:strVal val="hidden"/>
                                      </p:to>
                                    </p:set>
                                  </p:subTnLst>
                                </p:cTn>
                              </p:par>
                            </p:childTnLst>
                          </p:cTn>
                        </p:par>
                        <p:par>
                          <p:cTn id="307" fill="hold">
                            <p:stCondLst>
                              <p:cond delay="99000"/>
                            </p:stCondLst>
                            <p:childTnLst>
                              <p:par>
                                <p:cTn id="308" presetID="11" presetClass="entr" presetSubtype="0" fill="hold" grpId="0" nodeType="afterEffect">
                                  <p:stCondLst>
                                    <p:cond delay="0"/>
                                  </p:stCondLst>
                                  <p:childTnLst>
                                    <p:set>
                                      <p:cBhvr>
                                        <p:cTn id="309" dur="1000">
                                          <p:stCondLst>
                                            <p:cond delay="0"/>
                                          </p:stCondLst>
                                        </p:cTn>
                                        <p:tgtEl>
                                          <p:spTgt spid="7282"/>
                                        </p:tgtEl>
                                        <p:attrNameLst>
                                          <p:attrName>style.visibility</p:attrName>
                                        </p:attrNameLst>
                                      </p:cBhvr>
                                      <p:to>
                                        <p:strVal val="visible"/>
                                      </p:to>
                                    </p:set>
                                  </p:childTnLst>
                                  <p:subTnLst>
                                    <p:set>
                                      <p:cBhvr override="childStyle">
                                        <p:cTn dur="1" fill="hold" display="0" masterRel="sameClick" afterEffect="1">
                                          <p:stCondLst>
                                            <p:cond evt="end" delay="0">
                                              <p:tn val="308"/>
                                            </p:cond>
                                          </p:stCondLst>
                                        </p:cTn>
                                        <p:tgtEl>
                                          <p:spTgt spid="7282"/>
                                        </p:tgtEl>
                                        <p:attrNameLst>
                                          <p:attrName>style.visibility</p:attrName>
                                        </p:attrNameLst>
                                      </p:cBhvr>
                                      <p:to>
                                        <p:strVal val="hidden"/>
                                      </p:to>
                                    </p:set>
                                  </p:subTnLst>
                                </p:cTn>
                              </p:par>
                            </p:childTnLst>
                          </p:cTn>
                        </p:par>
                        <p:par>
                          <p:cTn id="310" fill="hold">
                            <p:stCondLst>
                              <p:cond delay="100000"/>
                            </p:stCondLst>
                            <p:childTnLst>
                              <p:par>
                                <p:cTn id="311" presetID="11" presetClass="entr" presetSubtype="0" fill="hold" grpId="0" nodeType="afterEffect">
                                  <p:stCondLst>
                                    <p:cond delay="0"/>
                                  </p:stCondLst>
                                  <p:childTnLst>
                                    <p:set>
                                      <p:cBhvr>
                                        <p:cTn id="312" dur="1000">
                                          <p:stCondLst>
                                            <p:cond delay="0"/>
                                          </p:stCondLst>
                                        </p:cTn>
                                        <p:tgtEl>
                                          <p:spTgt spid="7283"/>
                                        </p:tgtEl>
                                        <p:attrNameLst>
                                          <p:attrName>style.visibility</p:attrName>
                                        </p:attrNameLst>
                                      </p:cBhvr>
                                      <p:to>
                                        <p:strVal val="visible"/>
                                      </p:to>
                                    </p:set>
                                  </p:childTnLst>
                                  <p:subTnLst>
                                    <p:set>
                                      <p:cBhvr override="childStyle">
                                        <p:cTn dur="1" fill="hold" display="0" masterRel="sameClick" afterEffect="1">
                                          <p:stCondLst>
                                            <p:cond evt="end" delay="0">
                                              <p:tn val="311"/>
                                            </p:cond>
                                          </p:stCondLst>
                                        </p:cTn>
                                        <p:tgtEl>
                                          <p:spTgt spid="7283"/>
                                        </p:tgtEl>
                                        <p:attrNameLst>
                                          <p:attrName>style.visibility</p:attrName>
                                        </p:attrNameLst>
                                      </p:cBhvr>
                                      <p:to>
                                        <p:strVal val="hidden"/>
                                      </p:to>
                                    </p:set>
                                  </p:subTnLst>
                                </p:cTn>
                              </p:par>
                            </p:childTnLst>
                          </p:cTn>
                        </p:par>
                        <p:par>
                          <p:cTn id="313" fill="hold">
                            <p:stCondLst>
                              <p:cond delay="101000"/>
                            </p:stCondLst>
                            <p:childTnLst>
                              <p:par>
                                <p:cTn id="314" presetID="11" presetClass="entr" presetSubtype="0" fill="hold" grpId="0" nodeType="afterEffect">
                                  <p:stCondLst>
                                    <p:cond delay="0"/>
                                  </p:stCondLst>
                                  <p:childTnLst>
                                    <p:set>
                                      <p:cBhvr>
                                        <p:cTn id="315" dur="1000">
                                          <p:stCondLst>
                                            <p:cond delay="0"/>
                                          </p:stCondLst>
                                        </p:cTn>
                                        <p:tgtEl>
                                          <p:spTgt spid="7284"/>
                                        </p:tgtEl>
                                        <p:attrNameLst>
                                          <p:attrName>style.visibility</p:attrName>
                                        </p:attrNameLst>
                                      </p:cBhvr>
                                      <p:to>
                                        <p:strVal val="visible"/>
                                      </p:to>
                                    </p:set>
                                  </p:childTnLst>
                                  <p:subTnLst>
                                    <p:set>
                                      <p:cBhvr override="childStyle">
                                        <p:cTn dur="1" fill="hold" display="0" masterRel="sameClick" afterEffect="1">
                                          <p:stCondLst>
                                            <p:cond evt="end" delay="0">
                                              <p:tn val="314"/>
                                            </p:cond>
                                          </p:stCondLst>
                                        </p:cTn>
                                        <p:tgtEl>
                                          <p:spTgt spid="7284"/>
                                        </p:tgtEl>
                                        <p:attrNameLst>
                                          <p:attrName>style.visibility</p:attrName>
                                        </p:attrNameLst>
                                      </p:cBhvr>
                                      <p:to>
                                        <p:strVal val="hidden"/>
                                      </p:to>
                                    </p:set>
                                  </p:subTnLst>
                                </p:cTn>
                              </p:par>
                            </p:childTnLst>
                          </p:cTn>
                        </p:par>
                        <p:par>
                          <p:cTn id="316" fill="hold">
                            <p:stCondLst>
                              <p:cond delay="102000"/>
                            </p:stCondLst>
                            <p:childTnLst>
                              <p:par>
                                <p:cTn id="317" presetID="11" presetClass="entr" presetSubtype="0" fill="hold" grpId="0" nodeType="afterEffect">
                                  <p:stCondLst>
                                    <p:cond delay="0"/>
                                  </p:stCondLst>
                                  <p:childTnLst>
                                    <p:set>
                                      <p:cBhvr>
                                        <p:cTn id="318" dur="1000">
                                          <p:stCondLst>
                                            <p:cond delay="0"/>
                                          </p:stCondLst>
                                        </p:cTn>
                                        <p:tgtEl>
                                          <p:spTgt spid="7285"/>
                                        </p:tgtEl>
                                        <p:attrNameLst>
                                          <p:attrName>style.visibility</p:attrName>
                                        </p:attrNameLst>
                                      </p:cBhvr>
                                      <p:to>
                                        <p:strVal val="visible"/>
                                      </p:to>
                                    </p:set>
                                  </p:childTnLst>
                                  <p:subTnLst>
                                    <p:set>
                                      <p:cBhvr override="childStyle">
                                        <p:cTn dur="1" fill="hold" display="0" masterRel="sameClick" afterEffect="1">
                                          <p:stCondLst>
                                            <p:cond evt="end" delay="0">
                                              <p:tn val="317"/>
                                            </p:cond>
                                          </p:stCondLst>
                                        </p:cTn>
                                        <p:tgtEl>
                                          <p:spTgt spid="7285"/>
                                        </p:tgtEl>
                                        <p:attrNameLst>
                                          <p:attrName>style.visibility</p:attrName>
                                        </p:attrNameLst>
                                      </p:cBhvr>
                                      <p:to>
                                        <p:strVal val="hidden"/>
                                      </p:to>
                                    </p:set>
                                  </p:subTnLst>
                                </p:cTn>
                              </p:par>
                            </p:childTnLst>
                          </p:cTn>
                        </p:par>
                        <p:par>
                          <p:cTn id="319" fill="hold">
                            <p:stCondLst>
                              <p:cond delay="103000"/>
                            </p:stCondLst>
                            <p:childTnLst>
                              <p:par>
                                <p:cTn id="320" presetID="11" presetClass="entr" presetSubtype="0" fill="hold" grpId="0" nodeType="afterEffect">
                                  <p:stCondLst>
                                    <p:cond delay="0"/>
                                  </p:stCondLst>
                                  <p:childTnLst>
                                    <p:set>
                                      <p:cBhvr>
                                        <p:cTn id="321" dur="1000">
                                          <p:stCondLst>
                                            <p:cond delay="0"/>
                                          </p:stCondLst>
                                        </p:cTn>
                                        <p:tgtEl>
                                          <p:spTgt spid="7286"/>
                                        </p:tgtEl>
                                        <p:attrNameLst>
                                          <p:attrName>style.visibility</p:attrName>
                                        </p:attrNameLst>
                                      </p:cBhvr>
                                      <p:to>
                                        <p:strVal val="visible"/>
                                      </p:to>
                                    </p:set>
                                  </p:childTnLst>
                                  <p:subTnLst>
                                    <p:set>
                                      <p:cBhvr override="childStyle">
                                        <p:cTn dur="1" fill="hold" display="0" masterRel="sameClick" afterEffect="1">
                                          <p:stCondLst>
                                            <p:cond evt="end" delay="0">
                                              <p:tn val="320"/>
                                            </p:cond>
                                          </p:stCondLst>
                                        </p:cTn>
                                        <p:tgtEl>
                                          <p:spTgt spid="7286"/>
                                        </p:tgtEl>
                                        <p:attrNameLst>
                                          <p:attrName>style.visibility</p:attrName>
                                        </p:attrNameLst>
                                      </p:cBhvr>
                                      <p:to>
                                        <p:strVal val="hidden"/>
                                      </p:to>
                                    </p:set>
                                  </p:subTnLst>
                                </p:cTn>
                              </p:par>
                            </p:childTnLst>
                          </p:cTn>
                        </p:par>
                        <p:par>
                          <p:cTn id="322" fill="hold">
                            <p:stCondLst>
                              <p:cond delay="104000"/>
                            </p:stCondLst>
                            <p:childTnLst>
                              <p:par>
                                <p:cTn id="323" presetID="11" presetClass="entr" presetSubtype="0" fill="hold" grpId="0" nodeType="afterEffect">
                                  <p:stCondLst>
                                    <p:cond delay="0"/>
                                  </p:stCondLst>
                                  <p:childTnLst>
                                    <p:set>
                                      <p:cBhvr>
                                        <p:cTn id="324" dur="1000">
                                          <p:stCondLst>
                                            <p:cond delay="0"/>
                                          </p:stCondLst>
                                        </p:cTn>
                                        <p:tgtEl>
                                          <p:spTgt spid="7287"/>
                                        </p:tgtEl>
                                        <p:attrNameLst>
                                          <p:attrName>style.visibility</p:attrName>
                                        </p:attrNameLst>
                                      </p:cBhvr>
                                      <p:to>
                                        <p:strVal val="visible"/>
                                      </p:to>
                                    </p:set>
                                  </p:childTnLst>
                                  <p:subTnLst>
                                    <p:set>
                                      <p:cBhvr override="childStyle">
                                        <p:cTn dur="1" fill="hold" display="0" masterRel="sameClick" afterEffect="1">
                                          <p:stCondLst>
                                            <p:cond evt="end" delay="0">
                                              <p:tn val="323"/>
                                            </p:cond>
                                          </p:stCondLst>
                                        </p:cTn>
                                        <p:tgtEl>
                                          <p:spTgt spid="7287"/>
                                        </p:tgtEl>
                                        <p:attrNameLst>
                                          <p:attrName>style.visibility</p:attrName>
                                        </p:attrNameLst>
                                      </p:cBhvr>
                                      <p:to>
                                        <p:strVal val="hidden"/>
                                      </p:to>
                                    </p:set>
                                  </p:subTnLst>
                                </p:cTn>
                              </p:par>
                            </p:childTnLst>
                          </p:cTn>
                        </p:par>
                        <p:par>
                          <p:cTn id="325" fill="hold">
                            <p:stCondLst>
                              <p:cond delay="105000"/>
                            </p:stCondLst>
                            <p:childTnLst>
                              <p:par>
                                <p:cTn id="326" presetID="11" presetClass="entr" presetSubtype="0" fill="hold" grpId="0" nodeType="afterEffect">
                                  <p:stCondLst>
                                    <p:cond delay="0"/>
                                  </p:stCondLst>
                                  <p:childTnLst>
                                    <p:set>
                                      <p:cBhvr>
                                        <p:cTn id="327" dur="1000">
                                          <p:stCondLst>
                                            <p:cond delay="0"/>
                                          </p:stCondLst>
                                        </p:cTn>
                                        <p:tgtEl>
                                          <p:spTgt spid="7288"/>
                                        </p:tgtEl>
                                        <p:attrNameLst>
                                          <p:attrName>style.visibility</p:attrName>
                                        </p:attrNameLst>
                                      </p:cBhvr>
                                      <p:to>
                                        <p:strVal val="visible"/>
                                      </p:to>
                                    </p:set>
                                  </p:childTnLst>
                                  <p:subTnLst>
                                    <p:set>
                                      <p:cBhvr override="childStyle">
                                        <p:cTn dur="1" fill="hold" display="0" masterRel="sameClick" afterEffect="1">
                                          <p:stCondLst>
                                            <p:cond evt="end" delay="0">
                                              <p:tn val="326"/>
                                            </p:cond>
                                          </p:stCondLst>
                                        </p:cTn>
                                        <p:tgtEl>
                                          <p:spTgt spid="7288"/>
                                        </p:tgtEl>
                                        <p:attrNameLst>
                                          <p:attrName>style.visibility</p:attrName>
                                        </p:attrNameLst>
                                      </p:cBhvr>
                                      <p:to>
                                        <p:strVal val="hidden"/>
                                      </p:to>
                                    </p:set>
                                  </p:subTnLst>
                                </p:cTn>
                              </p:par>
                            </p:childTnLst>
                          </p:cTn>
                        </p:par>
                        <p:par>
                          <p:cTn id="328" fill="hold">
                            <p:stCondLst>
                              <p:cond delay="106000"/>
                            </p:stCondLst>
                            <p:childTnLst>
                              <p:par>
                                <p:cTn id="329" presetID="11" presetClass="entr" presetSubtype="0" fill="hold" grpId="0" nodeType="afterEffect">
                                  <p:stCondLst>
                                    <p:cond delay="0"/>
                                  </p:stCondLst>
                                  <p:childTnLst>
                                    <p:set>
                                      <p:cBhvr>
                                        <p:cTn id="330" dur="1000">
                                          <p:stCondLst>
                                            <p:cond delay="0"/>
                                          </p:stCondLst>
                                        </p:cTn>
                                        <p:tgtEl>
                                          <p:spTgt spid="7289"/>
                                        </p:tgtEl>
                                        <p:attrNameLst>
                                          <p:attrName>style.visibility</p:attrName>
                                        </p:attrNameLst>
                                      </p:cBhvr>
                                      <p:to>
                                        <p:strVal val="visible"/>
                                      </p:to>
                                    </p:set>
                                  </p:childTnLst>
                                  <p:subTnLst>
                                    <p:set>
                                      <p:cBhvr override="childStyle">
                                        <p:cTn dur="1" fill="hold" display="0" masterRel="sameClick" afterEffect="1">
                                          <p:stCondLst>
                                            <p:cond evt="end" delay="0">
                                              <p:tn val="329"/>
                                            </p:cond>
                                          </p:stCondLst>
                                        </p:cTn>
                                        <p:tgtEl>
                                          <p:spTgt spid="7289"/>
                                        </p:tgtEl>
                                        <p:attrNameLst>
                                          <p:attrName>style.visibility</p:attrName>
                                        </p:attrNameLst>
                                      </p:cBhvr>
                                      <p:to>
                                        <p:strVal val="hidden"/>
                                      </p:to>
                                    </p:set>
                                  </p:subTnLst>
                                </p:cTn>
                              </p:par>
                            </p:childTnLst>
                          </p:cTn>
                        </p:par>
                        <p:par>
                          <p:cTn id="331" fill="hold">
                            <p:stCondLst>
                              <p:cond delay="107000"/>
                            </p:stCondLst>
                            <p:childTnLst>
                              <p:par>
                                <p:cTn id="332" presetID="11" presetClass="entr" presetSubtype="0" fill="hold" grpId="0" nodeType="afterEffect">
                                  <p:stCondLst>
                                    <p:cond delay="0"/>
                                  </p:stCondLst>
                                  <p:childTnLst>
                                    <p:set>
                                      <p:cBhvr>
                                        <p:cTn id="333" dur="1000">
                                          <p:stCondLst>
                                            <p:cond delay="0"/>
                                          </p:stCondLst>
                                        </p:cTn>
                                        <p:tgtEl>
                                          <p:spTgt spid="7290"/>
                                        </p:tgtEl>
                                        <p:attrNameLst>
                                          <p:attrName>style.visibility</p:attrName>
                                        </p:attrNameLst>
                                      </p:cBhvr>
                                      <p:to>
                                        <p:strVal val="visible"/>
                                      </p:to>
                                    </p:set>
                                  </p:childTnLst>
                                  <p:subTnLst>
                                    <p:set>
                                      <p:cBhvr override="childStyle">
                                        <p:cTn dur="1" fill="hold" display="0" masterRel="sameClick" afterEffect="1">
                                          <p:stCondLst>
                                            <p:cond evt="end" delay="0">
                                              <p:tn val="332"/>
                                            </p:cond>
                                          </p:stCondLst>
                                        </p:cTn>
                                        <p:tgtEl>
                                          <p:spTgt spid="7290"/>
                                        </p:tgtEl>
                                        <p:attrNameLst>
                                          <p:attrName>style.visibility</p:attrName>
                                        </p:attrNameLst>
                                      </p:cBhvr>
                                      <p:to>
                                        <p:strVal val="hidden"/>
                                      </p:to>
                                    </p:set>
                                  </p:subTnLst>
                                </p:cTn>
                              </p:par>
                            </p:childTnLst>
                          </p:cTn>
                        </p:par>
                        <p:par>
                          <p:cTn id="334" fill="hold">
                            <p:stCondLst>
                              <p:cond delay="108000"/>
                            </p:stCondLst>
                            <p:childTnLst>
                              <p:par>
                                <p:cTn id="335" presetID="11" presetClass="entr" presetSubtype="0" fill="hold" grpId="0" nodeType="afterEffect">
                                  <p:stCondLst>
                                    <p:cond delay="0"/>
                                  </p:stCondLst>
                                  <p:childTnLst>
                                    <p:set>
                                      <p:cBhvr>
                                        <p:cTn id="336" dur="1000">
                                          <p:stCondLst>
                                            <p:cond delay="0"/>
                                          </p:stCondLst>
                                        </p:cTn>
                                        <p:tgtEl>
                                          <p:spTgt spid="7291"/>
                                        </p:tgtEl>
                                        <p:attrNameLst>
                                          <p:attrName>style.visibility</p:attrName>
                                        </p:attrNameLst>
                                      </p:cBhvr>
                                      <p:to>
                                        <p:strVal val="visible"/>
                                      </p:to>
                                    </p:set>
                                  </p:childTnLst>
                                  <p:subTnLst>
                                    <p:set>
                                      <p:cBhvr override="childStyle">
                                        <p:cTn dur="1" fill="hold" display="0" masterRel="sameClick" afterEffect="1">
                                          <p:stCondLst>
                                            <p:cond evt="end" delay="0">
                                              <p:tn val="335"/>
                                            </p:cond>
                                          </p:stCondLst>
                                        </p:cTn>
                                        <p:tgtEl>
                                          <p:spTgt spid="7291"/>
                                        </p:tgtEl>
                                        <p:attrNameLst>
                                          <p:attrName>style.visibility</p:attrName>
                                        </p:attrNameLst>
                                      </p:cBhvr>
                                      <p:to>
                                        <p:strVal val="hidden"/>
                                      </p:to>
                                    </p:set>
                                  </p:subTnLst>
                                </p:cTn>
                              </p:par>
                            </p:childTnLst>
                          </p:cTn>
                        </p:par>
                        <p:par>
                          <p:cTn id="337" fill="hold">
                            <p:stCondLst>
                              <p:cond delay="109000"/>
                            </p:stCondLst>
                            <p:childTnLst>
                              <p:par>
                                <p:cTn id="338" presetID="11" presetClass="entr" presetSubtype="0" fill="hold" grpId="0" nodeType="afterEffect">
                                  <p:stCondLst>
                                    <p:cond delay="0"/>
                                  </p:stCondLst>
                                  <p:childTnLst>
                                    <p:set>
                                      <p:cBhvr>
                                        <p:cTn id="339" dur="1000">
                                          <p:stCondLst>
                                            <p:cond delay="0"/>
                                          </p:stCondLst>
                                        </p:cTn>
                                        <p:tgtEl>
                                          <p:spTgt spid="7292"/>
                                        </p:tgtEl>
                                        <p:attrNameLst>
                                          <p:attrName>style.visibility</p:attrName>
                                        </p:attrNameLst>
                                      </p:cBhvr>
                                      <p:to>
                                        <p:strVal val="visible"/>
                                      </p:to>
                                    </p:set>
                                  </p:childTnLst>
                                  <p:subTnLst>
                                    <p:set>
                                      <p:cBhvr override="childStyle">
                                        <p:cTn dur="1" fill="hold" display="0" masterRel="sameClick" afterEffect="1">
                                          <p:stCondLst>
                                            <p:cond evt="end" delay="0">
                                              <p:tn val="338"/>
                                            </p:cond>
                                          </p:stCondLst>
                                        </p:cTn>
                                        <p:tgtEl>
                                          <p:spTgt spid="7292"/>
                                        </p:tgtEl>
                                        <p:attrNameLst>
                                          <p:attrName>style.visibility</p:attrName>
                                        </p:attrNameLst>
                                      </p:cBhvr>
                                      <p:to>
                                        <p:strVal val="hidden"/>
                                      </p:to>
                                    </p:set>
                                    <p:audio>
                                      <p:cMediaNode>
                                        <p:cTn display="0" masterRel="sameClick">
                                          <p:stCondLst>
                                            <p:cond evt="begin" delay="0">
                                              <p:tn val="338"/>
                                            </p:cond>
                                          </p:stCondLst>
                                          <p:endCondLst>
                                            <p:cond evt="onStopAudio" delay="0">
                                              <p:tgtEl>
                                                <p:sldTgt/>
                                              </p:tgtEl>
                                            </p:cond>
                                          </p:endCondLst>
                                        </p:cTn>
                                        <p:tgtEl>
                                          <p:sndTgt r:embed="rId2" name="click.wav"/>
                                        </p:tgtEl>
                                      </p:cMediaNode>
                                    </p:audio>
                                  </p:subTnLst>
                                </p:cTn>
                              </p:par>
                            </p:childTnLst>
                          </p:cTn>
                        </p:par>
                        <p:par>
                          <p:cTn id="340" fill="hold">
                            <p:stCondLst>
                              <p:cond delay="110000"/>
                            </p:stCondLst>
                            <p:childTnLst>
                              <p:par>
                                <p:cTn id="341" presetID="11" presetClass="entr" presetSubtype="0" fill="hold" grpId="0" nodeType="afterEffect">
                                  <p:stCondLst>
                                    <p:cond delay="0"/>
                                  </p:stCondLst>
                                  <p:childTnLst>
                                    <p:set>
                                      <p:cBhvr>
                                        <p:cTn id="342" dur="1000">
                                          <p:stCondLst>
                                            <p:cond delay="0"/>
                                          </p:stCondLst>
                                        </p:cTn>
                                        <p:tgtEl>
                                          <p:spTgt spid="7293"/>
                                        </p:tgtEl>
                                        <p:attrNameLst>
                                          <p:attrName>style.visibility</p:attrName>
                                        </p:attrNameLst>
                                      </p:cBhvr>
                                      <p:to>
                                        <p:strVal val="visible"/>
                                      </p:to>
                                    </p:set>
                                  </p:childTnLst>
                                  <p:subTnLst>
                                    <p:set>
                                      <p:cBhvr override="childStyle">
                                        <p:cTn dur="1" fill="hold" display="0" masterRel="sameClick" afterEffect="1">
                                          <p:stCondLst>
                                            <p:cond evt="end" delay="0">
                                              <p:tn val="341"/>
                                            </p:cond>
                                          </p:stCondLst>
                                        </p:cTn>
                                        <p:tgtEl>
                                          <p:spTgt spid="7293"/>
                                        </p:tgtEl>
                                        <p:attrNameLst>
                                          <p:attrName>style.visibility</p:attrName>
                                        </p:attrNameLst>
                                      </p:cBhvr>
                                      <p:to>
                                        <p:strVal val="hidden"/>
                                      </p:to>
                                    </p:set>
                                    <p:audio>
                                      <p:cMediaNode>
                                        <p:cTn display="0" masterRel="sameClick">
                                          <p:stCondLst>
                                            <p:cond evt="begin" delay="0">
                                              <p:tn val="341"/>
                                            </p:cond>
                                          </p:stCondLst>
                                          <p:endCondLst>
                                            <p:cond evt="onStopAudio" delay="0">
                                              <p:tgtEl>
                                                <p:sldTgt/>
                                              </p:tgtEl>
                                            </p:cond>
                                          </p:endCondLst>
                                        </p:cTn>
                                        <p:tgtEl>
                                          <p:sndTgt r:embed="rId2" name="click.wav"/>
                                        </p:tgtEl>
                                      </p:cMediaNode>
                                    </p:audio>
                                  </p:subTnLst>
                                </p:cTn>
                              </p:par>
                            </p:childTnLst>
                          </p:cTn>
                        </p:par>
                        <p:par>
                          <p:cTn id="343" fill="hold">
                            <p:stCondLst>
                              <p:cond delay="111000"/>
                            </p:stCondLst>
                            <p:childTnLst>
                              <p:par>
                                <p:cTn id="344" presetID="11" presetClass="entr" presetSubtype="0" fill="hold" grpId="0" nodeType="afterEffect">
                                  <p:stCondLst>
                                    <p:cond delay="0"/>
                                  </p:stCondLst>
                                  <p:childTnLst>
                                    <p:set>
                                      <p:cBhvr>
                                        <p:cTn id="345" dur="1000">
                                          <p:stCondLst>
                                            <p:cond delay="0"/>
                                          </p:stCondLst>
                                        </p:cTn>
                                        <p:tgtEl>
                                          <p:spTgt spid="7294"/>
                                        </p:tgtEl>
                                        <p:attrNameLst>
                                          <p:attrName>style.visibility</p:attrName>
                                        </p:attrNameLst>
                                      </p:cBhvr>
                                      <p:to>
                                        <p:strVal val="visible"/>
                                      </p:to>
                                    </p:set>
                                  </p:childTnLst>
                                  <p:subTnLst>
                                    <p:set>
                                      <p:cBhvr override="childStyle">
                                        <p:cTn dur="1" fill="hold" display="0" masterRel="sameClick" afterEffect="1">
                                          <p:stCondLst>
                                            <p:cond evt="end" delay="0">
                                              <p:tn val="344"/>
                                            </p:cond>
                                          </p:stCondLst>
                                        </p:cTn>
                                        <p:tgtEl>
                                          <p:spTgt spid="7294"/>
                                        </p:tgtEl>
                                        <p:attrNameLst>
                                          <p:attrName>style.visibility</p:attrName>
                                        </p:attrNameLst>
                                      </p:cBhvr>
                                      <p:to>
                                        <p:strVal val="hidden"/>
                                      </p:to>
                                    </p:set>
                                    <p:audio>
                                      <p:cMediaNode>
                                        <p:cTn display="0" masterRel="sameClick">
                                          <p:stCondLst>
                                            <p:cond evt="begin" delay="0">
                                              <p:tn val="344"/>
                                            </p:cond>
                                          </p:stCondLst>
                                          <p:endCondLst>
                                            <p:cond evt="onStopAudio" delay="0">
                                              <p:tgtEl>
                                                <p:sldTgt/>
                                              </p:tgtEl>
                                            </p:cond>
                                          </p:endCondLst>
                                        </p:cTn>
                                        <p:tgtEl>
                                          <p:sndTgt r:embed="rId2" name="click.wav"/>
                                        </p:tgtEl>
                                      </p:cMediaNode>
                                    </p:audio>
                                  </p:subTnLst>
                                </p:cTn>
                              </p:par>
                            </p:childTnLst>
                          </p:cTn>
                        </p:par>
                        <p:par>
                          <p:cTn id="346" fill="hold">
                            <p:stCondLst>
                              <p:cond delay="112000"/>
                            </p:stCondLst>
                            <p:childTnLst>
                              <p:par>
                                <p:cTn id="347" presetID="11" presetClass="entr" presetSubtype="0" fill="hold" grpId="0" nodeType="afterEffect">
                                  <p:stCondLst>
                                    <p:cond delay="0"/>
                                  </p:stCondLst>
                                  <p:childTnLst>
                                    <p:set>
                                      <p:cBhvr>
                                        <p:cTn id="348" dur="1000">
                                          <p:stCondLst>
                                            <p:cond delay="0"/>
                                          </p:stCondLst>
                                        </p:cTn>
                                        <p:tgtEl>
                                          <p:spTgt spid="7295"/>
                                        </p:tgtEl>
                                        <p:attrNameLst>
                                          <p:attrName>style.visibility</p:attrName>
                                        </p:attrNameLst>
                                      </p:cBhvr>
                                      <p:to>
                                        <p:strVal val="visible"/>
                                      </p:to>
                                    </p:set>
                                  </p:childTnLst>
                                  <p:subTnLst>
                                    <p:set>
                                      <p:cBhvr override="childStyle">
                                        <p:cTn dur="1" fill="hold" display="0" masterRel="sameClick" afterEffect="1">
                                          <p:stCondLst>
                                            <p:cond evt="end" delay="0">
                                              <p:tn val="347"/>
                                            </p:cond>
                                          </p:stCondLst>
                                        </p:cTn>
                                        <p:tgtEl>
                                          <p:spTgt spid="7295"/>
                                        </p:tgtEl>
                                        <p:attrNameLst>
                                          <p:attrName>style.visibility</p:attrName>
                                        </p:attrNameLst>
                                      </p:cBhvr>
                                      <p:to>
                                        <p:strVal val="hidden"/>
                                      </p:to>
                                    </p:set>
                                    <p:audio>
                                      <p:cMediaNode>
                                        <p:cTn display="0" masterRel="sameClick">
                                          <p:stCondLst>
                                            <p:cond evt="begin" delay="0">
                                              <p:tn val="347"/>
                                            </p:cond>
                                          </p:stCondLst>
                                          <p:endCondLst>
                                            <p:cond evt="onStopAudio" delay="0">
                                              <p:tgtEl>
                                                <p:sldTgt/>
                                              </p:tgtEl>
                                            </p:cond>
                                          </p:endCondLst>
                                        </p:cTn>
                                        <p:tgtEl>
                                          <p:sndTgt r:embed="rId2" name="click.wav"/>
                                        </p:tgtEl>
                                      </p:cMediaNode>
                                    </p:audio>
                                  </p:subTnLst>
                                </p:cTn>
                              </p:par>
                            </p:childTnLst>
                          </p:cTn>
                        </p:par>
                        <p:par>
                          <p:cTn id="349" fill="hold">
                            <p:stCondLst>
                              <p:cond delay="113000"/>
                            </p:stCondLst>
                            <p:childTnLst>
                              <p:par>
                                <p:cTn id="350" presetID="11" presetClass="entr" presetSubtype="0" fill="hold" grpId="0" nodeType="afterEffect">
                                  <p:stCondLst>
                                    <p:cond delay="0"/>
                                  </p:stCondLst>
                                  <p:childTnLst>
                                    <p:set>
                                      <p:cBhvr>
                                        <p:cTn id="351" dur="1000">
                                          <p:stCondLst>
                                            <p:cond delay="0"/>
                                          </p:stCondLst>
                                        </p:cTn>
                                        <p:tgtEl>
                                          <p:spTgt spid="7296"/>
                                        </p:tgtEl>
                                        <p:attrNameLst>
                                          <p:attrName>style.visibility</p:attrName>
                                        </p:attrNameLst>
                                      </p:cBhvr>
                                      <p:to>
                                        <p:strVal val="visible"/>
                                      </p:to>
                                    </p:set>
                                  </p:childTnLst>
                                  <p:subTnLst>
                                    <p:set>
                                      <p:cBhvr override="childStyle">
                                        <p:cTn dur="1" fill="hold" display="0" masterRel="sameClick" afterEffect="1">
                                          <p:stCondLst>
                                            <p:cond evt="end" delay="0">
                                              <p:tn val="350"/>
                                            </p:cond>
                                          </p:stCondLst>
                                        </p:cTn>
                                        <p:tgtEl>
                                          <p:spTgt spid="7296"/>
                                        </p:tgtEl>
                                        <p:attrNameLst>
                                          <p:attrName>style.visibility</p:attrName>
                                        </p:attrNameLst>
                                      </p:cBhvr>
                                      <p:to>
                                        <p:strVal val="hidden"/>
                                      </p:to>
                                    </p:set>
                                    <p:audio>
                                      <p:cMediaNode>
                                        <p:cTn display="0" masterRel="sameClick">
                                          <p:stCondLst>
                                            <p:cond evt="begin" delay="0">
                                              <p:tn val="350"/>
                                            </p:cond>
                                          </p:stCondLst>
                                          <p:endCondLst>
                                            <p:cond evt="onStopAudio" delay="0">
                                              <p:tgtEl>
                                                <p:sldTgt/>
                                              </p:tgtEl>
                                            </p:cond>
                                          </p:endCondLst>
                                        </p:cTn>
                                        <p:tgtEl>
                                          <p:sndTgt r:embed="rId2" name="click.wav"/>
                                        </p:tgtEl>
                                      </p:cMediaNode>
                                    </p:audio>
                                  </p:subTnLst>
                                </p:cTn>
                              </p:par>
                            </p:childTnLst>
                          </p:cTn>
                        </p:par>
                        <p:par>
                          <p:cTn id="352" fill="hold">
                            <p:stCondLst>
                              <p:cond delay="114000"/>
                            </p:stCondLst>
                            <p:childTnLst>
                              <p:par>
                                <p:cTn id="353" presetID="11" presetClass="entr" presetSubtype="0" fill="hold" grpId="0" nodeType="afterEffect">
                                  <p:stCondLst>
                                    <p:cond delay="0"/>
                                  </p:stCondLst>
                                  <p:childTnLst>
                                    <p:set>
                                      <p:cBhvr>
                                        <p:cTn id="354" dur="1000">
                                          <p:stCondLst>
                                            <p:cond delay="0"/>
                                          </p:stCondLst>
                                        </p:cTn>
                                        <p:tgtEl>
                                          <p:spTgt spid="7297"/>
                                        </p:tgtEl>
                                        <p:attrNameLst>
                                          <p:attrName>style.visibility</p:attrName>
                                        </p:attrNameLst>
                                      </p:cBhvr>
                                      <p:to>
                                        <p:strVal val="visible"/>
                                      </p:to>
                                    </p:set>
                                  </p:childTnLst>
                                  <p:subTnLst>
                                    <p:set>
                                      <p:cBhvr override="childStyle">
                                        <p:cTn dur="1" fill="hold" display="0" masterRel="sameClick" afterEffect="1">
                                          <p:stCondLst>
                                            <p:cond evt="end" delay="0">
                                              <p:tn val="353"/>
                                            </p:cond>
                                          </p:stCondLst>
                                        </p:cTn>
                                        <p:tgtEl>
                                          <p:spTgt spid="7297"/>
                                        </p:tgtEl>
                                        <p:attrNameLst>
                                          <p:attrName>style.visibility</p:attrName>
                                        </p:attrNameLst>
                                      </p:cBhvr>
                                      <p:to>
                                        <p:strVal val="hidden"/>
                                      </p:to>
                                    </p:set>
                                    <p:audio>
                                      <p:cMediaNode>
                                        <p:cTn display="0" masterRel="sameClick">
                                          <p:stCondLst>
                                            <p:cond evt="begin" delay="0">
                                              <p:tn val="353"/>
                                            </p:cond>
                                          </p:stCondLst>
                                          <p:endCondLst>
                                            <p:cond evt="onStopAudio" delay="0">
                                              <p:tgtEl>
                                                <p:sldTgt/>
                                              </p:tgtEl>
                                            </p:cond>
                                          </p:endCondLst>
                                        </p:cTn>
                                        <p:tgtEl>
                                          <p:sndTgt r:embed="rId2" name="click.wav"/>
                                        </p:tgtEl>
                                      </p:cMediaNode>
                                    </p:audio>
                                  </p:subTnLst>
                                </p:cTn>
                              </p:par>
                            </p:childTnLst>
                          </p:cTn>
                        </p:par>
                        <p:par>
                          <p:cTn id="355" fill="hold">
                            <p:stCondLst>
                              <p:cond delay="115000"/>
                            </p:stCondLst>
                            <p:childTnLst>
                              <p:par>
                                <p:cTn id="356" presetID="11" presetClass="entr" presetSubtype="0" fill="hold" grpId="0" nodeType="afterEffect">
                                  <p:stCondLst>
                                    <p:cond delay="0"/>
                                  </p:stCondLst>
                                  <p:childTnLst>
                                    <p:set>
                                      <p:cBhvr>
                                        <p:cTn id="357" dur="1000">
                                          <p:stCondLst>
                                            <p:cond delay="0"/>
                                          </p:stCondLst>
                                        </p:cTn>
                                        <p:tgtEl>
                                          <p:spTgt spid="7298"/>
                                        </p:tgtEl>
                                        <p:attrNameLst>
                                          <p:attrName>style.visibility</p:attrName>
                                        </p:attrNameLst>
                                      </p:cBhvr>
                                      <p:to>
                                        <p:strVal val="visible"/>
                                      </p:to>
                                    </p:set>
                                  </p:childTnLst>
                                  <p:subTnLst>
                                    <p:set>
                                      <p:cBhvr override="childStyle">
                                        <p:cTn dur="1" fill="hold" display="0" masterRel="sameClick" afterEffect="1">
                                          <p:stCondLst>
                                            <p:cond evt="end" delay="0">
                                              <p:tn val="356"/>
                                            </p:cond>
                                          </p:stCondLst>
                                        </p:cTn>
                                        <p:tgtEl>
                                          <p:spTgt spid="7298"/>
                                        </p:tgtEl>
                                        <p:attrNameLst>
                                          <p:attrName>style.visibility</p:attrName>
                                        </p:attrNameLst>
                                      </p:cBhvr>
                                      <p:to>
                                        <p:strVal val="hidden"/>
                                      </p:to>
                                    </p:set>
                                    <p:audio>
                                      <p:cMediaNode>
                                        <p:cTn display="0" masterRel="sameClick">
                                          <p:stCondLst>
                                            <p:cond evt="begin" delay="0">
                                              <p:tn val="356"/>
                                            </p:cond>
                                          </p:stCondLst>
                                          <p:endCondLst>
                                            <p:cond evt="onStopAudio" delay="0">
                                              <p:tgtEl>
                                                <p:sldTgt/>
                                              </p:tgtEl>
                                            </p:cond>
                                          </p:endCondLst>
                                        </p:cTn>
                                        <p:tgtEl>
                                          <p:sndTgt r:embed="rId2" name="click.wav"/>
                                        </p:tgtEl>
                                      </p:cMediaNode>
                                    </p:audio>
                                  </p:subTnLst>
                                </p:cTn>
                              </p:par>
                            </p:childTnLst>
                          </p:cTn>
                        </p:par>
                        <p:par>
                          <p:cTn id="358" fill="hold">
                            <p:stCondLst>
                              <p:cond delay="116000"/>
                            </p:stCondLst>
                            <p:childTnLst>
                              <p:par>
                                <p:cTn id="359" presetID="11" presetClass="entr" presetSubtype="0" fill="hold" grpId="0" nodeType="afterEffect">
                                  <p:stCondLst>
                                    <p:cond delay="0"/>
                                  </p:stCondLst>
                                  <p:childTnLst>
                                    <p:set>
                                      <p:cBhvr>
                                        <p:cTn id="360" dur="1000">
                                          <p:stCondLst>
                                            <p:cond delay="0"/>
                                          </p:stCondLst>
                                        </p:cTn>
                                        <p:tgtEl>
                                          <p:spTgt spid="7299"/>
                                        </p:tgtEl>
                                        <p:attrNameLst>
                                          <p:attrName>style.visibility</p:attrName>
                                        </p:attrNameLst>
                                      </p:cBhvr>
                                      <p:to>
                                        <p:strVal val="visible"/>
                                      </p:to>
                                    </p:set>
                                  </p:childTnLst>
                                  <p:subTnLst>
                                    <p:set>
                                      <p:cBhvr override="childStyle">
                                        <p:cTn dur="1" fill="hold" display="0" masterRel="sameClick" afterEffect="1">
                                          <p:stCondLst>
                                            <p:cond evt="end" delay="0">
                                              <p:tn val="359"/>
                                            </p:cond>
                                          </p:stCondLst>
                                        </p:cTn>
                                        <p:tgtEl>
                                          <p:spTgt spid="7299"/>
                                        </p:tgtEl>
                                        <p:attrNameLst>
                                          <p:attrName>style.visibility</p:attrName>
                                        </p:attrNameLst>
                                      </p:cBhvr>
                                      <p:to>
                                        <p:strVal val="hidden"/>
                                      </p:to>
                                    </p:set>
                                    <p:audio>
                                      <p:cMediaNode>
                                        <p:cTn display="0" masterRel="sameClick">
                                          <p:stCondLst>
                                            <p:cond evt="begin" delay="0">
                                              <p:tn val="359"/>
                                            </p:cond>
                                          </p:stCondLst>
                                          <p:endCondLst>
                                            <p:cond evt="onStopAudio" delay="0">
                                              <p:tgtEl>
                                                <p:sldTgt/>
                                              </p:tgtEl>
                                            </p:cond>
                                          </p:endCondLst>
                                        </p:cTn>
                                        <p:tgtEl>
                                          <p:sndTgt r:embed="rId2" name="click.wav"/>
                                        </p:tgtEl>
                                      </p:cMediaNode>
                                    </p:audio>
                                  </p:subTnLst>
                                </p:cTn>
                              </p:par>
                            </p:childTnLst>
                          </p:cTn>
                        </p:par>
                        <p:par>
                          <p:cTn id="361" fill="hold">
                            <p:stCondLst>
                              <p:cond delay="117000"/>
                            </p:stCondLst>
                            <p:childTnLst>
                              <p:par>
                                <p:cTn id="362" presetID="11" presetClass="entr" presetSubtype="0" fill="hold" grpId="0" nodeType="afterEffect">
                                  <p:stCondLst>
                                    <p:cond delay="0"/>
                                  </p:stCondLst>
                                  <p:childTnLst>
                                    <p:set>
                                      <p:cBhvr>
                                        <p:cTn id="363" dur="1000">
                                          <p:stCondLst>
                                            <p:cond delay="0"/>
                                          </p:stCondLst>
                                        </p:cTn>
                                        <p:tgtEl>
                                          <p:spTgt spid="7300"/>
                                        </p:tgtEl>
                                        <p:attrNameLst>
                                          <p:attrName>style.visibility</p:attrName>
                                        </p:attrNameLst>
                                      </p:cBhvr>
                                      <p:to>
                                        <p:strVal val="visible"/>
                                      </p:to>
                                    </p:set>
                                  </p:childTnLst>
                                  <p:subTnLst>
                                    <p:set>
                                      <p:cBhvr override="childStyle">
                                        <p:cTn dur="1" fill="hold" display="0" masterRel="sameClick" afterEffect="1">
                                          <p:stCondLst>
                                            <p:cond evt="end" delay="0">
                                              <p:tn val="362"/>
                                            </p:cond>
                                          </p:stCondLst>
                                        </p:cTn>
                                        <p:tgtEl>
                                          <p:spTgt spid="7300"/>
                                        </p:tgtEl>
                                        <p:attrNameLst>
                                          <p:attrName>style.visibility</p:attrName>
                                        </p:attrNameLst>
                                      </p:cBhvr>
                                      <p:to>
                                        <p:strVal val="hidden"/>
                                      </p:to>
                                    </p:set>
                                    <p:audio>
                                      <p:cMediaNode>
                                        <p:cTn display="0" masterRel="sameClick">
                                          <p:stCondLst>
                                            <p:cond evt="begin" delay="0">
                                              <p:tn val="362"/>
                                            </p:cond>
                                          </p:stCondLst>
                                          <p:endCondLst>
                                            <p:cond evt="onStopAudio" delay="0">
                                              <p:tgtEl>
                                                <p:sldTgt/>
                                              </p:tgtEl>
                                            </p:cond>
                                          </p:endCondLst>
                                        </p:cTn>
                                        <p:tgtEl>
                                          <p:sndTgt r:embed="rId2" name="click.wav"/>
                                        </p:tgtEl>
                                      </p:cMediaNode>
                                    </p:audio>
                                  </p:subTnLst>
                                </p:cTn>
                              </p:par>
                            </p:childTnLst>
                          </p:cTn>
                        </p:par>
                        <p:par>
                          <p:cTn id="364" fill="hold">
                            <p:stCondLst>
                              <p:cond delay="118000"/>
                            </p:stCondLst>
                            <p:childTnLst>
                              <p:par>
                                <p:cTn id="365" presetID="11" presetClass="entr" presetSubtype="0" fill="hold" grpId="0" nodeType="afterEffect">
                                  <p:stCondLst>
                                    <p:cond delay="0"/>
                                  </p:stCondLst>
                                  <p:childTnLst>
                                    <p:set>
                                      <p:cBhvr>
                                        <p:cTn id="366" dur="1000">
                                          <p:stCondLst>
                                            <p:cond delay="0"/>
                                          </p:stCondLst>
                                        </p:cTn>
                                        <p:tgtEl>
                                          <p:spTgt spid="7301"/>
                                        </p:tgtEl>
                                        <p:attrNameLst>
                                          <p:attrName>style.visibility</p:attrName>
                                        </p:attrNameLst>
                                      </p:cBhvr>
                                      <p:to>
                                        <p:strVal val="visible"/>
                                      </p:to>
                                    </p:set>
                                  </p:childTnLst>
                                  <p:subTnLst>
                                    <p:set>
                                      <p:cBhvr override="childStyle">
                                        <p:cTn dur="1" fill="hold" display="0" masterRel="sameClick" afterEffect="1">
                                          <p:stCondLst>
                                            <p:cond evt="end" delay="0">
                                              <p:tn val="365"/>
                                            </p:cond>
                                          </p:stCondLst>
                                        </p:cTn>
                                        <p:tgtEl>
                                          <p:spTgt spid="7301"/>
                                        </p:tgtEl>
                                        <p:attrNameLst>
                                          <p:attrName>style.visibility</p:attrName>
                                        </p:attrNameLst>
                                      </p:cBhvr>
                                      <p:to>
                                        <p:strVal val="hidden"/>
                                      </p:to>
                                    </p:set>
                                    <p:audio>
                                      <p:cMediaNode>
                                        <p:cTn display="0" masterRel="sameClick">
                                          <p:stCondLst>
                                            <p:cond evt="begin" delay="0">
                                              <p:tn val="365"/>
                                            </p:cond>
                                          </p:stCondLst>
                                          <p:endCondLst>
                                            <p:cond evt="onStopAudio" delay="0">
                                              <p:tgtEl>
                                                <p:sldTgt/>
                                              </p:tgtEl>
                                            </p:cond>
                                          </p:endCondLst>
                                        </p:cTn>
                                        <p:tgtEl>
                                          <p:sndTgt r:embed="rId2" name="click.wav"/>
                                        </p:tgtEl>
                                      </p:cMediaNode>
                                    </p:audio>
                                  </p:subTnLst>
                                </p:cTn>
                              </p:par>
                            </p:childTnLst>
                          </p:cTn>
                        </p:par>
                        <p:par>
                          <p:cTn id="367" fill="hold">
                            <p:stCondLst>
                              <p:cond delay="119000"/>
                            </p:stCondLst>
                            <p:childTnLst>
                              <p:par>
                                <p:cTn id="368" presetID="11" presetClass="entr" presetSubtype="0" fill="hold" grpId="0" nodeType="afterEffect">
                                  <p:stCondLst>
                                    <p:cond delay="0"/>
                                  </p:stCondLst>
                                  <p:childTnLst>
                                    <p:set>
                                      <p:cBhvr>
                                        <p:cTn id="369" dur="1000">
                                          <p:stCondLst>
                                            <p:cond delay="0"/>
                                          </p:stCondLst>
                                        </p:cTn>
                                        <p:tgtEl>
                                          <p:spTgt spid="7305"/>
                                        </p:tgtEl>
                                        <p:attrNameLst>
                                          <p:attrName>style.visibility</p:attrName>
                                        </p:attrNameLst>
                                      </p:cBhvr>
                                      <p:to>
                                        <p:strVal val="visible"/>
                                      </p:to>
                                    </p:set>
                                  </p:childTnLst>
                                  <p:subTnLst>
                                    <p:audio>
                                      <p:cMediaNode>
                                        <p:cTn display="0" masterRel="sameClick">
                                          <p:stCondLst>
                                            <p:cond evt="begin" delay="0">
                                              <p:tn val="368"/>
                                            </p:cond>
                                          </p:stCondLst>
                                          <p:endCondLst>
                                            <p:cond evt="onStopAudio" delay="0">
                                              <p:tgtEl>
                                                <p:sldTgt/>
                                              </p:tgtEl>
                                            </p:cond>
                                          </p:endCondLst>
                                        </p:cTn>
                                        <p:tgtEl>
                                          <p:sndTgt r:embed="rId3" name="bell3.wav"/>
                                        </p:tgtEl>
                                      </p:cMediaNode>
                                    </p:audio>
                                  </p:subTnLst>
                                </p:cTn>
                              </p:par>
                            </p:childTnLst>
                          </p:cTn>
                        </p:par>
                      </p:childTnLst>
                    </p:cTn>
                  </p:par>
                </p:childTnLst>
              </p:cTn>
              <p:nextCondLst>
                <p:cond evt="onClick" delay="0">
                  <p:tgtEl>
                    <p:spTgt spid="3140"/>
                  </p:tgtEl>
                </p:cond>
              </p:nextCondLst>
            </p:seq>
          </p:childTnLst>
        </p:cTn>
      </p:par>
    </p:tnLst>
    <p:bldLst>
      <p:bldP spid="3074" grpId="0"/>
      <p:bldP spid="7184" grpId="0"/>
      <p:bldP spid="7184" grpId="1"/>
      <p:bldP spid="7243" grpId="0"/>
      <p:bldP spid="7243" grpId="1"/>
      <p:bldP spid="7244" grpId="0"/>
      <p:bldP spid="7244" grpId="1"/>
      <p:bldP spid="7245" grpId="0"/>
      <p:bldP spid="7245" grpId="1"/>
      <p:bldP spid="7246" grpId="0"/>
      <p:bldP spid="7246" grpId="1"/>
      <p:bldP spid="7247" grpId="0"/>
      <p:bldP spid="7247" grpId="1"/>
      <p:bldP spid="7248" grpId="0"/>
      <p:bldP spid="7248" grpId="1"/>
      <p:bldP spid="7249" grpId="0"/>
      <p:bldP spid="7249" grpId="1"/>
      <p:bldP spid="7250" grpId="0"/>
      <p:bldP spid="7250" grpId="1"/>
      <p:bldP spid="7251" grpId="0"/>
      <p:bldP spid="7251" grpId="1"/>
      <p:bldP spid="7252" grpId="0"/>
      <p:bldP spid="7252" grpId="1"/>
      <p:bldP spid="7253" grpId="0"/>
      <p:bldP spid="7253" grpId="1"/>
      <p:bldP spid="7254" grpId="0"/>
      <p:bldP spid="7254" grpId="1"/>
      <p:bldP spid="7255" grpId="0"/>
      <p:bldP spid="7255" grpId="1"/>
      <p:bldP spid="7256" grpId="0"/>
      <p:bldP spid="7256" grpId="1"/>
      <p:bldP spid="7257" grpId="0"/>
      <p:bldP spid="7257" grpId="1"/>
      <p:bldP spid="7258" grpId="0"/>
      <p:bldP spid="7258" grpId="1"/>
      <p:bldP spid="7259" grpId="0"/>
      <p:bldP spid="7259" grpId="1"/>
      <p:bldP spid="7260" grpId="0"/>
      <p:bldP spid="7260" grpId="1"/>
      <p:bldP spid="7261" grpId="0"/>
      <p:bldP spid="7261" grpId="1"/>
      <p:bldP spid="7262" grpId="0"/>
      <p:bldP spid="7262" grpId="1"/>
      <p:bldP spid="7263" grpId="0"/>
      <p:bldP spid="7263" grpId="1"/>
      <p:bldP spid="7264" grpId="0"/>
      <p:bldP spid="7264" grpId="1"/>
      <p:bldP spid="7265" grpId="0"/>
      <p:bldP spid="7265" grpId="1"/>
      <p:bldP spid="7266" grpId="0"/>
      <p:bldP spid="7266" grpId="1"/>
      <p:bldP spid="7267" grpId="0"/>
      <p:bldP spid="7267" grpId="1"/>
      <p:bldP spid="7268" grpId="0"/>
      <p:bldP spid="7268" grpId="1"/>
      <p:bldP spid="7270" grpId="0"/>
      <p:bldP spid="7270" grpId="1"/>
      <p:bldP spid="7271" grpId="0"/>
      <p:bldP spid="7271" grpId="1"/>
      <p:bldP spid="7272" grpId="0"/>
      <p:bldP spid="7272" grpId="1"/>
      <p:bldP spid="7273" grpId="0"/>
      <p:bldP spid="7273" grpId="1"/>
      <p:bldP spid="7274" grpId="0"/>
      <p:bldP spid="7274" grpId="1"/>
      <p:bldP spid="7275" grpId="0"/>
      <p:bldP spid="7275" grpId="1"/>
      <p:bldP spid="7276" grpId="0"/>
      <p:bldP spid="7276" grpId="1"/>
      <p:bldP spid="7277" grpId="0"/>
      <p:bldP spid="7277" grpId="1"/>
      <p:bldP spid="7278" grpId="0"/>
      <p:bldP spid="7278" grpId="1"/>
      <p:bldP spid="7279" grpId="0"/>
      <p:bldP spid="7279" grpId="1"/>
      <p:bldP spid="7280" grpId="0"/>
      <p:bldP spid="7280" grpId="1"/>
      <p:bldP spid="7281" grpId="0"/>
      <p:bldP spid="7281" grpId="1"/>
      <p:bldP spid="7282" grpId="0"/>
      <p:bldP spid="7282" grpId="1"/>
      <p:bldP spid="7283" grpId="0"/>
      <p:bldP spid="7283" grpId="1"/>
      <p:bldP spid="7284" grpId="0"/>
      <p:bldP spid="7284" grpId="1"/>
      <p:bldP spid="7285" grpId="0"/>
      <p:bldP spid="7285" grpId="1"/>
      <p:bldP spid="7286" grpId="0"/>
      <p:bldP spid="7286" grpId="1"/>
      <p:bldP spid="7287" grpId="0"/>
      <p:bldP spid="7287" grpId="1"/>
      <p:bldP spid="7288" grpId="0"/>
      <p:bldP spid="7288" grpId="1"/>
      <p:bldP spid="7289" grpId="0"/>
      <p:bldP spid="7289" grpId="1"/>
      <p:bldP spid="7290" grpId="0"/>
      <p:bldP spid="7290" grpId="1"/>
      <p:bldP spid="7291" grpId="0"/>
      <p:bldP spid="7291" grpId="1"/>
      <p:bldP spid="7292" grpId="0"/>
      <p:bldP spid="7292" grpId="1"/>
      <p:bldP spid="7293" grpId="0"/>
      <p:bldP spid="7293" grpId="1"/>
      <p:bldP spid="7294" grpId="0"/>
      <p:bldP spid="7294" grpId="1"/>
      <p:bldP spid="7295" grpId="0"/>
      <p:bldP spid="7295" grpId="1"/>
      <p:bldP spid="7296" grpId="0"/>
      <p:bldP spid="7296" grpId="1"/>
      <p:bldP spid="7297" grpId="0"/>
      <p:bldP spid="7297" grpId="1"/>
      <p:bldP spid="7298" grpId="0"/>
      <p:bldP spid="7298" grpId="1"/>
      <p:bldP spid="7299" grpId="0"/>
      <p:bldP spid="7299" grpId="1"/>
      <p:bldP spid="7300" grpId="0"/>
      <p:bldP spid="7300" grpId="1"/>
      <p:bldP spid="7301" grpId="0"/>
      <p:bldP spid="7301" grpId="1"/>
      <p:bldP spid="7305" grpId="0"/>
      <p:bldP spid="7305" grpId="1"/>
      <p:bldP spid="31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990160" y="0"/>
            <a:ext cx="7620464" cy="523194"/>
          </a:xfrm>
          <a:prstGeom prst="rect">
            <a:avLst/>
          </a:prstGeom>
          <a:noFill/>
          <a:ln w="9525">
            <a:noFill/>
            <a:miter lim="800000"/>
            <a:headEnd/>
            <a:tailEnd/>
          </a:ln>
        </p:spPr>
        <p:txBody>
          <a:bodyPr lIns="91412" tIns="45707" rIns="91412" bIns="45707">
            <a:spAutoFit/>
          </a:bodyPr>
          <a:lstStyle/>
          <a:p>
            <a:pPr algn="ctr" defTabSz="914003">
              <a:spcBef>
                <a:spcPct val="50000"/>
              </a:spcBef>
            </a:pPr>
            <a:r>
              <a:rPr lang="en-US" sz="2800" dirty="0" err="1"/>
              <a:t>Tác</a:t>
            </a:r>
            <a:r>
              <a:rPr lang="en-US" sz="2800" dirty="0"/>
              <a:t> </a:t>
            </a:r>
            <a:r>
              <a:rPr lang="en-US" sz="2800" dirty="0" err="1"/>
              <a:t>nhân</a:t>
            </a:r>
            <a:r>
              <a:rPr lang="en-US" sz="2800" dirty="0"/>
              <a:t> </a:t>
            </a:r>
            <a:r>
              <a:rPr lang="en-US" sz="2800" dirty="0" err="1"/>
              <a:t>vật</a:t>
            </a:r>
            <a:r>
              <a:rPr lang="en-US" sz="2800" dirty="0"/>
              <a:t> </a:t>
            </a:r>
            <a:r>
              <a:rPr lang="en-US" sz="2800" dirty="0" err="1"/>
              <a:t>lí</a:t>
            </a:r>
            <a:r>
              <a:rPr lang="en-US" sz="2800" dirty="0"/>
              <a:t> </a:t>
            </a:r>
            <a:r>
              <a:rPr lang="en-US" sz="2800" dirty="0" err="1"/>
              <a:t>gây</a:t>
            </a:r>
            <a:r>
              <a:rPr lang="en-US" sz="2800" dirty="0"/>
              <a:t> </a:t>
            </a:r>
            <a:r>
              <a:rPr lang="en-US" sz="2800" dirty="0" err="1"/>
              <a:t>đột</a:t>
            </a:r>
            <a:r>
              <a:rPr lang="en-US" sz="2800" dirty="0"/>
              <a:t> </a:t>
            </a:r>
            <a:r>
              <a:rPr lang="en-US" sz="2800" dirty="0" err="1"/>
              <a:t>biến</a:t>
            </a:r>
            <a:r>
              <a:rPr lang="en-US" sz="2800" dirty="0"/>
              <a:t> </a:t>
            </a:r>
            <a:r>
              <a:rPr lang="en-US" sz="2800" dirty="0" err="1"/>
              <a:t>cấu</a:t>
            </a:r>
            <a:r>
              <a:rPr lang="en-US" sz="2800" dirty="0"/>
              <a:t> </a:t>
            </a:r>
            <a:r>
              <a:rPr lang="en-US" sz="2800" dirty="0" err="1"/>
              <a:t>trúc</a:t>
            </a:r>
            <a:r>
              <a:rPr lang="en-US" sz="2800" dirty="0"/>
              <a:t> </a:t>
            </a:r>
            <a:r>
              <a:rPr lang="en-US" sz="2800" dirty="0" err="1"/>
              <a:t>Nhiễm</a:t>
            </a:r>
            <a:r>
              <a:rPr lang="en-US" sz="2800" dirty="0"/>
              <a:t> </a:t>
            </a:r>
            <a:r>
              <a:rPr lang="en-US" sz="2800" dirty="0" err="1"/>
              <a:t>sắc</a:t>
            </a:r>
            <a:r>
              <a:rPr lang="en-US" sz="2800" dirty="0"/>
              <a:t> </a:t>
            </a:r>
            <a:r>
              <a:rPr lang="en-US" sz="2800" dirty="0" err="1"/>
              <a:t>thê</a:t>
            </a:r>
            <a:r>
              <a:rPr lang="en-US" sz="2800" dirty="0"/>
              <a:t>̉</a:t>
            </a:r>
          </a:p>
        </p:txBody>
      </p:sp>
      <p:sp>
        <p:nvSpPr>
          <p:cNvPr id="10243" name="Rectangle 4"/>
          <p:cNvSpPr>
            <a:spLocks noGrp="1" noChangeArrowheads="1"/>
          </p:cNvSpPr>
          <p:nvPr>
            <p:ph type="body" sz="half" idx="4294967295"/>
          </p:nvPr>
        </p:nvSpPr>
        <p:spPr>
          <a:xfrm>
            <a:off x="609971" y="1028908"/>
            <a:ext cx="8305638" cy="3714866"/>
          </a:xfrm>
          <a:ln>
            <a:solidFill>
              <a:schemeClr val="accent1"/>
            </a:solidFill>
          </a:ln>
        </p:spPr>
        <p:txBody>
          <a:bodyPr lIns="91412" tIns="45707" rIns="91412" bIns="45707"/>
          <a:lstStyle/>
          <a:p>
            <a:pPr eaLnBrk="1" hangingPunct="1">
              <a:lnSpc>
                <a:spcPct val="90000"/>
              </a:lnSpc>
              <a:buFontTx/>
              <a:buNone/>
            </a:pPr>
            <a:endParaRPr lang="en-US">
              <a:latin typeface="Times New Roman" pitchFamily="18" charset="0"/>
            </a:endParaRPr>
          </a:p>
          <a:p>
            <a:pPr eaLnBrk="1" hangingPunct="1">
              <a:lnSpc>
                <a:spcPct val="90000"/>
              </a:lnSpc>
              <a:buFontTx/>
              <a:buNone/>
            </a:pPr>
            <a:endParaRPr lang="en-US">
              <a:latin typeface="Times New Roman" pitchFamily="18" charset="0"/>
            </a:endParaRPr>
          </a:p>
          <a:p>
            <a:pPr eaLnBrk="1" hangingPunct="1">
              <a:lnSpc>
                <a:spcPct val="90000"/>
              </a:lnSpc>
              <a:buFontTx/>
              <a:buNone/>
            </a:pPr>
            <a:endParaRPr lang="en-US">
              <a:latin typeface="Times New Roman" pitchFamily="18" charset="0"/>
            </a:endParaRPr>
          </a:p>
          <a:p>
            <a:pPr eaLnBrk="1" hangingPunct="1">
              <a:lnSpc>
                <a:spcPct val="90000"/>
              </a:lnSpc>
              <a:buFontTx/>
              <a:buNone/>
            </a:pPr>
            <a:endParaRPr lang="en-US">
              <a:latin typeface="Times New Roman" pitchFamily="18" charset="0"/>
            </a:endParaRPr>
          </a:p>
          <a:p>
            <a:pPr eaLnBrk="1" hangingPunct="1">
              <a:lnSpc>
                <a:spcPct val="90000"/>
              </a:lnSpc>
              <a:buFontTx/>
              <a:buNone/>
            </a:pPr>
            <a:endParaRPr lang="en-US">
              <a:latin typeface="Times New Roman" pitchFamily="18" charset="0"/>
            </a:endParaRPr>
          </a:p>
          <a:p>
            <a:pPr eaLnBrk="1" hangingPunct="1">
              <a:lnSpc>
                <a:spcPct val="90000"/>
              </a:lnSpc>
              <a:buFontTx/>
              <a:buNone/>
            </a:pPr>
            <a:endParaRPr lang="en-US">
              <a:latin typeface="Times New Roman" pitchFamily="18" charset="0"/>
            </a:endParaRPr>
          </a:p>
          <a:p>
            <a:pPr eaLnBrk="1" hangingPunct="1">
              <a:lnSpc>
                <a:spcPct val="90000"/>
              </a:lnSpc>
              <a:buFontTx/>
              <a:buNone/>
            </a:pPr>
            <a:endParaRPr lang="en-US">
              <a:latin typeface="Times New Roman" pitchFamily="18" charset="0"/>
            </a:endParaRPr>
          </a:p>
          <a:p>
            <a:pPr eaLnBrk="1" hangingPunct="1">
              <a:lnSpc>
                <a:spcPct val="90000"/>
              </a:lnSpc>
              <a:buFontTx/>
              <a:buNone/>
            </a:pPr>
            <a:endParaRPr lang="en-US">
              <a:latin typeface="Times New Roman" pitchFamily="18" charset="0"/>
            </a:endParaRPr>
          </a:p>
          <a:p>
            <a:pPr eaLnBrk="1" hangingPunct="1">
              <a:lnSpc>
                <a:spcPct val="90000"/>
              </a:lnSpc>
              <a:buFontTx/>
              <a:buNone/>
            </a:pPr>
            <a:endParaRPr lang="en-US">
              <a:latin typeface="Times New Roman" pitchFamily="18" charset="0"/>
            </a:endParaRPr>
          </a:p>
        </p:txBody>
      </p:sp>
      <p:pic>
        <p:nvPicPr>
          <p:cNvPr id="10244" name="Picture 11" descr="tải xuống (1)"/>
          <p:cNvPicPr>
            <a:picLocks noChangeAspect="1" noChangeArrowheads="1"/>
          </p:cNvPicPr>
          <p:nvPr/>
        </p:nvPicPr>
        <p:blipFill>
          <a:blip r:embed="rId2"/>
          <a:srcRect/>
          <a:stretch>
            <a:fillRect/>
          </a:stretch>
        </p:blipFill>
        <p:spPr bwMode="auto">
          <a:xfrm>
            <a:off x="114195" y="513935"/>
            <a:ext cx="4229414" cy="2114919"/>
          </a:xfrm>
          <a:prstGeom prst="rect">
            <a:avLst/>
          </a:prstGeom>
          <a:noFill/>
          <a:ln w="9525">
            <a:noFill/>
            <a:miter lim="800000"/>
            <a:headEnd/>
            <a:tailEnd/>
          </a:ln>
        </p:spPr>
      </p:pic>
      <p:pic>
        <p:nvPicPr>
          <p:cNvPr id="10245" name="Picture 12" descr="images"/>
          <p:cNvPicPr>
            <a:picLocks noChangeAspect="1" noChangeArrowheads="1"/>
          </p:cNvPicPr>
          <p:nvPr/>
        </p:nvPicPr>
        <p:blipFill>
          <a:blip r:embed="rId3"/>
          <a:srcRect/>
          <a:stretch>
            <a:fillRect/>
          </a:stretch>
        </p:blipFill>
        <p:spPr bwMode="auto">
          <a:xfrm>
            <a:off x="4495406" y="513935"/>
            <a:ext cx="4572000" cy="2114919"/>
          </a:xfrm>
          <a:prstGeom prst="rect">
            <a:avLst/>
          </a:prstGeom>
          <a:noFill/>
          <a:ln w="9525">
            <a:noFill/>
            <a:miter lim="800000"/>
            <a:headEnd/>
            <a:tailEnd/>
          </a:ln>
        </p:spPr>
      </p:pic>
      <p:sp>
        <p:nvSpPr>
          <p:cNvPr id="10246" name="Rectangle 13"/>
          <p:cNvSpPr>
            <a:spLocks noChangeArrowheads="1"/>
          </p:cNvSpPr>
          <p:nvPr/>
        </p:nvSpPr>
        <p:spPr bwMode="auto">
          <a:xfrm>
            <a:off x="1066753" y="2286231"/>
            <a:ext cx="3048465" cy="285520"/>
          </a:xfrm>
          <a:prstGeom prst="rect">
            <a:avLst/>
          </a:prstGeom>
          <a:noFill/>
          <a:ln w="9525">
            <a:noFill/>
            <a:miter lim="800000"/>
            <a:headEnd/>
            <a:tailEnd/>
          </a:ln>
        </p:spPr>
        <p:txBody>
          <a:bodyPr lIns="91412" tIns="45707" rIns="91412" bIns="45707" anchor="ctr"/>
          <a:lstStyle/>
          <a:p>
            <a:pPr algn="ctr" defTabSz="914003"/>
            <a:r>
              <a:rPr lang="en-US" sz="2800" dirty="0">
                <a:solidFill>
                  <a:schemeClr val="tx2"/>
                </a:solidFill>
              </a:rPr>
              <a:t>          </a:t>
            </a:r>
            <a:r>
              <a:rPr lang="en-US" sz="2800" dirty="0" err="1"/>
              <a:t>Sốc</a:t>
            </a:r>
            <a:r>
              <a:rPr lang="en-US" sz="2800" dirty="0"/>
              <a:t> </a:t>
            </a:r>
            <a:r>
              <a:rPr lang="en-US" sz="2800" dirty="0" err="1"/>
              <a:t>nhiệt</a:t>
            </a:r>
            <a:endParaRPr lang="en-US" sz="2800" dirty="0"/>
          </a:p>
        </p:txBody>
      </p:sp>
      <p:sp>
        <p:nvSpPr>
          <p:cNvPr id="10247" name="Rectangle 14"/>
          <p:cNvSpPr>
            <a:spLocks noChangeArrowheads="1"/>
          </p:cNvSpPr>
          <p:nvPr/>
        </p:nvSpPr>
        <p:spPr bwMode="auto">
          <a:xfrm>
            <a:off x="6095556" y="2229128"/>
            <a:ext cx="2515087" cy="285519"/>
          </a:xfrm>
          <a:prstGeom prst="rect">
            <a:avLst/>
          </a:prstGeom>
          <a:noFill/>
          <a:ln w="9525">
            <a:noFill/>
            <a:miter lim="800000"/>
            <a:headEnd/>
            <a:tailEnd/>
          </a:ln>
        </p:spPr>
        <p:txBody>
          <a:bodyPr lIns="91412" tIns="45707" rIns="91412" bIns="45707" anchor="ctr"/>
          <a:lstStyle/>
          <a:p>
            <a:pPr algn="ctr" defTabSz="914003"/>
            <a:r>
              <a:rPr lang="en-US" sz="2800" dirty="0" err="1">
                <a:solidFill>
                  <a:schemeClr val="bg1"/>
                </a:solidFill>
              </a:rPr>
              <a:t>Các</a:t>
            </a:r>
            <a:r>
              <a:rPr lang="en-US" sz="2800" dirty="0">
                <a:solidFill>
                  <a:schemeClr val="bg1"/>
                </a:solidFill>
              </a:rPr>
              <a:t> </a:t>
            </a:r>
            <a:r>
              <a:rPr lang="en-US" sz="2800" dirty="0" err="1">
                <a:solidFill>
                  <a:schemeClr val="bg1"/>
                </a:solidFill>
              </a:rPr>
              <a:t>tia</a:t>
            </a:r>
            <a:r>
              <a:rPr lang="en-US" sz="2800" dirty="0">
                <a:solidFill>
                  <a:schemeClr val="bg1"/>
                </a:solidFill>
              </a:rPr>
              <a:t> </a:t>
            </a:r>
            <a:r>
              <a:rPr lang="en-US" sz="2800" dirty="0" err="1">
                <a:solidFill>
                  <a:schemeClr val="bg1"/>
                </a:solidFill>
              </a:rPr>
              <a:t>tử</a:t>
            </a:r>
            <a:r>
              <a:rPr lang="en-US" sz="2800" dirty="0">
                <a:solidFill>
                  <a:schemeClr val="bg1"/>
                </a:solidFill>
              </a:rPr>
              <a:t> </a:t>
            </a:r>
            <a:r>
              <a:rPr lang="en-US" sz="2800" dirty="0" err="1">
                <a:solidFill>
                  <a:schemeClr val="bg1"/>
                </a:solidFill>
              </a:rPr>
              <a:t>ngoại</a:t>
            </a:r>
            <a:endParaRPr lang="en-US" sz="2800" dirty="0">
              <a:solidFill>
                <a:schemeClr val="bg1"/>
              </a:solidFill>
            </a:endParaRPr>
          </a:p>
        </p:txBody>
      </p:sp>
      <p:pic>
        <p:nvPicPr>
          <p:cNvPr id="10248" name="Picture 17" descr="operationcrossroadsbaker1-96467"/>
          <p:cNvPicPr>
            <a:picLocks noChangeAspect="1" noChangeArrowheads="1"/>
          </p:cNvPicPr>
          <p:nvPr/>
        </p:nvPicPr>
        <p:blipFill>
          <a:blip r:embed="rId4"/>
          <a:srcRect/>
          <a:stretch>
            <a:fillRect/>
          </a:stretch>
        </p:blipFill>
        <p:spPr bwMode="auto">
          <a:xfrm>
            <a:off x="4552504" y="2743071"/>
            <a:ext cx="4496798" cy="2343335"/>
          </a:xfrm>
          <a:prstGeom prst="rect">
            <a:avLst/>
          </a:prstGeom>
          <a:noFill/>
          <a:ln w="9525">
            <a:noFill/>
            <a:miter lim="800000"/>
            <a:headEnd/>
            <a:tailEnd/>
          </a:ln>
        </p:spPr>
      </p:pic>
      <p:pic>
        <p:nvPicPr>
          <p:cNvPr id="10249" name="Picture 19" descr="Phóng vũ khí hạt nhân"/>
          <p:cNvPicPr>
            <a:picLocks noChangeAspect="1" noChangeArrowheads="1"/>
          </p:cNvPicPr>
          <p:nvPr/>
        </p:nvPicPr>
        <p:blipFill>
          <a:blip r:embed="rId5"/>
          <a:srcRect/>
          <a:stretch>
            <a:fillRect/>
          </a:stretch>
        </p:blipFill>
        <p:spPr bwMode="auto">
          <a:xfrm>
            <a:off x="4572003" y="2743071"/>
            <a:ext cx="4420203" cy="2343335"/>
          </a:xfrm>
          <a:prstGeom prst="rect">
            <a:avLst/>
          </a:prstGeom>
          <a:noFill/>
          <a:ln w="9525">
            <a:noFill/>
            <a:miter lim="800000"/>
            <a:headEnd/>
            <a:tailEnd/>
          </a:ln>
        </p:spPr>
      </p:pic>
      <p:sp>
        <p:nvSpPr>
          <p:cNvPr id="10250" name="Text Box 20"/>
          <p:cNvSpPr txBox="1">
            <a:spLocks noChangeArrowheads="1"/>
          </p:cNvSpPr>
          <p:nvPr/>
        </p:nvSpPr>
        <p:spPr bwMode="auto">
          <a:xfrm>
            <a:off x="5333768" y="2685968"/>
            <a:ext cx="3810232" cy="1107969"/>
          </a:xfrm>
          <a:prstGeom prst="rect">
            <a:avLst/>
          </a:prstGeom>
          <a:noFill/>
          <a:ln w="38100" algn="ctr">
            <a:noFill/>
            <a:miter lim="800000"/>
            <a:headEnd/>
            <a:tailEnd/>
          </a:ln>
        </p:spPr>
        <p:txBody>
          <a:bodyPr lIns="91412" tIns="45707" rIns="91412" bIns="45707">
            <a:spAutoFit/>
          </a:bodyPr>
          <a:lstStyle/>
          <a:p>
            <a:pPr defTabSz="914003"/>
            <a:r>
              <a:rPr lang="en-US" b="1" dirty="0" err="1">
                <a:latin typeface="Arial" charset="0"/>
              </a:rPr>
              <a:t>Bụi</a:t>
            </a:r>
            <a:r>
              <a:rPr lang="en-US" b="1" dirty="0">
                <a:latin typeface="Arial" charset="0"/>
              </a:rPr>
              <a:t> </a:t>
            </a:r>
            <a:r>
              <a:rPr lang="en-US" b="1" dirty="0" err="1">
                <a:latin typeface="Arial" charset="0"/>
              </a:rPr>
              <a:t>phóng</a:t>
            </a:r>
            <a:r>
              <a:rPr lang="en-US" b="1" dirty="0">
                <a:latin typeface="Arial" charset="0"/>
              </a:rPr>
              <a:t> </a:t>
            </a:r>
            <a:r>
              <a:rPr lang="en-US" b="1" dirty="0" err="1">
                <a:latin typeface="Arial" charset="0"/>
              </a:rPr>
              <a:t>xạ</a:t>
            </a:r>
            <a:r>
              <a:rPr lang="en-US" b="1" dirty="0">
                <a:latin typeface="Arial" charset="0"/>
              </a:rPr>
              <a:t> </a:t>
            </a:r>
            <a:r>
              <a:rPr lang="en-US" b="1" dirty="0" err="1">
                <a:latin typeface="Arial" charset="0"/>
              </a:rPr>
              <a:t>và</a:t>
            </a:r>
            <a:r>
              <a:rPr lang="en-US" b="1" dirty="0">
                <a:latin typeface="Arial" charset="0"/>
              </a:rPr>
              <a:t> </a:t>
            </a:r>
            <a:r>
              <a:rPr lang="en-US" b="1" dirty="0" err="1">
                <a:latin typeface="Arial" charset="0"/>
              </a:rPr>
              <a:t>các</a:t>
            </a:r>
            <a:r>
              <a:rPr lang="en-US" b="1" dirty="0">
                <a:latin typeface="Arial" charset="0"/>
              </a:rPr>
              <a:t> </a:t>
            </a:r>
            <a:r>
              <a:rPr lang="en-US" b="1" dirty="0" err="1">
                <a:latin typeface="Arial" charset="0"/>
              </a:rPr>
              <a:t>bức</a:t>
            </a:r>
            <a:r>
              <a:rPr lang="en-US" b="1" dirty="0">
                <a:latin typeface="Arial" charset="0"/>
              </a:rPr>
              <a:t> </a:t>
            </a:r>
            <a:r>
              <a:rPr lang="en-US" b="1" dirty="0" err="1">
                <a:latin typeface="Arial" charset="0"/>
              </a:rPr>
              <a:t>xạ</a:t>
            </a:r>
            <a:r>
              <a:rPr lang="en-US" b="1" dirty="0">
                <a:latin typeface="Arial" charset="0"/>
              </a:rPr>
              <a:t> </a:t>
            </a:r>
          </a:p>
          <a:p>
            <a:pPr defTabSz="914003"/>
            <a:r>
              <a:rPr lang="en-US" b="1" dirty="0" err="1">
                <a:latin typeface="Arial" charset="0"/>
              </a:rPr>
              <a:t>từ</a:t>
            </a:r>
            <a:r>
              <a:rPr lang="en-US" b="1" dirty="0">
                <a:latin typeface="Arial" charset="0"/>
              </a:rPr>
              <a:t> </a:t>
            </a:r>
            <a:r>
              <a:rPr lang="en-US" b="1" dirty="0" err="1">
                <a:latin typeface="Arial" charset="0"/>
              </a:rPr>
              <a:t>phóng</a:t>
            </a:r>
            <a:r>
              <a:rPr lang="en-US" b="1" dirty="0">
                <a:latin typeface="Arial" charset="0"/>
              </a:rPr>
              <a:t> </a:t>
            </a:r>
            <a:r>
              <a:rPr lang="en-US" b="1" dirty="0" err="1">
                <a:latin typeface="Arial" charset="0"/>
              </a:rPr>
              <a:t>vũ</a:t>
            </a:r>
            <a:r>
              <a:rPr lang="en-US" b="1" dirty="0">
                <a:latin typeface="Arial" charset="0"/>
              </a:rPr>
              <a:t>  </a:t>
            </a:r>
            <a:r>
              <a:rPr lang="en-US" b="1" dirty="0" err="1">
                <a:latin typeface="Arial" charset="0"/>
              </a:rPr>
              <a:t>khí</a:t>
            </a:r>
            <a:r>
              <a:rPr lang="en-US" b="1" dirty="0">
                <a:latin typeface="Arial" charset="0"/>
              </a:rPr>
              <a:t> </a:t>
            </a:r>
            <a:r>
              <a:rPr lang="en-US" b="1" dirty="0" err="1">
                <a:latin typeface="Arial" charset="0"/>
              </a:rPr>
              <a:t>hạt</a:t>
            </a:r>
            <a:r>
              <a:rPr lang="en-US" b="1" dirty="0">
                <a:latin typeface="Arial" charset="0"/>
              </a:rPr>
              <a:t> </a:t>
            </a:r>
            <a:r>
              <a:rPr lang="en-US" b="1" dirty="0" err="1">
                <a:latin typeface="Arial" charset="0"/>
              </a:rPr>
              <a:t>nhân</a:t>
            </a:r>
            <a:endParaRPr lang="en-US" b="1" dirty="0">
              <a:latin typeface="Arial" charset="0"/>
            </a:endParaRPr>
          </a:p>
          <a:p>
            <a:pPr algn="ctr" defTabSz="914003">
              <a:spcBef>
                <a:spcPct val="50000"/>
              </a:spcBef>
            </a:pPr>
            <a:endParaRPr lang="en-US" sz="2000" b="1" dirty="0"/>
          </a:p>
        </p:txBody>
      </p:sp>
      <p:pic>
        <p:nvPicPr>
          <p:cNvPr id="10251" name="Picture 21" descr="Chiến tranh hạt nhân"/>
          <p:cNvPicPr>
            <a:picLocks noChangeAspect="1" noChangeArrowheads="1"/>
          </p:cNvPicPr>
          <p:nvPr/>
        </p:nvPicPr>
        <p:blipFill>
          <a:blip r:embed="rId6"/>
          <a:srcRect/>
          <a:stretch>
            <a:fillRect/>
          </a:stretch>
        </p:blipFill>
        <p:spPr bwMode="auto">
          <a:xfrm>
            <a:off x="20" y="2743071"/>
            <a:ext cx="4343609" cy="2400439"/>
          </a:xfrm>
          <a:prstGeom prst="rect">
            <a:avLst/>
          </a:prstGeom>
          <a:noFill/>
          <a:ln w="9525">
            <a:noFill/>
            <a:miter lim="800000"/>
            <a:headEnd/>
            <a:tailEnd/>
          </a:ln>
        </p:spPr>
      </p:pic>
      <p:sp>
        <p:nvSpPr>
          <p:cNvPr id="10252" name="Text Box 22"/>
          <p:cNvSpPr txBox="1">
            <a:spLocks noChangeArrowheads="1"/>
          </p:cNvSpPr>
          <p:nvPr/>
        </p:nvSpPr>
        <p:spPr bwMode="auto">
          <a:xfrm>
            <a:off x="381598" y="4811260"/>
            <a:ext cx="3962029" cy="369306"/>
          </a:xfrm>
          <a:prstGeom prst="rect">
            <a:avLst/>
          </a:prstGeom>
          <a:noFill/>
          <a:ln w="38100" algn="ctr">
            <a:noFill/>
            <a:miter lim="800000"/>
            <a:headEnd/>
            <a:tailEnd/>
          </a:ln>
        </p:spPr>
        <p:txBody>
          <a:bodyPr lIns="91412" tIns="45707" rIns="91412" bIns="45707">
            <a:spAutoFit/>
          </a:bodyPr>
          <a:lstStyle/>
          <a:p>
            <a:pPr defTabSz="914003"/>
            <a:r>
              <a:rPr lang="en-US" b="1" dirty="0" err="1">
                <a:solidFill>
                  <a:schemeClr val="bg1"/>
                </a:solidFill>
                <a:latin typeface="Arial" charset="0"/>
              </a:rPr>
              <a:t>Chất</a:t>
            </a:r>
            <a:r>
              <a:rPr lang="en-US" b="1" dirty="0">
                <a:solidFill>
                  <a:schemeClr val="bg1"/>
                </a:solidFill>
                <a:latin typeface="Arial" charset="0"/>
              </a:rPr>
              <a:t> </a:t>
            </a:r>
            <a:r>
              <a:rPr lang="en-US" b="1" dirty="0" err="1">
                <a:solidFill>
                  <a:schemeClr val="bg1"/>
                </a:solidFill>
                <a:latin typeface="Arial" charset="0"/>
              </a:rPr>
              <a:t>phóng</a:t>
            </a:r>
            <a:r>
              <a:rPr lang="en-US" b="1" dirty="0">
                <a:solidFill>
                  <a:schemeClr val="bg1"/>
                </a:solidFill>
                <a:latin typeface="Arial" charset="0"/>
              </a:rPr>
              <a:t> </a:t>
            </a:r>
            <a:r>
              <a:rPr lang="en-US" b="1" dirty="0" err="1">
                <a:solidFill>
                  <a:schemeClr val="bg1"/>
                </a:solidFill>
                <a:latin typeface="Arial" charset="0"/>
              </a:rPr>
              <a:t>xạ</a:t>
            </a:r>
            <a:r>
              <a:rPr lang="en-US" b="1" dirty="0">
                <a:solidFill>
                  <a:schemeClr val="bg1"/>
                </a:solidFill>
                <a:latin typeface="Arial" charset="0"/>
              </a:rPr>
              <a:t> </a:t>
            </a:r>
            <a:r>
              <a:rPr lang="en-US" b="1" dirty="0" err="1">
                <a:solidFill>
                  <a:schemeClr val="bg1"/>
                </a:solidFill>
                <a:latin typeface="Arial" charset="0"/>
              </a:rPr>
              <a:t>từ</a:t>
            </a:r>
            <a:r>
              <a:rPr lang="en-US" b="1" dirty="0">
                <a:solidFill>
                  <a:schemeClr val="bg1"/>
                </a:solidFill>
                <a:latin typeface="Arial" charset="0"/>
              </a:rPr>
              <a:t> </a:t>
            </a:r>
            <a:r>
              <a:rPr lang="en-US" b="1" dirty="0" err="1">
                <a:solidFill>
                  <a:schemeClr val="bg1"/>
                </a:solidFill>
                <a:latin typeface="Arial" charset="0"/>
              </a:rPr>
              <a:t>bom</a:t>
            </a:r>
            <a:r>
              <a:rPr lang="en-US" b="1" dirty="0">
                <a:solidFill>
                  <a:schemeClr val="bg1"/>
                </a:solidFill>
                <a:latin typeface="Arial" charset="0"/>
              </a:rPr>
              <a:t> </a:t>
            </a:r>
            <a:r>
              <a:rPr lang="en-US" b="1" dirty="0" err="1">
                <a:solidFill>
                  <a:schemeClr val="bg1"/>
                </a:solidFill>
                <a:latin typeface="Arial" charset="0"/>
              </a:rPr>
              <a:t>nguyên</a:t>
            </a:r>
            <a:r>
              <a:rPr lang="en-US" b="1" dirty="0">
                <a:solidFill>
                  <a:schemeClr val="bg1"/>
                </a:solidFill>
                <a:latin typeface="Arial" charset="0"/>
              </a:rPr>
              <a:t> </a:t>
            </a:r>
            <a:r>
              <a:rPr lang="en-US" b="1" dirty="0" err="1">
                <a:solidFill>
                  <a:schemeClr val="bg1"/>
                </a:solidFill>
                <a:latin typeface="Arial" charset="0"/>
              </a:rPr>
              <a:t>tử</a:t>
            </a:r>
            <a:endParaRPr lang="en-US" sz="2000" b="1" dirty="0">
              <a:solidFill>
                <a:schemeClr val="bg1"/>
              </a:solidFill>
            </a:endParaRPr>
          </a:p>
        </p:txBody>
      </p:sp>
      <p:pic>
        <p:nvPicPr>
          <p:cNvPr id="10253" name="Picture 19" descr="Phóng vũ khí hạt nhân"/>
          <p:cNvPicPr>
            <a:picLocks noChangeAspect="1" noChangeArrowheads="1"/>
          </p:cNvPicPr>
          <p:nvPr/>
        </p:nvPicPr>
        <p:blipFill>
          <a:blip r:embed="rId5"/>
          <a:srcRect/>
          <a:stretch>
            <a:fillRect/>
          </a:stretch>
        </p:blipFill>
        <p:spPr bwMode="auto">
          <a:xfrm>
            <a:off x="4572003" y="2743071"/>
            <a:ext cx="4420203" cy="2343335"/>
          </a:xfrm>
          <a:prstGeom prst="rect">
            <a:avLst/>
          </a:prstGeom>
          <a:noFill/>
          <a:ln w="9525">
            <a:noFill/>
            <a:miter lim="800000"/>
            <a:headEnd/>
            <a:tailEnd/>
          </a:ln>
        </p:spPr>
      </p:pic>
      <p:sp>
        <p:nvSpPr>
          <p:cNvPr id="10254" name="Text Box 20"/>
          <p:cNvSpPr txBox="1">
            <a:spLocks noChangeArrowheads="1"/>
          </p:cNvSpPr>
          <p:nvPr/>
        </p:nvSpPr>
        <p:spPr bwMode="auto">
          <a:xfrm>
            <a:off x="5333768" y="2685968"/>
            <a:ext cx="3810232" cy="1107969"/>
          </a:xfrm>
          <a:prstGeom prst="rect">
            <a:avLst/>
          </a:prstGeom>
          <a:noFill/>
          <a:ln w="38100" algn="ctr">
            <a:noFill/>
            <a:miter lim="800000"/>
            <a:headEnd/>
            <a:tailEnd/>
          </a:ln>
        </p:spPr>
        <p:txBody>
          <a:bodyPr lIns="91412" tIns="45707" rIns="91412" bIns="45707">
            <a:spAutoFit/>
          </a:bodyPr>
          <a:lstStyle/>
          <a:p>
            <a:pPr defTabSz="914003"/>
            <a:r>
              <a:rPr lang="en-US" b="1" dirty="0" err="1">
                <a:latin typeface="Arial" charset="0"/>
              </a:rPr>
              <a:t>Bụi</a:t>
            </a:r>
            <a:r>
              <a:rPr lang="en-US" b="1" dirty="0">
                <a:latin typeface="Arial" charset="0"/>
              </a:rPr>
              <a:t> </a:t>
            </a:r>
            <a:r>
              <a:rPr lang="en-US" b="1" dirty="0" err="1">
                <a:latin typeface="Arial" charset="0"/>
              </a:rPr>
              <a:t>phóng</a:t>
            </a:r>
            <a:r>
              <a:rPr lang="en-US" b="1" dirty="0">
                <a:latin typeface="Arial" charset="0"/>
              </a:rPr>
              <a:t> </a:t>
            </a:r>
            <a:r>
              <a:rPr lang="en-US" b="1" dirty="0" err="1">
                <a:latin typeface="Arial" charset="0"/>
              </a:rPr>
              <a:t>xạ</a:t>
            </a:r>
            <a:r>
              <a:rPr lang="en-US" b="1" dirty="0">
                <a:latin typeface="Arial" charset="0"/>
              </a:rPr>
              <a:t> </a:t>
            </a:r>
            <a:r>
              <a:rPr lang="en-US" b="1" dirty="0" err="1">
                <a:latin typeface="Arial" charset="0"/>
              </a:rPr>
              <a:t>và</a:t>
            </a:r>
            <a:r>
              <a:rPr lang="en-US" b="1" dirty="0">
                <a:latin typeface="Arial" charset="0"/>
              </a:rPr>
              <a:t> </a:t>
            </a:r>
            <a:r>
              <a:rPr lang="en-US" b="1" dirty="0" err="1">
                <a:latin typeface="Arial" charset="0"/>
              </a:rPr>
              <a:t>các</a:t>
            </a:r>
            <a:r>
              <a:rPr lang="en-US" b="1" dirty="0">
                <a:latin typeface="Arial" charset="0"/>
              </a:rPr>
              <a:t> </a:t>
            </a:r>
            <a:r>
              <a:rPr lang="en-US" b="1" dirty="0" err="1">
                <a:latin typeface="Arial" charset="0"/>
              </a:rPr>
              <a:t>bức</a:t>
            </a:r>
            <a:r>
              <a:rPr lang="en-US" b="1" dirty="0">
                <a:latin typeface="Arial" charset="0"/>
              </a:rPr>
              <a:t> </a:t>
            </a:r>
            <a:r>
              <a:rPr lang="en-US" b="1" dirty="0" err="1">
                <a:latin typeface="Arial" charset="0"/>
              </a:rPr>
              <a:t>xạ</a:t>
            </a:r>
            <a:r>
              <a:rPr lang="en-US" b="1" dirty="0">
                <a:latin typeface="Arial" charset="0"/>
              </a:rPr>
              <a:t> </a:t>
            </a:r>
          </a:p>
          <a:p>
            <a:pPr defTabSz="914003"/>
            <a:r>
              <a:rPr lang="en-US" b="1" dirty="0" err="1">
                <a:latin typeface="Arial" charset="0"/>
              </a:rPr>
              <a:t>từ</a:t>
            </a:r>
            <a:r>
              <a:rPr lang="en-US" b="1" dirty="0">
                <a:latin typeface="Arial" charset="0"/>
              </a:rPr>
              <a:t> </a:t>
            </a:r>
            <a:r>
              <a:rPr lang="en-US" b="1" dirty="0" err="1">
                <a:latin typeface="Arial" charset="0"/>
              </a:rPr>
              <a:t>phóng</a:t>
            </a:r>
            <a:r>
              <a:rPr lang="en-US" b="1" dirty="0">
                <a:latin typeface="Arial" charset="0"/>
              </a:rPr>
              <a:t> </a:t>
            </a:r>
            <a:r>
              <a:rPr lang="en-US" b="1" dirty="0" err="1">
                <a:latin typeface="Arial" charset="0"/>
              </a:rPr>
              <a:t>vũ</a:t>
            </a:r>
            <a:r>
              <a:rPr lang="en-US" b="1" dirty="0">
                <a:latin typeface="Arial" charset="0"/>
              </a:rPr>
              <a:t>  </a:t>
            </a:r>
            <a:r>
              <a:rPr lang="en-US" b="1" dirty="0" err="1">
                <a:latin typeface="Arial" charset="0"/>
              </a:rPr>
              <a:t>khí</a:t>
            </a:r>
            <a:r>
              <a:rPr lang="en-US" b="1" dirty="0">
                <a:latin typeface="Arial" charset="0"/>
              </a:rPr>
              <a:t> </a:t>
            </a:r>
            <a:r>
              <a:rPr lang="en-US" b="1" dirty="0" err="1">
                <a:latin typeface="Arial" charset="0"/>
              </a:rPr>
              <a:t>hạt</a:t>
            </a:r>
            <a:r>
              <a:rPr lang="en-US" b="1" dirty="0">
                <a:latin typeface="Arial" charset="0"/>
              </a:rPr>
              <a:t> </a:t>
            </a:r>
            <a:r>
              <a:rPr lang="en-US" b="1" dirty="0" err="1">
                <a:latin typeface="Arial" charset="0"/>
              </a:rPr>
              <a:t>nhân</a:t>
            </a:r>
            <a:endParaRPr lang="en-US" b="1" dirty="0">
              <a:latin typeface="Arial" charset="0"/>
            </a:endParaRPr>
          </a:p>
          <a:p>
            <a:pPr algn="ctr" defTabSz="914003">
              <a:spcBef>
                <a:spcPct val="50000"/>
              </a:spcBef>
            </a:pPr>
            <a:endParaRPr lang="en-US" sz="2000" b="1" dirty="0"/>
          </a:p>
        </p:txBody>
      </p:sp>
      <p:pic>
        <p:nvPicPr>
          <p:cNvPr id="10255" name="Picture 21" descr="Chiến tranh hạt nhân"/>
          <p:cNvPicPr>
            <a:picLocks noChangeAspect="1" noChangeArrowheads="1"/>
          </p:cNvPicPr>
          <p:nvPr/>
        </p:nvPicPr>
        <p:blipFill>
          <a:blip r:embed="rId6"/>
          <a:srcRect/>
          <a:stretch>
            <a:fillRect/>
          </a:stretch>
        </p:blipFill>
        <p:spPr bwMode="auto">
          <a:xfrm>
            <a:off x="20" y="2743071"/>
            <a:ext cx="4343609" cy="2400439"/>
          </a:xfrm>
          <a:prstGeom prst="rect">
            <a:avLst/>
          </a:prstGeom>
          <a:noFill/>
          <a:ln w="9525">
            <a:noFill/>
            <a:miter lim="800000"/>
            <a:headEnd/>
            <a:tailEnd/>
          </a:ln>
        </p:spPr>
      </p:pic>
    </p:spTree>
  </p:cSld>
  <p:clrMapOvr>
    <a:masterClrMapping/>
  </p:clrMapOvr>
  <p:transition>
    <p:strips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85750"/>
            <a:ext cx="8458200" cy="1752600"/>
          </a:xfrm>
          <a:prstGeom prst="rect">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457200" algn="just">
              <a:lnSpc>
                <a:spcPct val="115000"/>
              </a:lnSpc>
              <a:spcAft>
                <a:spcPts val="1000"/>
              </a:spcAft>
            </a:pPr>
            <a:r>
              <a:rPr lang="vi-VN" sz="3200" b="1" dirty="0">
                <a:solidFill>
                  <a:schemeClr val="tx1"/>
                </a:solidFill>
                <a:latin typeface="+mj-lt"/>
              </a:rPr>
              <a:t>Câu hỏi</a:t>
            </a:r>
            <a:r>
              <a:rPr lang="en-US" sz="3200" b="1" dirty="0">
                <a:solidFill>
                  <a:schemeClr val="tx1"/>
                </a:solidFill>
                <a:latin typeface="+mj-lt"/>
              </a:rPr>
              <a:t>: </a:t>
            </a:r>
            <a:r>
              <a:rPr lang="en-US" sz="3200" dirty="0" err="1">
                <a:solidFill>
                  <a:schemeClr val="tx1"/>
                </a:solidFill>
                <a:latin typeface="Times New Roman"/>
                <a:ea typeface="Times New Roman"/>
              </a:rPr>
              <a:t>Thế</a:t>
            </a:r>
            <a:r>
              <a:rPr lang="en-US" sz="3200" dirty="0">
                <a:solidFill>
                  <a:schemeClr val="tx1"/>
                </a:solidFill>
                <a:latin typeface="Times New Roman"/>
                <a:ea typeface="Times New Roman"/>
              </a:rPr>
              <a:t> </a:t>
            </a:r>
            <a:r>
              <a:rPr lang="en-US" sz="3200" dirty="0" err="1">
                <a:solidFill>
                  <a:schemeClr val="tx1"/>
                </a:solidFill>
                <a:latin typeface="Times New Roman"/>
                <a:ea typeface="Times New Roman"/>
              </a:rPr>
              <a:t>nào</a:t>
            </a:r>
            <a:r>
              <a:rPr lang="en-US" sz="3200" dirty="0">
                <a:solidFill>
                  <a:schemeClr val="tx1"/>
                </a:solidFill>
                <a:latin typeface="Times New Roman"/>
                <a:ea typeface="Times New Roman"/>
              </a:rPr>
              <a:t> </a:t>
            </a:r>
            <a:r>
              <a:rPr lang="en-US" sz="3200" dirty="0" err="1">
                <a:solidFill>
                  <a:schemeClr val="tx1"/>
                </a:solidFill>
                <a:latin typeface="Times New Roman"/>
                <a:ea typeface="Times New Roman"/>
              </a:rPr>
              <a:t>là</a:t>
            </a:r>
            <a:r>
              <a:rPr lang="en-US" sz="3200" dirty="0">
                <a:solidFill>
                  <a:schemeClr val="tx1"/>
                </a:solidFill>
                <a:latin typeface="Times New Roman"/>
                <a:ea typeface="Times New Roman"/>
              </a:rPr>
              <a:t> </a:t>
            </a:r>
            <a:r>
              <a:rPr lang="en-US" sz="3200" dirty="0" err="1">
                <a:solidFill>
                  <a:schemeClr val="tx1"/>
                </a:solidFill>
                <a:latin typeface="Times New Roman"/>
                <a:ea typeface="Times New Roman"/>
              </a:rPr>
              <a:t>cặp</a:t>
            </a:r>
            <a:r>
              <a:rPr lang="en-US" sz="3200" dirty="0">
                <a:solidFill>
                  <a:schemeClr val="tx1"/>
                </a:solidFill>
                <a:latin typeface="Times New Roman"/>
                <a:ea typeface="Times New Roman"/>
              </a:rPr>
              <a:t> NST </a:t>
            </a:r>
            <a:r>
              <a:rPr lang="en-US" sz="3200" dirty="0" err="1">
                <a:solidFill>
                  <a:schemeClr val="tx1"/>
                </a:solidFill>
                <a:latin typeface="Times New Roman"/>
                <a:ea typeface="Times New Roman"/>
              </a:rPr>
              <a:t>tương</a:t>
            </a:r>
            <a:r>
              <a:rPr lang="en-US" sz="3200" dirty="0">
                <a:solidFill>
                  <a:schemeClr val="tx1"/>
                </a:solidFill>
                <a:latin typeface="Times New Roman"/>
                <a:ea typeface="Times New Roman"/>
              </a:rPr>
              <a:t> </a:t>
            </a:r>
            <a:r>
              <a:rPr lang="en-US" sz="3200" dirty="0" err="1">
                <a:solidFill>
                  <a:schemeClr val="tx1"/>
                </a:solidFill>
                <a:latin typeface="Times New Roman"/>
                <a:ea typeface="Times New Roman"/>
              </a:rPr>
              <a:t>đồng</a:t>
            </a:r>
            <a:r>
              <a:rPr lang="en-US" sz="3200" dirty="0">
                <a:solidFill>
                  <a:schemeClr val="tx1"/>
                </a:solidFill>
                <a:latin typeface="Times New Roman"/>
                <a:ea typeface="Times New Roman"/>
              </a:rPr>
              <a:t> ?</a:t>
            </a:r>
            <a:endParaRPr lang="en-US" sz="2400" dirty="0">
              <a:solidFill>
                <a:schemeClr val="tx1"/>
              </a:solidFill>
              <a:latin typeface="Times New Roman"/>
              <a:ea typeface="Times New Roman"/>
            </a:endParaRPr>
          </a:p>
          <a:p>
            <a:pPr algn="ctr"/>
            <a:endParaRPr lang="en-US" sz="3200" b="1" dirty="0">
              <a:solidFill>
                <a:srgbClr val="002060"/>
              </a:solidFill>
              <a:latin typeface="Times New Roman" pitchFamily="18" charset="0"/>
              <a:cs typeface="Times New Roman" pitchFamily="18" charset="0"/>
            </a:endParaRPr>
          </a:p>
        </p:txBody>
      </p:sp>
      <p:sp>
        <p:nvSpPr>
          <p:cNvPr id="5" name="Rectangle 4"/>
          <p:cNvSpPr/>
          <p:nvPr/>
        </p:nvSpPr>
        <p:spPr>
          <a:xfrm>
            <a:off x="1085850" y="2114550"/>
            <a:ext cx="6896100" cy="1219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err="1">
                <a:solidFill>
                  <a:srgbClr val="C00000"/>
                </a:solidFill>
              </a:rPr>
              <a:t>Cặp</a:t>
            </a:r>
            <a:r>
              <a:rPr lang="en-GB" sz="2800" dirty="0">
                <a:solidFill>
                  <a:srgbClr val="C00000"/>
                </a:solidFill>
              </a:rPr>
              <a:t> NST </a:t>
            </a:r>
            <a:r>
              <a:rPr lang="en-GB" sz="2800" dirty="0" err="1">
                <a:solidFill>
                  <a:srgbClr val="C00000"/>
                </a:solidFill>
              </a:rPr>
              <a:t>tương</a:t>
            </a:r>
            <a:r>
              <a:rPr lang="en-GB" sz="2800" dirty="0">
                <a:solidFill>
                  <a:srgbClr val="C00000"/>
                </a:solidFill>
              </a:rPr>
              <a:t> </a:t>
            </a:r>
            <a:r>
              <a:rPr lang="en-GB" sz="2800" dirty="0" err="1">
                <a:solidFill>
                  <a:srgbClr val="C00000"/>
                </a:solidFill>
              </a:rPr>
              <a:t>đồng</a:t>
            </a:r>
            <a:r>
              <a:rPr lang="en-GB" sz="2800" dirty="0">
                <a:solidFill>
                  <a:srgbClr val="C00000"/>
                </a:solidFill>
              </a:rPr>
              <a:t> </a:t>
            </a:r>
            <a:r>
              <a:rPr lang="en-GB" sz="2800" dirty="0" err="1">
                <a:solidFill>
                  <a:srgbClr val="C00000"/>
                </a:solidFill>
              </a:rPr>
              <a:t>gồm</a:t>
            </a:r>
            <a:r>
              <a:rPr lang="en-GB" sz="2800" dirty="0">
                <a:solidFill>
                  <a:srgbClr val="C00000"/>
                </a:solidFill>
              </a:rPr>
              <a:t> 2NST </a:t>
            </a:r>
            <a:r>
              <a:rPr lang="en-GB" sz="2800" dirty="0" err="1">
                <a:solidFill>
                  <a:srgbClr val="C00000"/>
                </a:solidFill>
              </a:rPr>
              <a:t>giống</a:t>
            </a:r>
            <a:r>
              <a:rPr lang="en-GB" sz="2800" dirty="0">
                <a:solidFill>
                  <a:srgbClr val="C00000"/>
                </a:solidFill>
              </a:rPr>
              <a:t> </a:t>
            </a:r>
            <a:r>
              <a:rPr lang="en-GB" sz="2800" dirty="0" err="1">
                <a:solidFill>
                  <a:srgbClr val="C00000"/>
                </a:solidFill>
              </a:rPr>
              <a:t>nhau</a:t>
            </a:r>
            <a:r>
              <a:rPr lang="en-GB" sz="2800" dirty="0">
                <a:solidFill>
                  <a:srgbClr val="C00000"/>
                </a:solidFill>
              </a:rPr>
              <a:t> </a:t>
            </a:r>
            <a:r>
              <a:rPr lang="en-GB" sz="2800" dirty="0" err="1">
                <a:solidFill>
                  <a:srgbClr val="C00000"/>
                </a:solidFill>
              </a:rPr>
              <a:t>về</a:t>
            </a:r>
            <a:r>
              <a:rPr lang="en-GB" sz="2800" dirty="0">
                <a:solidFill>
                  <a:srgbClr val="C00000"/>
                </a:solidFill>
              </a:rPr>
              <a:t> </a:t>
            </a:r>
            <a:r>
              <a:rPr lang="en-GB" sz="2800" dirty="0" err="1">
                <a:solidFill>
                  <a:srgbClr val="C00000"/>
                </a:solidFill>
              </a:rPr>
              <a:t>hình</a:t>
            </a:r>
            <a:r>
              <a:rPr lang="en-GB" sz="2800" dirty="0">
                <a:solidFill>
                  <a:srgbClr val="C00000"/>
                </a:solidFill>
              </a:rPr>
              <a:t> </a:t>
            </a:r>
            <a:r>
              <a:rPr lang="en-GB" sz="2800" dirty="0" err="1">
                <a:solidFill>
                  <a:srgbClr val="C00000"/>
                </a:solidFill>
              </a:rPr>
              <a:t>thái</a:t>
            </a:r>
            <a:r>
              <a:rPr lang="en-GB" sz="2800" dirty="0">
                <a:solidFill>
                  <a:srgbClr val="C00000"/>
                </a:solidFill>
              </a:rPr>
              <a:t> </a:t>
            </a:r>
            <a:r>
              <a:rPr lang="en-GB" sz="2800" dirty="0" err="1">
                <a:solidFill>
                  <a:srgbClr val="C00000"/>
                </a:solidFill>
              </a:rPr>
              <a:t>và</a:t>
            </a:r>
            <a:r>
              <a:rPr lang="en-GB" sz="2800" dirty="0">
                <a:solidFill>
                  <a:srgbClr val="C00000"/>
                </a:solidFill>
              </a:rPr>
              <a:t> </a:t>
            </a:r>
            <a:r>
              <a:rPr lang="en-GB" sz="2800" dirty="0" err="1">
                <a:solidFill>
                  <a:srgbClr val="C00000"/>
                </a:solidFill>
              </a:rPr>
              <a:t>kích</a:t>
            </a:r>
            <a:r>
              <a:rPr lang="en-GB" sz="2800" dirty="0">
                <a:solidFill>
                  <a:srgbClr val="C00000"/>
                </a:solidFill>
              </a:rPr>
              <a:t> </a:t>
            </a:r>
            <a:r>
              <a:rPr lang="en-GB" sz="2800" dirty="0" err="1">
                <a:solidFill>
                  <a:srgbClr val="C00000"/>
                </a:solidFill>
              </a:rPr>
              <a:t>thước</a:t>
            </a:r>
            <a:endParaRPr lang="en-US" sz="2800" dirty="0">
              <a:solidFill>
                <a:srgbClr val="C00000"/>
              </a:solidFill>
            </a:endParaRPr>
          </a:p>
        </p:txBody>
      </p:sp>
      <p:sp>
        <p:nvSpPr>
          <p:cNvPr id="6" name="Pentagon 5">
            <a:hlinkClick r:id="rId4" action="ppaction://hlinksldjump"/>
          </p:cNvPr>
          <p:cNvSpPr/>
          <p:nvPr/>
        </p:nvSpPr>
        <p:spPr>
          <a:xfrm flipH="1">
            <a:off x="7029450" y="4248150"/>
            <a:ext cx="1905000" cy="685800"/>
          </a:xfrm>
          <a:prstGeom prst="homePlate">
            <a:avLst/>
          </a:prstGeom>
          <a:solidFill>
            <a:srgbClr val="FFC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latin typeface="Times New Roman" pitchFamily="18" charset="0"/>
                <a:cs typeface="Times New Roman" pitchFamily="18" charset="0"/>
              </a:rPr>
              <a:t>HOME</a:t>
            </a:r>
          </a:p>
        </p:txBody>
      </p:sp>
      <p:sp>
        <p:nvSpPr>
          <p:cNvPr id="3" name="Oval 2"/>
          <p:cNvSpPr/>
          <p:nvPr/>
        </p:nvSpPr>
        <p:spPr>
          <a:xfrm>
            <a:off x="653143" y="3398245"/>
            <a:ext cx="1524000" cy="15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07588" y="3452688"/>
            <a:ext cx="1415143" cy="1415143"/>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4" name="het gi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1110343" y="5238750"/>
            <a:ext cx="609600" cy="609600"/>
          </a:xfrm>
          <a:prstGeom prst="rect">
            <a:avLst/>
          </a:prstGeom>
        </p:spPr>
      </p:pic>
      <p:sp>
        <p:nvSpPr>
          <p:cNvPr id="15" name="TextBox 14"/>
          <p:cNvSpPr txBox="1"/>
          <p:nvPr/>
        </p:nvSpPr>
        <p:spPr>
          <a:xfrm>
            <a:off x="793819" y="3929426"/>
            <a:ext cx="1242648" cy="461665"/>
          </a:xfrm>
          <a:prstGeom prst="rect">
            <a:avLst/>
          </a:prstGeom>
          <a:noFill/>
        </p:spPr>
        <p:txBody>
          <a:bodyPr wrap="none" rtlCol="0">
            <a:spAutoFit/>
          </a:bodyPr>
          <a:lstStyle/>
          <a:p>
            <a:r>
              <a:rPr lang="en-US" sz="2400" b="1" dirty="0">
                <a:solidFill>
                  <a:schemeClr val="bg1"/>
                </a:solidFill>
              </a:rPr>
              <a:t>HẾT GIỜ</a:t>
            </a:r>
          </a:p>
        </p:txBody>
      </p:sp>
    </p:spTree>
    <p:extLst>
      <p:ext uri="{BB962C8B-B14F-4D97-AF65-F5344CB8AC3E}">
        <p14:creationId xmlns:p14="http://schemas.microsoft.com/office/powerpoint/2010/main" val="124790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heel(1)">
                                      <p:cBhvr>
                                        <p:cTn id="14" dur="5000"/>
                                        <p:tgtEl>
                                          <p:spTgt spid="13"/>
                                        </p:tgtEl>
                                      </p:cBhvr>
                                    </p:animEffect>
                                  </p:childTnLst>
                                </p:cTn>
                              </p:par>
                            </p:childTnLst>
                          </p:cTn>
                        </p:par>
                        <p:par>
                          <p:cTn id="15" fill="hold">
                            <p:stCondLst>
                              <p:cond delay="5000"/>
                            </p:stCondLst>
                            <p:childTnLst>
                              <p:par>
                                <p:cTn id="16" presetID="1" presetClass="mediacall" presetSubtype="0" fill="hold" nodeType="afterEffect">
                                  <p:stCondLst>
                                    <p:cond delay="0"/>
                                  </p:stCondLst>
                                  <p:childTnLst>
                                    <p:cmd type="call" cmd="playFrom(0.0)">
                                      <p:cBhvr>
                                        <p:cTn id="17" dur="1965" fill="hold"/>
                                        <p:tgtEl>
                                          <p:spTgt spid="14"/>
                                        </p:tgtEl>
                                      </p:cBhvr>
                                    </p:cmd>
                                  </p:childTnLst>
                                </p:cTn>
                              </p:par>
                              <p:par>
                                <p:cTn id="18" presetID="53" presetClass="entr" presetSubtype="16"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anim calcmode="lin" valueType="num">
                                      <p:cBhvr>
                                        <p:cTn id="34" dur="500" fill="hold"/>
                                        <p:tgtEl>
                                          <p:spTgt spid="6"/>
                                        </p:tgtEl>
                                        <p:attrNameLst>
                                          <p:attrName>ppt_x</p:attrName>
                                        </p:attrNameLst>
                                      </p:cBhvr>
                                      <p:tavLst>
                                        <p:tav tm="0">
                                          <p:val>
                                            <p:strVal val="#ppt_x"/>
                                          </p:val>
                                        </p:tav>
                                        <p:tav tm="100000">
                                          <p:val>
                                            <p:strVal val="#ppt_x"/>
                                          </p:val>
                                        </p:tav>
                                      </p:tavLst>
                                    </p:anim>
                                    <p:anim calcmode="lin" valueType="num">
                                      <p:cBhvr>
                                        <p:cTn id="35"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14"/>
                </p:tgtEl>
              </p:cMediaNode>
            </p:audio>
          </p:childTnLst>
        </p:cTn>
      </p:par>
    </p:tnLst>
    <p:bldLst>
      <p:bldP spid="4" grpId="0" animBg="1"/>
      <p:bldP spid="5" grpId="0" animBg="1"/>
      <p:bldP spid="6" grpId="0" animBg="1"/>
      <p:bldP spid="13" grpId="0" animBg="1"/>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04800" y="0"/>
            <a:ext cx="8305824" cy="523194"/>
          </a:xfrm>
          <a:prstGeom prst="rect">
            <a:avLst/>
          </a:prstGeom>
          <a:noFill/>
          <a:ln w="9525">
            <a:noFill/>
            <a:miter lim="800000"/>
            <a:headEnd/>
            <a:tailEnd/>
          </a:ln>
        </p:spPr>
        <p:txBody>
          <a:bodyPr wrap="square" lIns="91412" tIns="45707" rIns="91412" bIns="45707">
            <a:spAutoFit/>
          </a:bodyPr>
          <a:lstStyle/>
          <a:p>
            <a:pPr algn="ctr" defTabSz="914003">
              <a:spcBef>
                <a:spcPct val="50000"/>
              </a:spcBef>
            </a:pPr>
            <a:r>
              <a:rPr lang="en-US" sz="2800" dirty="0" err="1"/>
              <a:t>Tác</a:t>
            </a:r>
            <a:r>
              <a:rPr lang="en-US" sz="2800" dirty="0"/>
              <a:t> </a:t>
            </a:r>
            <a:r>
              <a:rPr lang="en-US" sz="2800" dirty="0" err="1"/>
              <a:t>nhân</a:t>
            </a:r>
            <a:r>
              <a:rPr lang="en-US" sz="2800" dirty="0"/>
              <a:t>  </a:t>
            </a:r>
            <a:r>
              <a:rPr lang="en-US" sz="2800" dirty="0" err="1"/>
              <a:t>hoá</a:t>
            </a:r>
            <a:r>
              <a:rPr lang="en-US" sz="2800" dirty="0"/>
              <a:t> </a:t>
            </a:r>
            <a:r>
              <a:rPr lang="en-US" sz="2800" dirty="0" err="1"/>
              <a:t>học</a:t>
            </a:r>
            <a:r>
              <a:rPr lang="en-US" sz="2800" dirty="0"/>
              <a:t> </a:t>
            </a:r>
            <a:r>
              <a:rPr lang="en-US" sz="2800" dirty="0" err="1"/>
              <a:t>gây</a:t>
            </a:r>
            <a:r>
              <a:rPr lang="en-US" sz="2800" dirty="0"/>
              <a:t> </a:t>
            </a:r>
            <a:r>
              <a:rPr lang="en-US" sz="2800" dirty="0" err="1"/>
              <a:t>đột</a:t>
            </a:r>
            <a:r>
              <a:rPr lang="en-US" sz="2800" dirty="0"/>
              <a:t> </a:t>
            </a:r>
            <a:r>
              <a:rPr lang="en-US" sz="2800" dirty="0" err="1"/>
              <a:t>biến</a:t>
            </a:r>
            <a:r>
              <a:rPr lang="en-US" sz="2800" dirty="0"/>
              <a:t> </a:t>
            </a:r>
            <a:r>
              <a:rPr lang="en-US" sz="2800" dirty="0" err="1"/>
              <a:t>cấu</a:t>
            </a:r>
            <a:r>
              <a:rPr lang="en-US" sz="2800" dirty="0"/>
              <a:t> </a:t>
            </a:r>
            <a:r>
              <a:rPr lang="en-US" sz="2800" dirty="0" err="1"/>
              <a:t>trúc</a:t>
            </a:r>
            <a:r>
              <a:rPr lang="en-US" sz="2800" dirty="0"/>
              <a:t> </a:t>
            </a:r>
            <a:r>
              <a:rPr lang="en-US" sz="2800" dirty="0" err="1"/>
              <a:t>Nhiễm</a:t>
            </a:r>
            <a:r>
              <a:rPr lang="en-US" sz="2800" dirty="0"/>
              <a:t> </a:t>
            </a:r>
            <a:r>
              <a:rPr lang="en-US" sz="2800" dirty="0" err="1"/>
              <a:t>Sắc</a:t>
            </a:r>
            <a:r>
              <a:rPr lang="en-US" sz="2800" dirty="0"/>
              <a:t> </a:t>
            </a:r>
            <a:r>
              <a:rPr lang="en-US" sz="2800" dirty="0" err="1"/>
              <a:t>thê</a:t>
            </a:r>
            <a:r>
              <a:rPr lang="en-US" sz="2800" dirty="0"/>
              <a:t>̉</a:t>
            </a:r>
          </a:p>
        </p:txBody>
      </p:sp>
      <p:sp>
        <p:nvSpPr>
          <p:cNvPr id="12291" name="Rectangle 3"/>
          <p:cNvSpPr>
            <a:spLocks noGrp="1" noChangeArrowheads="1"/>
          </p:cNvSpPr>
          <p:nvPr>
            <p:ph type="body" sz="half" idx="4294967295"/>
          </p:nvPr>
        </p:nvSpPr>
        <p:spPr>
          <a:xfrm>
            <a:off x="609971" y="1028908"/>
            <a:ext cx="8305638" cy="3714866"/>
          </a:xfrm>
          <a:ln>
            <a:solidFill>
              <a:schemeClr val="accent1"/>
            </a:solidFill>
          </a:ln>
        </p:spPr>
        <p:txBody>
          <a:bodyPr lIns="91412" tIns="45707" rIns="91412" bIns="45707"/>
          <a:lstStyle/>
          <a:p>
            <a:pPr eaLnBrk="1" hangingPunct="1">
              <a:lnSpc>
                <a:spcPct val="90000"/>
              </a:lnSpc>
              <a:buFontTx/>
              <a:buNone/>
            </a:pPr>
            <a:endParaRPr lang="en-US">
              <a:latin typeface="Times New Roman" pitchFamily="18" charset="0"/>
            </a:endParaRPr>
          </a:p>
          <a:p>
            <a:pPr eaLnBrk="1" hangingPunct="1">
              <a:lnSpc>
                <a:spcPct val="90000"/>
              </a:lnSpc>
              <a:buFontTx/>
              <a:buNone/>
            </a:pPr>
            <a:endParaRPr lang="en-US">
              <a:latin typeface="Times New Roman" pitchFamily="18" charset="0"/>
            </a:endParaRPr>
          </a:p>
          <a:p>
            <a:pPr eaLnBrk="1" hangingPunct="1">
              <a:lnSpc>
                <a:spcPct val="90000"/>
              </a:lnSpc>
              <a:buFontTx/>
              <a:buNone/>
            </a:pPr>
            <a:endParaRPr lang="en-US">
              <a:latin typeface="Times New Roman" pitchFamily="18" charset="0"/>
            </a:endParaRPr>
          </a:p>
          <a:p>
            <a:pPr eaLnBrk="1" hangingPunct="1">
              <a:lnSpc>
                <a:spcPct val="90000"/>
              </a:lnSpc>
              <a:buFontTx/>
              <a:buNone/>
            </a:pPr>
            <a:endParaRPr lang="en-US">
              <a:latin typeface="Times New Roman" pitchFamily="18" charset="0"/>
            </a:endParaRPr>
          </a:p>
          <a:p>
            <a:pPr eaLnBrk="1" hangingPunct="1">
              <a:lnSpc>
                <a:spcPct val="90000"/>
              </a:lnSpc>
              <a:buFontTx/>
              <a:buNone/>
            </a:pPr>
            <a:endParaRPr lang="en-US">
              <a:latin typeface="Times New Roman" pitchFamily="18" charset="0"/>
            </a:endParaRPr>
          </a:p>
          <a:p>
            <a:pPr eaLnBrk="1" hangingPunct="1">
              <a:lnSpc>
                <a:spcPct val="90000"/>
              </a:lnSpc>
              <a:buFontTx/>
              <a:buNone/>
            </a:pPr>
            <a:endParaRPr lang="en-US">
              <a:latin typeface="Times New Roman" pitchFamily="18" charset="0"/>
            </a:endParaRPr>
          </a:p>
          <a:p>
            <a:pPr eaLnBrk="1" hangingPunct="1">
              <a:lnSpc>
                <a:spcPct val="90000"/>
              </a:lnSpc>
              <a:buFontTx/>
              <a:buNone/>
            </a:pPr>
            <a:endParaRPr lang="en-US">
              <a:latin typeface="Times New Roman" pitchFamily="18" charset="0"/>
            </a:endParaRPr>
          </a:p>
          <a:p>
            <a:pPr eaLnBrk="1" hangingPunct="1">
              <a:lnSpc>
                <a:spcPct val="90000"/>
              </a:lnSpc>
              <a:buFontTx/>
              <a:buNone/>
            </a:pPr>
            <a:endParaRPr lang="en-US">
              <a:latin typeface="Times New Roman" pitchFamily="18" charset="0"/>
            </a:endParaRPr>
          </a:p>
          <a:p>
            <a:pPr eaLnBrk="1" hangingPunct="1">
              <a:lnSpc>
                <a:spcPct val="90000"/>
              </a:lnSpc>
              <a:buFontTx/>
              <a:buNone/>
            </a:pPr>
            <a:endParaRPr lang="en-US">
              <a:latin typeface="Times New Roman" pitchFamily="18" charset="0"/>
            </a:endParaRPr>
          </a:p>
        </p:txBody>
      </p:sp>
      <p:pic>
        <p:nvPicPr>
          <p:cNvPr id="23" name="Picture 22" descr="602px-Defoliation_agent_spraying"/>
          <p:cNvPicPr>
            <a:picLocks noChangeAspect="1" noChangeArrowheads="1"/>
          </p:cNvPicPr>
          <p:nvPr/>
        </p:nvPicPr>
        <p:blipFill>
          <a:blip r:embed="rId2"/>
          <a:srcRect/>
          <a:stretch>
            <a:fillRect/>
          </a:stretch>
        </p:blipFill>
        <p:spPr bwMode="auto">
          <a:xfrm>
            <a:off x="4495425" y="513945"/>
            <a:ext cx="4343609" cy="3143827"/>
          </a:xfrm>
          <a:prstGeom prst="rect">
            <a:avLst/>
          </a:prstGeom>
          <a:ln>
            <a:noFill/>
          </a:ln>
          <a:effectLst>
            <a:outerShdw blurRad="292100" dist="139700" dir="2700000" algn="tl" rotWithShape="0">
              <a:srgbClr val="333333">
                <a:alpha val="65000"/>
              </a:srgbClr>
            </a:outerShdw>
          </a:effectLst>
        </p:spPr>
      </p:pic>
      <p:sp>
        <p:nvSpPr>
          <p:cNvPr id="12293" name="TextBox 23"/>
          <p:cNvSpPr txBox="1">
            <a:spLocks noChangeArrowheads="1"/>
          </p:cNvSpPr>
          <p:nvPr/>
        </p:nvSpPr>
        <p:spPr bwMode="auto">
          <a:xfrm>
            <a:off x="4495425" y="3829073"/>
            <a:ext cx="4648595" cy="830970"/>
          </a:xfrm>
          <a:prstGeom prst="rect">
            <a:avLst/>
          </a:prstGeom>
          <a:noFill/>
          <a:ln w="9525">
            <a:noFill/>
            <a:miter lim="800000"/>
            <a:headEnd/>
            <a:tailEnd/>
          </a:ln>
        </p:spPr>
        <p:txBody>
          <a:bodyPr lIns="91412" tIns="45707" rIns="91412" bIns="45707">
            <a:spAutoFit/>
          </a:bodyPr>
          <a:lstStyle/>
          <a:p>
            <a:pPr algn="ctr" defTabSz="914003"/>
            <a:r>
              <a:rPr lang="en-US" sz="2400" b="1" dirty="0" err="1"/>
              <a:t>Chất</a:t>
            </a:r>
            <a:r>
              <a:rPr lang="en-US" sz="2400" b="1" dirty="0"/>
              <a:t> </a:t>
            </a:r>
            <a:r>
              <a:rPr lang="en-US" sz="2400" b="1" dirty="0" err="1"/>
              <a:t>độc</a:t>
            </a:r>
            <a:r>
              <a:rPr lang="en-US" sz="2400" b="1" dirty="0"/>
              <a:t> </a:t>
            </a:r>
            <a:r>
              <a:rPr lang="en-US" sz="2400" b="1" dirty="0" err="1"/>
              <a:t>da</a:t>
            </a:r>
            <a:r>
              <a:rPr lang="en-US" sz="2400" b="1" dirty="0"/>
              <a:t> cam </a:t>
            </a:r>
            <a:r>
              <a:rPr lang="en-US" sz="2400" b="1" dirty="0" err="1"/>
              <a:t>Mỹ</a:t>
            </a:r>
            <a:r>
              <a:rPr lang="en-US" sz="2400" b="1" dirty="0"/>
              <a:t> </a:t>
            </a:r>
            <a:r>
              <a:rPr lang="en-US" sz="2400" b="1" dirty="0" err="1"/>
              <a:t>rải</a:t>
            </a:r>
            <a:r>
              <a:rPr lang="en-US" sz="2400" b="1" dirty="0"/>
              <a:t> </a:t>
            </a:r>
            <a:r>
              <a:rPr lang="en-US" sz="2400" b="1" dirty="0" err="1"/>
              <a:t>xuống</a:t>
            </a:r>
            <a:r>
              <a:rPr lang="en-US" sz="2400" b="1" dirty="0"/>
              <a:t> </a:t>
            </a:r>
            <a:r>
              <a:rPr lang="en-US" sz="2400" b="1" dirty="0" err="1"/>
              <a:t>trong</a:t>
            </a:r>
            <a:r>
              <a:rPr lang="en-US" sz="2400" b="1" dirty="0"/>
              <a:t> </a:t>
            </a:r>
            <a:r>
              <a:rPr lang="en-US" sz="2400" b="1" dirty="0" err="1"/>
              <a:t>chiến</a:t>
            </a:r>
            <a:r>
              <a:rPr lang="en-US" sz="2400" b="1" dirty="0"/>
              <a:t> </a:t>
            </a:r>
            <a:r>
              <a:rPr lang="en-US" sz="2400" b="1" dirty="0" err="1"/>
              <a:t>tranh</a:t>
            </a:r>
            <a:endParaRPr lang="en-US" sz="2400" b="1" dirty="0"/>
          </a:p>
        </p:txBody>
      </p:sp>
      <p:pic>
        <p:nvPicPr>
          <p:cNvPr id="12294" name="Picture 8" descr="10"/>
          <p:cNvPicPr>
            <a:picLocks noChangeAspect="1" noChangeArrowheads="1"/>
          </p:cNvPicPr>
          <p:nvPr/>
        </p:nvPicPr>
        <p:blipFill>
          <a:blip r:embed="rId3"/>
          <a:srcRect/>
          <a:stretch>
            <a:fillRect/>
          </a:stretch>
        </p:blipFill>
        <p:spPr bwMode="auto">
          <a:xfrm>
            <a:off x="20" y="513937"/>
            <a:ext cx="4420203" cy="3200930"/>
          </a:xfrm>
          <a:prstGeom prst="rect">
            <a:avLst/>
          </a:prstGeom>
          <a:noFill/>
          <a:ln w="9525">
            <a:noFill/>
            <a:miter lim="800000"/>
            <a:headEnd/>
            <a:tailEnd/>
          </a:ln>
        </p:spPr>
      </p:pic>
      <p:sp>
        <p:nvSpPr>
          <p:cNvPr id="12295" name="TextBox 23"/>
          <p:cNvSpPr txBox="1">
            <a:spLocks noChangeArrowheads="1"/>
          </p:cNvSpPr>
          <p:nvPr/>
        </p:nvSpPr>
        <p:spPr bwMode="auto">
          <a:xfrm>
            <a:off x="76595" y="3814537"/>
            <a:ext cx="4267014" cy="830970"/>
          </a:xfrm>
          <a:prstGeom prst="rect">
            <a:avLst/>
          </a:prstGeom>
          <a:noFill/>
          <a:ln w="9525">
            <a:noFill/>
            <a:miter lim="800000"/>
            <a:headEnd/>
            <a:tailEnd/>
          </a:ln>
        </p:spPr>
        <p:txBody>
          <a:bodyPr lIns="91412" tIns="45707" rIns="91412" bIns="45707">
            <a:spAutoFit/>
          </a:bodyPr>
          <a:lstStyle/>
          <a:p>
            <a:pPr algn="ctr" defTabSz="914003"/>
            <a:r>
              <a:rPr lang="en-US" sz="2400" b="1" dirty="0" err="1"/>
              <a:t>Hoá</a:t>
            </a:r>
            <a:r>
              <a:rPr lang="en-US" sz="2400" b="1" dirty="0"/>
              <a:t> </a:t>
            </a:r>
            <a:r>
              <a:rPr lang="en-US" sz="2400" b="1" dirty="0" err="1"/>
              <a:t>chất</a:t>
            </a:r>
            <a:r>
              <a:rPr lang="en-US" sz="2400" b="1" dirty="0"/>
              <a:t> BVTV: </a:t>
            </a:r>
            <a:r>
              <a:rPr lang="en-US" sz="2400" b="1" dirty="0" err="1"/>
              <a:t>thuốc</a:t>
            </a:r>
            <a:r>
              <a:rPr lang="en-US" sz="2400" b="1" dirty="0"/>
              <a:t> </a:t>
            </a:r>
            <a:r>
              <a:rPr lang="en-US" sz="2400" b="1" dirty="0" err="1"/>
              <a:t>trừ</a:t>
            </a:r>
            <a:r>
              <a:rPr lang="en-US" sz="2400" b="1" dirty="0"/>
              <a:t> </a:t>
            </a:r>
            <a:r>
              <a:rPr lang="en-US" sz="2400" b="1" dirty="0" err="1"/>
              <a:t>sâu</a:t>
            </a:r>
            <a:r>
              <a:rPr lang="en-US" sz="2400" b="1" dirty="0"/>
              <a:t>, </a:t>
            </a:r>
            <a:r>
              <a:rPr lang="en-US" sz="2400" b="1" dirty="0" err="1"/>
              <a:t>thuốc</a:t>
            </a:r>
            <a:r>
              <a:rPr lang="en-US" sz="2400" b="1" dirty="0"/>
              <a:t> </a:t>
            </a:r>
            <a:r>
              <a:rPr lang="en-US" sz="2400" b="1" dirty="0" err="1"/>
              <a:t>diệt</a:t>
            </a:r>
            <a:r>
              <a:rPr lang="en-US" sz="2400" b="1" dirty="0"/>
              <a:t> </a:t>
            </a:r>
            <a:r>
              <a:rPr lang="en-US" sz="2400" b="1" dirty="0" err="1"/>
              <a:t>cỏ</a:t>
            </a:r>
            <a:r>
              <a:rPr lang="en-US" sz="2400" b="1" dirty="0"/>
              <a:t>, </a:t>
            </a:r>
            <a:r>
              <a:rPr lang="en-US" sz="2400" b="1" dirty="0" err="1"/>
              <a:t>diệt</a:t>
            </a:r>
            <a:r>
              <a:rPr lang="en-US" sz="2400" b="1" dirty="0"/>
              <a:t> </a:t>
            </a:r>
            <a:r>
              <a:rPr lang="en-US" sz="2400" b="1" dirty="0" err="1"/>
              <a:t>nấm</a:t>
            </a:r>
            <a:r>
              <a:rPr lang="en-US" sz="2400" b="1" dirty="0"/>
              <a:t>...</a:t>
            </a:r>
            <a:endParaRPr lang="en-US" dirty="0">
              <a:latin typeface="Arial" charset="0"/>
            </a:endParaRPr>
          </a:p>
        </p:txBody>
      </p:sp>
    </p:spTree>
  </p:cSld>
  <p:clrMapOvr>
    <a:masterClrMapping/>
  </p:clrMapOvr>
  <p:transition>
    <p:strips dir="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2D750AC-6C16-44B5-B95F-E71A5FF2B645}" type="slidenum">
              <a:rPr lang="en-US"/>
              <a:pPr/>
              <a:t>21</a:t>
            </a:fld>
            <a:endParaRPr lang="en-US"/>
          </a:p>
        </p:txBody>
      </p:sp>
      <p:pic>
        <p:nvPicPr>
          <p:cNvPr id="188418" name="Picture 2" descr="images408173_DSC05102"/>
          <p:cNvPicPr>
            <a:picLocks noChangeAspect="1" noChangeArrowheads="1"/>
          </p:cNvPicPr>
          <p:nvPr/>
        </p:nvPicPr>
        <p:blipFill>
          <a:blip r:embed="rId3"/>
          <a:srcRect/>
          <a:stretch>
            <a:fillRect/>
          </a:stretch>
        </p:blipFill>
        <p:spPr bwMode="auto">
          <a:xfrm>
            <a:off x="533400" y="23813"/>
            <a:ext cx="8077200" cy="3771900"/>
          </a:xfrm>
          <a:prstGeom prst="rect">
            <a:avLst/>
          </a:prstGeom>
          <a:noFill/>
        </p:spPr>
      </p:pic>
      <p:sp>
        <p:nvSpPr>
          <p:cNvPr id="188419" name="Text Box 3"/>
          <p:cNvSpPr txBox="1">
            <a:spLocks noChangeArrowheads="1"/>
          </p:cNvSpPr>
          <p:nvPr/>
        </p:nvSpPr>
        <p:spPr bwMode="auto">
          <a:xfrm>
            <a:off x="1219200" y="3943359"/>
            <a:ext cx="6400800" cy="461665"/>
          </a:xfrm>
          <a:prstGeom prst="rect">
            <a:avLst/>
          </a:prstGeom>
          <a:noFill/>
          <a:ln w="9525">
            <a:noFill/>
            <a:miter lim="800000"/>
            <a:headEnd/>
            <a:tailEnd/>
          </a:ln>
          <a:effectLst/>
        </p:spPr>
        <p:txBody>
          <a:bodyPr>
            <a:spAutoFit/>
          </a:bodyPr>
          <a:lstStyle/>
          <a:p>
            <a:pPr algn="ctr">
              <a:spcBef>
                <a:spcPct val="50000"/>
              </a:spcBef>
            </a:pPr>
            <a:r>
              <a:rPr lang="en-US" sz="2400" b="1">
                <a:latin typeface="Times New Roman" pitchFamily="18" charset="0"/>
              </a:rPr>
              <a:t>Ô nhiễm môi trường do rác thải</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60E62EBD-5171-4F73-909E-8AE0FDFB9908}" type="slidenum">
              <a:rPr lang="en-US"/>
              <a:pPr/>
              <a:t>22</a:t>
            </a:fld>
            <a:endParaRPr lang="en-US"/>
          </a:p>
        </p:txBody>
      </p:sp>
      <p:sp>
        <p:nvSpPr>
          <p:cNvPr id="190466" name="Rectangle 2"/>
          <p:cNvSpPr>
            <a:spLocks noGrp="1" noChangeArrowheads="1"/>
          </p:cNvSpPr>
          <p:nvPr>
            <p:ph type="title"/>
          </p:nvPr>
        </p:nvSpPr>
        <p:spPr/>
        <p:txBody>
          <a:bodyPr/>
          <a:lstStyle/>
          <a:p>
            <a:endParaRPr lang="en-US"/>
          </a:p>
        </p:txBody>
      </p:sp>
      <p:pic>
        <p:nvPicPr>
          <p:cNvPr id="190467" name="Picture 3" descr="onhiem00_thumb"/>
          <p:cNvPicPr>
            <a:picLocks noChangeAspect="1" noChangeArrowheads="1"/>
          </p:cNvPicPr>
          <p:nvPr/>
        </p:nvPicPr>
        <p:blipFill>
          <a:blip r:embed="rId2"/>
          <a:srcRect/>
          <a:stretch>
            <a:fillRect/>
          </a:stretch>
        </p:blipFill>
        <p:spPr bwMode="auto">
          <a:xfrm>
            <a:off x="4724400" y="285750"/>
            <a:ext cx="3962400" cy="2743200"/>
          </a:xfrm>
          <a:prstGeom prst="rect">
            <a:avLst/>
          </a:prstGeom>
          <a:noFill/>
        </p:spPr>
      </p:pic>
      <p:pic>
        <p:nvPicPr>
          <p:cNvPr id="190468" name="Picture 4" descr="52328_1312012_1"/>
          <p:cNvPicPr>
            <a:picLocks noChangeAspect="1" noChangeArrowheads="1"/>
          </p:cNvPicPr>
          <p:nvPr/>
        </p:nvPicPr>
        <p:blipFill>
          <a:blip r:embed="rId3"/>
          <a:srcRect/>
          <a:stretch>
            <a:fillRect/>
          </a:stretch>
        </p:blipFill>
        <p:spPr bwMode="auto">
          <a:xfrm>
            <a:off x="0" y="285751"/>
            <a:ext cx="4495800" cy="2651522"/>
          </a:xfrm>
          <a:prstGeom prst="rect">
            <a:avLst/>
          </a:prstGeom>
          <a:noFill/>
        </p:spPr>
      </p:pic>
      <p:sp>
        <p:nvSpPr>
          <p:cNvPr id="190469" name="Text Box 5"/>
          <p:cNvSpPr txBox="1">
            <a:spLocks noChangeArrowheads="1"/>
          </p:cNvSpPr>
          <p:nvPr/>
        </p:nvSpPr>
        <p:spPr bwMode="auto">
          <a:xfrm>
            <a:off x="304800" y="3429011"/>
            <a:ext cx="8305800" cy="1015663"/>
          </a:xfrm>
          <a:prstGeom prst="rect">
            <a:avLst/>
          </a:prstGeom>
          <a:noFill/>
          <a:ln w="9525">
            <a:noFill/>
            <a:miter lim="800000"/>
            <a:headEnd/>
            <a:tailEnd/>
          </a:ln>
          <a:effectLst/>
        </p:spPr>
        <p:txBody>
          <a:bodyPr>
            <a:spAutoFit/>
          </a:bodyPr>
          <a:lstStyle/>
          <a:p>
            <a:pPr algn="ctr">
              <a:spcBef>
                <a:spcPct val="50000"/>
              </a:spcBef>
            </a:pPr>
            <a:r>
              <a:rPr lang="en-US" sz="2400" b="1">
                <a:latin typeface="Times New Roman" pitchFamily="18" charset="0"/>
              </a:rPr>
              <a:t>Ô nhiễm môi trường nước do nước thải sinh hoạt và </a:t>
            </a:r>
          </a:p>
          <a:p>
            <a:pPr algn="ctr">
              <a:spcBef>
                <a:spcPct val="50000"/>
              </a:spcBef>
            </a:pPr>
            <a:r>
              <a:rPr lang="en-US" sz="2400" b="1">
                <a:latin typeface="Times New Roman" pitchFamily="18" charset="0"/>
              </a:rPr>
              <a:t>công nghiệp chưa qua sử lý</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Virus Herpes"/>
          <p:cNvPicPr>
            <a:picLocks noChangeAspect="1" noChangeArrowheads="1"/>
          </p:cNvPicPr>
          <p:nvPr/>
        </p:nvPicPr>
        <p:blipFill>
          <a:blip r:embed="rId2"/>
          <a:srcRect/>
          <a:stretch>
            <a:fillRect/>
          </a:stretch>
        </p:blipFill>
        <p:spPr bwMode="auto">
          <a:xfrm>
            <a:off x="4724400" y="571500"/>
            <a:ext cx="3886200" cy="2686050"/>
          </a:xfrm>
          <a:prstGeom prst="rect">
            <a:avLst/>
          </a:prstGeom>
          <a:noFill/>
        </p:spPr>
      </p:pic>
      <p:pic>
        <p:nvPicPr>
          <p:cNvPr id="28676" name="Picture 4" descr="http://img.tinbaihay.net/ThumbImages/2015/03/16/diem-mat-cac-loai-virus-gay-ung-thu-dang-so-p1-9257_450.jpg"/>
          <p:cNvPicPr>
            <a:picLocks noChangeAspect="1" noChangeArrowheads="1"/>
          </p:cNvPicPr>
          <p:nvPr/>
        </p:nvPicPr>
        <p:blipFill>
          <a:blip r:embed="rId3"/>
          <a:srcRect/>
          <a:stretch>
            <a:fillRect/>
          </a:stretch>
        </p:blipFill>
        <p:spPr bwMode="auto">
          <a:xfrm>
            <a:off x="381005" y="571500"/>
            <a:ext cx="4276725" cy="2686050"/>
          </a:xfrm>
          <a:prstGeom prst="rect">
            <a:avLst/>
          </a:prstGeom>
          <a:noFill/>
        </p:spPr>
      </p:pic>
      <p:sp>
        <p:nvSpPr>
          <p:cNvPr id="6" name="Rectangle 5"/>
          <p:cNvSpPr/>
          <p:nvPr/>
        </p:nvSpPr>
        <p:spPr>
          <a:xfrm>
            <a:off x="2057400" y="3829058"/>
            <a:ext cx="5521448" cy="461665"/>
          </a:xfrm>
          <a:prstGeom prst="rect">
            <a:avLst/>
          </a:prstGeom>
        </p:spPr>
        <p:txBody>
          <a:bodyPr wrap="none">
            <a:spAutoFit/>
          </a:bodyPr>
          <a:lstStyle/>
          <a:p>
            <a:r>
              <a:rPr lang="vi-VN" sz="2400" dirty="0">
                <a:latin typeface="Times New Roman" pitchFamily="18" charset="0"/>
                <a:cs typeface="Times New Roman" pitchFamily="18" charset="0"/>
              </a:rPr>
              <a:t>Virut </a:t>
            </a:r>
            <a:r>
              <a:rPr lang="vi-VN" sz="2400" dirty="0">
                <a:solidFill>
                  <a:srgbClr val="FF0000"/>
                </a:solidFill>
                <a:latin typeface="Times New Roman" pitchFamily="18" charset="0"/>
                <a:cs typeface="Times New Roman" pitchFamily="18" charset="0"/>
              </a:rPr>
              <a:t>Sarcoma</a:t>
            </a:r>
            <a:r>
              <a:rPr lang="vi-VN" sz="2400" dirty="0">
                <a:latin typeface="Times New Roman" pitchFamily="18" charset="0"/>
                <a:cs typeface="Times New Roman" pitchFamily="18" charset="0"/>
              </a:rPr>
              <a:t> và </a:t>
            </a:r>
            <a:r>
              <a:rPr lang="vi-VN" sz="2400" dirty="0">
                <a:solidFill>
                  <a:srgbClr val="FF0000"/>
                </a:solidFill>
                <a:latin typeface="Times New Roman" pitchFamily="18" charset="0"/>
                <a:cs typeface="Times New Roman" pitchFamily="18" charset="0"/>
              </a:rPr>
              <a:t>Herpes</a:t>
            </a:r>
            <a:r>
              <a:rPr lang="vi-VN" sz="2400" dirty="0">
                <a:latin typeface="Times New Roman" pitchFamily="18" charset="0"/>
                <a:cs typeface="Times New Roman" pitchFamily="18" charset="0"/>
              </a:rPr>
              <a:t> gây đứt gãy NST.</a:t>
            </a:r>
            <a:endParaRPr lang="en-US" sz="2400" dirty="0">
              <a:latin typeface="Times New Roman" pitchFamily="18" charset="0"/>
              <a:cs typeface="Times New Roman" pitchFamily="18" charset="0"/>
            </a:endParaRPr>
          </a:p>
        </p:txBody>
      </p:sp>
      <p:sp>
        <p:nvSpPr>
          <p:cNvPr id="7" name="TextBox 6"/>
          <p:cNvSpPr txBox="1"/>
          <p:nvPr/>
        </p:nvSpPr>
        <p:spPr>
          <a:xfrm>
            <a:off x="2819400" y="171458"/>
            <a:ext cx="3657600" cy="461665"/>
          </a:xfrm>
          <a:prstGeom prst="rect">
            <a:avLst/>
          </a:prstGeom>
          <a:noFill/>
        </p:spPr>
        <p:txBody>
          <a:bodyPr wrap="square" rtlCol="0">
            <a:spAutoFit/>
          </a:bodyPr>
          <a:lstStyle/>
          <a:p>
            <a:r>
              <a:rPr lang="en-US" sz="2400" dirty="0" err="1">
                <a:latin typeface="Times New Roman" pitchFamily="18" charset="0"/>
                <a:cs typeface="Times New Roman" pitchFamily="18" charset="0"/>
              </a:rPr>
              <a:t>Tác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học</a:t>
            </a:r>
            <a:endParaRPr lang="en-US" sz="2400"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0" y="1200150"/>
            <a:ext cx="4953000" cy="369332"/>
          </a:xfrm>
          <a:prstGeom prst="rect">
            <a:avLst/>
          </a:prstGeom>
          <a:noFill/>
        </p:spPr>
        <p:txBody>
          <a:bodyPr wrap="square" rtlCol="0">
            <a:spAutoFit/>
          </a:bodyPr>
          <a:lstStyle/>
          <a:p>
            <a:r>
              <a:rPr lang="en-US" dirty="0">
                <a:solidFill>
                  <a:srgbClr val="FF0000"/>
                </a:solidFill>
                <a:latin typeface="Times"/>
              </a:rPr>
              <a:t>VAI TRÒ CỦA ĐỘT BIẾN CẤU TRÚC NST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6" name="Picture 2" descr="ruoi"/>
          <p:cNvPicPr>
            <a:picLocks noChangeAspect="1" noChangeArrowheads="1"/>
          </p:cNvPicPr>
          <p:nvPr/>
        </p:nvPicPr>
        <p:blipFill>
          <a:blip r:embed="rId2"/>
          <a:srcRect/>
          <a:stretch>
            <a:fillRect/>
          </a:stretch>
        </p:blipFill>
        <p:spPr bwMode="auto">
          <a:xfrm>
            <a:off x="3200400" y="285750"/>
            <a:ext cx="3048000" cy="1531144"/>
          </a:xfrm>
          <a:prstGeom prst="rect">
            <a:avLst/>
          </a:prstGeom>
          <a:noFill/>
        </p:spPr>
      </p:pic>
      <p:pic>
        <p:nvPicPr>
          <p:cNvPr id="216067" name="Picture 3" descr="ruoi mat dep hon"/>
          <p:cNvPicPr>
            <a:picLocks noChangeAspect="1" noChangeArrowheads="1"/>
          </p:cNvPicPr>
          <p:nvPr/>
        </p:nvPicPr>
        <p:blipFill>
          <a:blip r:embed="rId3"/>
          <a:srcRect/>
          <a:stretch>
            <a:fillRect/>
          </a:stretch>
        </p:blipFill>
        <p:spPr bwMode="auto">
          <a:xfrm>
            <a:off x="5334000" y="1714500"/>
            <a:ext cx="3200400" cy="1607344"/>
          </a:xfrm>
          <a:prstGeom prst="rect">
            <a:avLst/>
          </a:prstGeom>
          <a:noFill/>
        </p:spPr>
      </p:pic>
      <p:pic>
        <p:nvPicPr>
          <p:cNvPr id="216068" name="Picture 4" descr="ruoi mat dep"/>
          <p:cNvPicPr>
            <a:picLocks noChangeAspect="1" noChangeArrowheads="1"/>
          </p:cNvPicPr>
          <p:nvPr/>
        </p:nvPicPr>
        <p:blipFill>
          <a:blip r:embed="rId4"/>
          <a:srcRect/>
          <a:stretch>
            <a:fillRect/>
          </a:stretch>
        </p:blipFill>
        <p:spPr bwMode="auto">
          <a:xfrm>
            <a:off x="914400" y="1771650"/>
            <a:ext cx="3200400" cy="1608535"/>
          </a:xfrm>
          <a:prstGeom prst="rect">
            <a:avLst/>
          </a:prstGeom>
          <a:noFill/>
        </p:spPr>
      </p:pic>
      <p:sp>
        <p:nvSpPr>
          <p:cNvPr id="216069" name="Line 5"/>
          <p:cNvSpPr>
            <a:spLocks noChangeShapeType="1"/>
          </p:cNvSpPr>
          <p:nvPr/>
        </p:nvSpPr>
        <p:spPr bwMode="auto">
          <a:xfrm flipH="1">
            <a:off x="2667000" y="1371600"/>
            <a:ext cx="1905000" cy="514350"/>
          </a:xfrm>
          <a:prstGeom prst="line">
            <a:avLst/>
          </a:prstGeom>
          <a:noFill/>
          <a:ln w="38100">
            <a:solidFill>
              <a:schemeClr val="tx1"/>
            </a:solidFill>
            <a:round/>
            <a:headEnd/>
            <a:tailEnd type="triangle" w="med" len="med"/>
          </a:ln>
          <a:effectLst/>
        </p:spPr>
        <p:txBody>
          <a:bodyPr/>
          <a:lstStyle/>
          <a:p>
            <a:endParaRPr lang="en-US"/>
          </a:p>
        </p:txBody>
      </p:sp>
      <p:sp>
        <p:nvSpPr>
          <p:cNvPr id="216070" name="Line 6"/>
          <p:cNvSpPr>
            <a:spLocks noChangeShapeType="1"/>
          </p:cNvSpPr>
          <p:nvPr/>
        </p:nvSpPr>
        <p:spPr bwMode="auto">
          <a:xfrm>
            <a:off x="4648200" y="1371600"/>
            <a:ext cx="2362200" cy="514350"/>
          </a:xfrm>
          <a:prstGeom prst="line">
            <a:avLst/>
          </a:prstGeom>
          <a:noFill/>
          <a:ln w="38100">
            <a:solidFill>
              <a:schemeClr val="tx1"/>
            </a:solidFill>
            <a:round/>
            <a:headEnd/>
            <a:tailEnd type="triangle" w="med" len="med"/>
          </a:ln>
          <a:effectLst/>
        </p:spPr>
        <p:txBody>
          <a:bodyPr/>
          <a:lstStyle/>
          <a:p>
            <a:endParaRPr lang="en-US"/>
          </a:p>
        </p:txBody>
      </p:sp>
      <p:sp>
        <p:nvSpPr>
          <p:cNvPr id="216071" name="Text Box 7"/>
          <p:cNvSpPr txBox="1">
            <a:spLocks noChangeArrowheads="1"/>
          </p:cNvSpPr>
          <p:nvPr/>
        </p:nvSpPr>
        <p:spPr bwMode="auto">
          <a:xfrm>
            <a:off x="6384926" y="419101"/>
            <a:ext cx="2759075" cy="646280"/>
          </a:xfrm>
          <a:prstGeom prst="rect">
            <a:avLst/>
          </a:prstGeom>
          <a:noFill/>
          <a:ln w="9525">
            <a:noFill/>
            <a:miter lim="800000"/>
            <a:headEnd/>
            <a:tailEnd/>
          </a:ln>
          <a:effectLst/>
        </p:spPr>
        <p:txBody>
          <a:bodyPr lIns="91385" tIns="45695" rIns="91385" bIns="45695">
            <a:spAutoFit/>
          </a:bodyPr>
          <a:lstStyle/>
          <a:p>
            <a:pPr eaLnBrk="0" hangingPunct="0"/>
            <a:r>
              <a:rPr lang="en-US">
                <a:latin typeface="Arial" charset="0"/>
              </a:rPr>
              <a:t>Mắt ruồi giấm có bộ NST bình thường</a:t>
            </a:r>
          </a:p>
        </p:txBody>
      </p:sp>
      <p:sp>
        <p:nvSpPr>
          <p:cNvPr id="216072" name="Text Box 8"/>
          <p:cNvSpPr txBox="1">
            <a:spLocks noChangeArrowheads="1"/>
          </p:cNvSpPr>
          <p:nvPr/>
        </p:nvSpPr>
        <p:spPr bwMode="auto">
          <a:xfrm>
            <a:off x="5486400" y="2971800"/>
            <a:ext cx="3276600" cy="830946"/>
          </a:xfrm>
          <a:prstGeom prst="rect">
            <a:avLst/>
          </a:prstGeom>
          <a:noFill/>
          <a:ln w="9525">
            <a:noFill/>
            <a:miter lim="800000"/>
            <a:headEnd/>
            <a:tailEnd/>
          </a:ln>
          <a:effectLst/>
        </p:spPr>
        <p:txBody>
          <a:bodyPr lIns="91385" tIns="45695" rIns="91385" bIns="45695">
            <a:spAutoFit/>
          </a:bodyPr>
          <a:lstStyle/>
          <a:p>
            <a:pPr algn="ctr" eaLnBrk="0" hangingPunct="0"/>
            <a:r>
              <a:rPr lang="en-US" sz="2400" b="1" dirty="0">
                <a:latin typeface=".VnTime" pitchFamily="34" charset="0"/>
              </a:rPr>
              <a:t>M¾t </a:t>
            </a:r>
            <a:r>
              <a:rPr lang="en-US" sz="2400" b="1" dirty="0" err="1">
                <a:latin typeface=".VnTime" pitchFamily="34" charset="0"/>
              </a:rPr>
              <a:t>ruåi</a:t>
            </a:r>
            <a:r>
              <a:rPr lang="en-US" sz="2400" b="1" dirty="0">
                <a:latin typeface=".VnTime" pitchFamily="34" charset="0"/>
              </a:rPr>
              <a:t> </a:t>
            </a:r>
            <a:r>
              <a:rPr lang="en-US" sz="2400" b="1" dirty="0" err="1">
                <a:latin typeface=".VnTime" pitchFamily="34" charset="0"/>
              </a:rPr>
              <a:t>giÊm</a:t>
            </a:r>
            <a:r>
              <a:rPr lang="en-US" sz="2400" b="1" dirty="0">
                <a:latin typeface=".VnTime" pitchFamily="34" charset="0"/>
              </a:rPr>
              <a:t> do </a:t>
            </a:r>
            <a:r>
              <a:rPr lang="en-US" sz="2400" b="1" dirty="0" err="1">
                <a:latin typeface=".VnTime" pitchFamily="34" charset="0"/>
              </a:rPr>
              <a:t>cã</a:t>
            </a:r>
            <a:r>
              <a:rPr lang="en-US" sz="2400" b="1" dirty="0">
                <a:latin typeface=".VnTime" pitchFamily="34" charset="0"/>
              </a:rPr>
              <a:t> 1 ®o¹n NST </a:t>
            </a:r>
            <a:r>
              <a:rPr lang="en-US" sz="2400" b="1" dirty="0" err="1">
                <a:latin typeface=".VnTime" pitchFamily="34" charset="0"/>
              </a:rPr>
              <a:t>lÆp</a:t>
            </a:r>
            <a:r>
              <a:rPr lang="en-US" sz="2400" b="1" dirty="0">
                <a:latin typeface=".VnTime" pitchFamily="34" charset="0"/>
              </a:rPr>
              <a:t> </a:t>
            </a:r>
            <a:r>
              <a:rPr lang="en-US" sz="2400" b="1" dirty="0" err="1">
                <a:latin typeface=".VnTime" pitchFamily="34" charset="0"/>
              </a:rPr>
              <a:t>ba</a:t>
            </a:r>
            <a:endParaRPr lang="en-US" sz="2400" b="1" dirty="0">
              <a:latin typeface=".VnTime" pitchFamily="34" charset="0"/>
            </a:endParaRPr>
          </a:p>
        </p:txBody>
      </p:sp>
      <p:sp>
        <p:nvSpPr>
          <p:cNvPr id="216073" name="Text Box 9"/>
          <p:cNvSpPr txBox="1">
            <a:spLocks noChangeArrowheads="1"/>
          </p:cNvSpPr>
          <p:nvPr/>
        </p:nvSpPr>
        <p:spPr bwMode="auto">
          <a:xfrm>
            <a:off x="609600" y="3117235"/>
            <a:ext cx="3886200" cy="1384944"/>
          </a:xfrm>
          <a:prstGeom prst="rect">
            <a:avLst/>
          </a:prstGeom>
          <a:noFill/>
          <a:ln w="9525">
            <a:noFill/>
            <a:miter lim="800000"/>
            <a:headEnd/>
            <a:tailEnd/>
          </a:ln>
          <a:effectLst/>
        </p:spPr>
        <p:txBody>
          <a:bodyPr lIns="91385" tIns="45695" rIns="91385" bIns="45695">
            <a:spAutoFit/>
          </a:bodyPr>
          <a:lstStyle/>
          <a:p>
            <a:pPr algn="ctr" eaLnBrk="0" hangingPunct="0"/>
            <a:r>
              <a:rPr lang="en-US" sz="2300" b="1" dirty="0">
                <a:latin typeface=".VnTime" pitchFamily="34" charset="0"/>
              </a:rPr>
              <a:t>M¾t </a:t>
            </a:r>
            <a:r>
              <a:rPr lang="en-US" sz="2300" b="1" dirty="0" err="1">
                <a:latin typeface=".VnTime" pitchFamily="34" charset="0"/>
              </a:rPr>
              <a:t>ruåi</a:t>
            </a:r>
            <a:r>
              <a:rPr lang="en-US" sz="2300" b="1" dirty="0">
                <a:latin typeface=".VnTime" pitchFamily="34" charset="0"/>
              </a:rPr>
              <a:t> </a:t>
            </a:r>
            <a:r>
              <a:rPr lang="en-US" sz="2300" b="1" dirty="0" err="1">
                <a:latin typeface=".VnTime" pitchFamily="34" charset="0"/>
              </a:rPr>
              <a:t>giÊm</a:t>
            </a:r>
            <a:r>
              <a:rPr lang="en-US" sz="2300" b="1" dirty="0">
                <a:latin typeface=".VnTime" pitchFamily="34" charset="0"/>
              </a:rPr>
              <a:t> do </a:t>
            </a:r>
            <a:r>
              <a:rPr lang="en-US" sz="2300" b="1" dirty="0" err="1">
                <a:latin typeface=".VnTime" pitchFamily="34" charset="0"/>
              </a:rPr>
              <a:t>cã</a:t>
            </a:r>
            <a:r>
              <a:rPr lang="en-US" sz="2300" b="1" dirty="0">
                <a:latin typeface=".VnTime" pitchFamily="34" charset="0"/>
              </a:rPr>
              <a:t> 1 ®o¹n NST </a:t>
            </a:r>
            <a:r>
              <a:rPr lang="en-US" sz="2300" b="1" dirty="0" err="1">
                <a:latin typeface=".VnTime" pitchFamily="34" charset="0"/>
              </a:rPr>
              <a:t>lÆp</a:t>
            </a:r>
            <a:r>
              <a:rPr lang="en-US" sz="2300" b="1" dirty="0">
                <a:latin typeface=".VnTime" pitchFamily="34" charset="0"/>
              </a:rPr>
              <a:t> l¹i </a:t>
            </a:r>
          </a:p>
          <a:p>
            <a:pPr eaLnBrk="0" hangingPunct="0">
              <a:spcBef>
                <a:spcPct val="50000"/>
              </a:spcBef>
            </a:pPr>
            <a:endParaRPr lang="en-US" sz="2400" dirty="0">
              <a:latin typeface=".VnTime" pitchFamily="34" charset="0"/>
            </a:endParaRPr>
          </a:p>
        </p:txBody>
      </p:sp>
      <p:sp>
        <p:nvSpPr>
          <p:cNvPr id="216074" name="Rectangle 10"/>
          <p:cNvSpPr>
            <a:spLocks noChangeArrowheads="1"/>
          </p:cNvSpPr>
          <p:nvPr/>
        </p:nvSpPr>
        <p:spPr bwMode="auto">
          <a:xfrm>
            <a:off x="2286000" y="4286250"/>
            <a:ext cx="5257800" cy="857250"/>
          </a:xfrm>
          <a:prstGeom prst="rect">
            <a:avLst/>
          </a:prstGeom>
          <a:noFill/>
          <a:ln w="9525">
            <a:noFill/>
            <a:miter lim="800000"/>
            <a:headEnd/>
            <a:tailEnd/>
          </a:ln>
          <a:effectLst/>
        </p:spPr>
        <p:txBody>
          <a:bodyPr wrap="none" anchor="ctr"/>
          <a:lstStyle/>
          <a:p>
            <a:pPr algn="ctr" eaLnBrk="0" hangingPunct="0">
              <a:lnSpc>
                <a:spcPct val="90000"/>
              </a:lnSpc>
              <a:spcBef>
                <a:spcPct val="20000"/>
              </a:spcBef>
            </a:pPr>
            <a:endParaRPr lang="en-US" sz="2800" b="1" dirty="0">
              <a:solidFill>
                <a:srgbClr val="3333CC"/>
              </a:solidFill>
              <a:latin typeface=".VnTime" pitchFamily="34" charset="0"/>
            </a:endParaRPr>
          </a:p>
          <a:p>
            <a:pPr algn="ctr" eaLnBrk="0" hangingPunct="0">
              <a:lnSpc>
                <a:spcPct val="90000"/>
              </a:lnSpc>
              <a:spcBef>
                <a:spcPct val="20000"/>
              </a:spcBef>
            </a:pPr>
            <a:r>
              <a:rPr lang="en-US" sz="2800" b="1" dirty="0" err="1">
                <a:solidFill>
                  <a:srgbClr val="3333CC"/>
                </a:solidFill>
                <a:latin typeface=".VnTime" pitchFamily="34" charset="0"/>
              </a:rPr>
              <a:t>LÆp</a:t>
            </a:r>
            <a:r>
              <a:rPr lang="en-US" sz="2800" b="1" dirty="0">
                <a:solidFill>
                  <a:srgbClr val="3333CC"/>
                </a:solidFill>
                <a:latin typeface=".VnTime" pitchFamily="34" charset="0"/>
              </a:rPr>
              <a:t> ®o¹n 16A  ë </a:t>
            </a:r>
            <a:r>
              <a:rPr lang="en-US" sz="2800" b="1" dirty="0" err="1">
                <a:solidFill>
                  <a:srgbClr val="3333CC"/>
                </a:solidFill>
                <a:latin typeface=".VnTime" pitchFamily="34" charset="0"/>
              </a:rPr>
              <a:t>ruåi</a:t>
            </a:r>
            <a:r>
              <a:rPr lang="en-US" sz="2800" b="1" dirty="0">
                <a:solidFill>
                  <a:srgbClr val="3333CC"/>
                </a:solidFill>
                <a:latin typeface=".VnTime" pitchFamily="34" charset="0"/>
              </a:rPr>
              <a:t> </a:t>
            </a:r>
            <a:r>
              <a:rPr lang="en-US" sz="2800" b="1" dirty="0" err="1">
                <a:solidFill>
                  <a:srgbClr val="3333CC"/>
                </a:solidFill>
                <a:latin typeface=".VnTime" pitchFamily="34" charset="0"/>
              </a:rPr>
              <a:t>giÊm</a:t>
            </a:r>
            <a:r>
              <a:rPr lang="en-US" sz="2800" b="1" dirty="0">
                <a:solidFill>
                  <a:srgbClr val="3333CC"/>
                </a:solidFill>
                <a:latin typeface=".VnTime" pitchFamily="34" charset="0"/>
              </a:rPr>
              <a:t> </a:t>
            </a:r>
            <a:r>
              <a:rPr lang="en-US" sz="2800" b="1" dirty="0" err="1">
                <a:solidFill>
                  <a:srgbClr val="3333CC"/>
                </a:solidFill>
                <a:latin typeface=".VnTime" pitchFamily="34" charset="0"/>
              </a:rPr>
              <a:t>lµm</a:t>
            </a:r>
            <a:r>
              <a:rPr lang="en-US" sz="2800" b="1" dirty="0">
                <a:solidFill>
                  <a:srgbClr val="3333CC"/>
                </a:solidFill>
                <a:latin typeface=".VnTime" pitchFamily="34" charset="0"/>
              </a:rPr>
              <a:t> m¾t </a:t>
            </a:r>
            <a:r>
              <a:rPr lang="en-US" sz="2800" b="1" dirty="0" err="1">
                <a:solidFill>
                  <a:srgbClr val="3333CC"/>
                </a:solidFill>
                <a:latin typeface=".VnTime" pitchFamily="34" charset="0"/>
              </a:rPr>
              <a:t>h×nh</a:t>
            </a:r>
            <a:r>
              <a:rPr lang="en-US" sz="2800" b="1" dirty="0">
                <a:solidFill>
                  <a:srgbClr val="3333CC"/>
                </a:solidFill>
                <a:latin typeface=".VnTime" pitchFamily="34" charset="0"/>
              </a:rPr>
              <a:t> </a:t>
            </a:r>
            <a:r>
              <a:rPr lang="en-US" sz="2800" b="1" dirty="0" err="1">
                <a:solidFill>
                  <a:srgbClr val="3333CC"/>
                </a:solidFill>
                <a:latin typeface=".VnTime" pitchFamily="34" charset="0"/>
              </a:rPr>
              <a:t>cÇu</a:t>
            </a:r>
            <a:r>
              <a:rPr lang="en-US" sz="2800" b="1" dirty="0">
                <a:solidFill>
                  <a:srgbClr val="3333CC"/>
                </a:solidFill>
                <a:latin typeface=".VnTime" pitchFamily="34" charset="0"/>
              </a:rPr>
              <a:t> </a:t>
            </a:r>
          </a:p>
          <a:p>
            <a:pPr algn="ctr" eaLnBrk="0" hangingPunct="0">
              <a:lnSpc>
                <a:spcPct val="90000"/>
              </a:lnSpc>
              <a:spcBef>
                <a:spcPct val="20000"/>
              </a:spcBef>
            </a:pPr>
            <a:r>
              <a:rPr lang="en-US" sz="2800" b="1" dirty="0" err="1">
                <a:solidFill>
                  <a:srgbClr val="3333CC"/>
                </a:solidFill>
                <a:latin typeface=".VnTime" pitchFamily="34" charset="0"/>
              </a:rPr>
              <a:t>trë</a:t>
            </a:r>
            <a:r>
              <a:rPr lang="en-US" sz="2800" b="1" dirty="0">
                <a:solidFill>
                  <a:srgbClr val="3333CC"/>
                </a:solidFill>
                <a:latin typeface=".VnTime" pitchFamily="34" charset="0"/>
              </a:rPr>
              <a:t> </a:t>
            </a:r>
            <a:r>
              <a:rPr lang="en-US" sz="2800" b="1" dirty="0" err="1">
                <a:solidFill>
                  <a:srgbClr val="3333CC"/>
                </a:solidFill>
                <a:latin typeface=".VnTime" pitchFamily="34" charset="0"/>
              </a:rPr>
              <a:t>thµnh</a:t>
            </a:r>
            <a:r>
              <a:rPr lang="en-US" sz="2800" b="1" dirty="0">
                <a:solidFill>
                  <a:srgbClr val="3333CC"/>
                </a:solidFill>
                <a:latin typeface=".VnTime" pitchFamily="34" charset="0"/>
              </a:rPr>
              <a:t> m¾t </a:t>
            </a:r>
            <a:r>
              <a:rPr lang="en-US" sz="2800" b="1" dirty="0" err="1">
                <a:solidFill>
                  <a:srgbClr val="3333CC"/>
                </a:solidFill>
                <a:latin typeface=".VnTime" pitchFamily="34" charset="0"/>
              </a:rPr>
              <a:t>dÑt</a:t>
            </a:r>
            <a:r>
              <a:rPr lang="en-US" sz="2800" b="1" dirty="0">
                <a:solidFill>
                  <a:srgbClr val="3333CC"/>
                </a:solidFill>
                <a:latin typeface=".VnTime" pitchFamily="34" charset="0"/>
              </a:rPr>
              <a:t> </a:t>
            </a:r>
          </a:p>
          <a:p>
            <a:pPr algn="ctr" eaLnBrk="0" hangingPunct="0">
              <a:lnSpc>
                <a:spcPct val="90000"/>
              </a:lnSpc>
              <a:spcBef>
                <a:spcPct val="20000"/>
              </a:spcBef>
            </a:pPr>
            <a:endParaRPr lang="en-US" sz="2800" b="1" dirty="0">
              <a:solidFill>
                <a:srgbClr val="3333CC"/>
              </a:solidFill>
              <a:latin typeface=".VnTime" pitchFamily="34" charset="0"/>
            </a:endParaRPr>
          </a:p>
          <a:p>
            <a:pPr algn="ctr"/>
            <a:endParaRPr lang="en-US" sz="2800" dirty="0">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16069"/>
                                        </p:tgtEl>
                                        <p:attrNameLst>
                                          <p:attrName>style.visibility</p:attrName>
                                        </p:attrNameLst>
                                      </p:cBhvr>
                                      <p:to>
                                        <p:strVal val="visible"/>
                                      </p:to>
                                    </p:set>
                                    <p:anim calcmode="lin" valueType="num">
                                      <p:cBhvr>
                                        <p:cTn id="7" dur="500" fill="hold"/>
                                        <p:tgtEl>
                                          <p:spTgt spid="216069"/>
                                        </p:tgtEl>
                                        <p:attrNameLst>
                                          <p:attrName>ppt_w</p:attrName>
                                        </p:attrNameLst>
                                      </p:cBhvr>
                                      <p:tavLst>
                                        <p:tav tm="0">
                                          <p:val>
                                            <p:fltVal val="0"/>
                                          </p:val>
                                        </p:tav>
                                        <p:tav tm="100000">
                                          <p:val>
                                            <p:strVal val="#ppt_w"/>
                                          </p:val>
                                        </p:tav>
                                      </p:tavLst>
                                    </p:anim>
                                    <p:anim calcmode="lin" valueType="num">
                                      <p:cBhvr>
                                        <p:cTn id="8" dur="500" fill="hold"/>
                                        <p:tgtEl>
                                          <p:spTgt spid="216069"/>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216068"/>
                                        </p:tgtEl>
                                        <p:attrNameLst>
                                          <p:attrName>style.visibility</p:attrName>
                                        </p:attrNameLst>
                                      </p:cBhvr>
                                      <p:to>
                                        <p:strVal val="visible"/>
                                      </p:to>
                                    </p:set>
                                    <p:anim calcmode="lin" valueType="num">
                                      <p:cBhvr>
                                        <p:cTn id="11" dur="500" fill="hold"/>
                                        <p:tgtEl>
                                          <p:spTgt spid="216068"/>
                                        </p:tgtEl>
                                        <p:attrNameLst>
                                          <p:attrName>ppt_w</p:attrName>
                                        </p:attrNameLst>
                                      </p:cBhvr>
                                      <p:tavLst>
                                        <p:tav tm="0">
                                          <p:val>
                                            <p:fltVal val="0"/>
                                          </p:val>
                                        </p:tav>
                                        <p:tav tm="100000">
                                          <p:val>
                                            <p:strVal val="#ppt_w"/>
                                          </p:val>
                                        </p:tav>
                                      </p:tavLst>
                                    </p:anim>
                                    <p:anim calcmode="lin" valueType="num">
                                      <p:cBhvr>
                                        <p:cTn id="12" dur="500" fill="hold"/>
                                        <p:tgtEl>
                                          <p:spTgt spid="216068"/>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16073"/>
                                        </p:tgtEl>
                                        <p:attrNameLst>
                                          <p:attrName>style.visibility</p:attrName>
                                        </p:attrNameLst>
                                      </p:cBhvr>
                                      <p:to>
                                        <p:strVal val="visible"/>
                                      </p:to>
                                    </p:set>
                                    <p:animEffect transition="in" filter="diamond(in)">
                                      <p:cBhvr>
                                        <p:cTn id="17" dur="2000"/>
                                        <p:tgtEl>
                                          <p:spTgt spid="216073"/>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216070"/>
                                        </p:tgtEl>
                                        <p:attrNameLst>
                                          <p:attrName>style.visibility</p:attrName>
                                        </p:attrNameLst>
                                      </p:cBhvr>
                                      <p:to>
                                        <p:strVal val="visible"/>
                                      </p:to>
                                    </p:set>
                                    <p:anim calcmode="lin" valueType="num">
                                      <p:cBhvr>
                                        <p:cTn id="22" dur="500" fill="hold"/>
                                        <p:tgtEl>
                                          <p:spTgt spid="216070"/>
                                        </p:tgtEl>
                                        <p:attrNameLst>
                                          <p:attrName>ppt_w</p:attrName>
                                        </p:attrNameLst>
                                      </p:cBhvr>
                                      <p:tavLst>
                                        <p:tav tm="0">
                                          <p:val>
                                            <p:fltVal val="0"/>
                                          </p:val>
                                        </p:tav>
                                        <p:tav tm="100000">
                                          <p:val>
                                            <p:strVal val="#ppt_w"/>
                                          </p:val>
                                        </p:tav>
                                      </p:tavLst>
                                    </p:anim>
                                    <p:anim calcmode="lin" valueType="num">
                                      <p:cBhvr>
                                        <p:cTn id="23" dur="500" fill="hold"/>
                                        <p:tgtEl>
                                          <p:spTgt spid="216070"/>
                                        </p:tgtEl>
                                        <p:attrNameLst>
                                          <p:attrName>ppt_h</p:attrName>
                                        </p:attrNameLst>
                                      </p:cBhvr>
                                      <p:tavLst>
                                        <p:tav tm="0">
                                          <p:val>
                                            <p:strVal val="#ppt_h"/>
                                          </p:val>
                                        </p:tav>
                                        <p:tav tm="100000">
                                          <p:val>
                                            <p:strVal val="#ppt_h"/>
                                          </p:val>
                                        </p:tav>
                                      </p:tavLst>
                                    </p:anim>
                                  </p:childTnLst>
                                </p:cTn>
                              </p:par>
                              <p:par>
                                <p:cTn id="24" presetID="17" presetClass="entr" presetSubtype="10" fill="hold" nodeType="withEffect">
                                  <p:stCondLst>
                                    <p:cond delay="0"/>
                                  </p:stCondLst>
                                  <p:childTnLst>
                                    <p:set>
                                      <p:cBhvr>
                                        <p:cTn id="25" dur="1" fill="hold">
                                          <p:stCondLst>
                                            <p:cond delay="0"/>
                                          </p:stCondLst>
                                        </p:cTn>
                                        <p:tgtEl>
                                          <p:spTgt spid="216067"/>
                                        </p:tgtEl>
                                        <p:attrNameLst>
                                          <p:attrName>style.visibility</p:attrName>
                                        </p:attrNameLst>
                                      </p:cBhvr>
                                      <p:to>
                                        <p:strVal val="visible"/>
                                      </p:to>
                                    </p:set>
                                    <p:anim calcmode="lin" valueType="num">
                                      <p:cBhvr>
                                        <p:cTn id="26" dur="500" fill="hold"/>
                                        <p:tgtEl>
                                          <p:spTgt spid="216067"/>
                                        </p:tgtEl>
                                        <p:attrNameLst>
                                          <p:attrName>ppt_w</p:attrName>
                                        </p:attrNameLst>
                                      </p:cBhvr>
                                      <p:tavLst>
                                        <p:tav tm="0">
                                          <p:val>
                                            <p:fltVal val="0"/>
                                          </p:val>
                                        </p:tav>
                                        <p:tav tm="100000">
                                          <p:val>
                                            <p:strVal val="#ppt_w"/>
                                          </p:val>
                                        </p:tav>
                                      </p:tavLst>
                                    </p:anim>
                                    <p:anim calcmode="lin" valueType="num">
                                      <p:cBhvr>
                                        <p:cTn id="27" dur="500" fill="hold"/>
                                        <p:tgtEl>
                                          <p:spTgt spid="216067"/>
                                        </p:tgtEl>
                                        <p:attrNameLst>
                                          <p:attrName>ppt_h</p:attrName>
                                        </p:attrNameLst>
                                      </p:cBhvr>
                                      <p:tavLst>
                                        <p:tav tm="0">
                                          <p:val>
                                            <p:strVal val="#ppt_h"/>
                                          </p:val>
                                        </p:tav>
                                        <p:tav tm="100000">
                                          <p:val>
                                            <p:strVal val="#ppt_h"/>
                                          </p:val>
                                        </p:tav>
                                      </p:tavLst>
                                    </p:anim>
                                  </p:childTnLst>
                                </p:cTn>
                              </p:par>
                              <p:par>
                                <p:cTn id="28" presetID="17" presetClass="entr" presetSubtype="10" fill="hold" grpId="0" nodeType="withEffect">
                                  <p:stCondLst>
                                    <p:cond delay="0"/>
                                  </p:stCondLst>
                                  <p:childTnLst>
                                    <p:set>
                                      <p:cBhvr>
                                        <p:cTn id="29" dur="1" fill="hold">
                                          <p:stCondLst>
                                            <p:cond delay="0"/>
                                          </p:stCondLst>
                                        </p:cTn>
                                        <p:tgtEl>
                                          <p:spTgt spid="216072"/>
                                        </p:tgtEl>
                                        <p:attrNameLst>
                                          <p:attrName>style.visibility</p:attrName>
                                        </p:attrNameLst>
                                      </p:cBhvr>
                                      <p:to>
                                        <p:strVal val="visible"/>
                                      </p:to>
                                    </p:set>
                                    <p:anim calcmode="lin" valueType="num">
                                      <p:cBhvr>
                                        <p:cTn id="30" dur="500" fill="hold"/>
                                        <p:tgtEl>
                                          <p:spTgt spid="216072"/>
                                        </p:tgtEl>
                                        <p:attrNameLst>
                                          <p:attrName>ppt_w</p:attrName>
                                        </p:attrNameLst>
                                      </p:cBhvr>
                                      <p:tavLst>
                                        <p:tav tm="0">
                                          <p:val>
                                            <p:fltVal val="0"/>
                                          </p:val>
                                        </p:tav>
                                        <p:tav tm="100000">
                                          <p:val>
                                            <p:strVal val="#ppt_w"/>
                                          </p:val>
                                        </p:tav>
                                      </p:tavLst>
                                    </p:anim>
                                    <p:anim calcmode="lin" valueType="num">
                                      <p:cBhvr>
                                        <p:cTn id="31" dur="500" fill="hold"/>
                                        <p:tgtEl>
                                          <p:spTgt spid="21607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9" grpId="0" animBg="1"/>
      <p:bldP spid="216070" grpId="0" animBg="1"/>
      <p:bldP spid="216072" grpId="0"/>
      <p:bldP spid="21607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90" name="Picture 2" descr="04_Vista_plant_wallpaper_vplants-1"/>
          <p:cNvPicPr>
            <a:picLocks noChangeAspect="1" noChangeArrowheads="1"/>
          </p:cNvPicPr>
          <p:nvPr/>
        </p:nvPicPr>
        <p:blipFill>
          <a:blip r:embed="rId2"/>
          <a:srcRect/>
          <a:stretch>
            <a:fillRect/>
          </a:stretch>
        </p:blipFill>
        <p:spPr bwMode="auto">
          <a:xfrm>
            <a:off x="0" y="0"/>
            <a:ext cx="4572000" cy="2057400"/>
          </a:xfrm>
          <a:prstGeom prst="rect">
            <a:avLst/>
          </a:prstGeom>
          <a:noFill/>
          <a:ln w="57150" cmpd="thickThin">
            <a:solidFill>
              <a:srgbClr val="CCCC00"/>
            </a:solidFill>
            <a:miter lim="800000"/>
            <a:headEnd/>
            <a:tailEnd/>
          </a:ln>
          <a:effectLst>
            <a:outerShdw dist="35921" dir="2700000" algn="ctr" rotWithShape="0">
              <a:srgbClr val="808080">
                <a:alpha val="50000"/>
              </a:srgbClr>
            </a:outerShdw>
          </a:effectLst>
        </p:spPr>
      </p:pic>
      <p:pic>
        <p:nvPicPr>
          <p:cNvPr id="217091" name="Picture 3" descr="04_Vista_plant_wallpaper_vplants4_0"/>
          <p:cNvPicPr>
            <a:picLocks noChangeAspect="1" noChangeArrowheads="1"/>
          </p:cNvPicPr>
          <p:nvPr/>
        </p:nvPicPr>
        <p:blipFill>
          <a:blip r:embed="rId3"/>
          <a:srcRect/>
          <a:stretch>
            <a:fillRect/>
          </a:stretch>
        </p:blipFill>
        <p:spPr bwMode="auto">
          <a:xfrm>
            <a:off x="4724400" y="2171700"/>
            <a:ext cx="4419600" cy="2057400"/>
          </a:xfrm>
          <a:prstGeom prst="rect">
            <a:avLst/>
          </a:prstGeom>
          <a:noFill/>
          <a:ln w="57150" cmpd="thickThin">
            <a:solidFill>
              <a:srgbClr val="CCCC00"/>
            </a:solidFill>
            <a:miter lim="800000"/>
            <a:headEnd/>
            <a:tailEnd/>
          </a:ln>
          <a:effectLst>
            <a:outerShdw dist="35921" dir="2700000" algn="ctr" rotWithShape="0">
              <a:srgbClr val="808080"/>
            </a:outerShdw>
          </a:effectLst>
        </p:spPr>
      </p:pic>
      <p:pic>
        <p:nvPicPr>
          <p:cNvPr id="217092" name="Picture 4" descr="beer_wideweb__430x298,0"/>
          <p:cNvPicPr>
            <a:picLocks noChangeAspect="1" noChangeArrowheads="1"/>
          </p:cNvPicPr>
          <p:nvPr/>
        </p:nvPicPr>
        <p:blipFill>
          <a:blip r:embed="rId4"/>
          <a:srcRect/>
          <a:stretch>
            <a:fillRect/>
          </a:stretch>
        </p:blipFill>
        <p:spPr bwMode="auto">
          <a:xfrm>
            <a:off x="0" y="2171700"/>
            <a:ext cx="4648200" cy="2074069"/>
          </a:xfrm>
          <a:prstGeom prst="rect">
            <a:avLst/>
          </a:prstGeom>
          <a:noFill/>
          <a:ln w="57150" cmpd="thickThin">
            <a:solidFill>
              <a:srgbClr val="CCCC00"/>
            </a:solidFill>
            <a:miter lim="800000"/>
            <a:headEnd/>
            <a:tailEnd/>
          </a:ln>
          <a:effectLst>
            <a:outerShdw dist="35921" dir="2700000" algn="ctr" rotWithShape="0">
              <a:srgbClr val="808080"/>
            </a:outerShdw>
          </a:effectLst>
        </p:spPr>
      </p:pic>
      <p:pic>
        <p:nvPicPr>
          <p:cNvPr id="217093" name="Picture 5" descr="cánh dong lua mach"/>
          <p:cNvPicPr>
            <a:picLocks noChangeAspect="1" noChangeArrowheads="1"/>
          </p:cNvPicPr>
          <p:nvPr/>
        </p:nvPicPr>
        <p:blipFill>
          <a:blip r:embed="rId5"/>
          <a:srcRect l="6779" t="8510" r="5084" b="6383"/>
          <a:stretch>
            <a:fillRect/>
          </a:stretch>
        </p:blipFill>
        <p:spPr bwMode="auto">
          <a:xfrm>
            <a:off x="4724400" y="0"/>
            <a:ext cx="4419600" cy="2057400"/>
          </a:xfrm>
          <a:prstGeom prst="rect">
            <a:avLst/>
          </a:prstGeom>
          <a:noFill/>
          <a:ln w="57150" cmpd="thickThin">
            <a:solidFill>
              <a:srgbClr val="CCCC00"/>
            </a:solidFill>
            <a:miter lim="800000"/>
            <a:headEnd/>
            <a:tailEnd/>
          </a:ln>
          <a:effectLst>
            <a:outerShdw dist="35921" dir="2700000" algn="ctr" rotWithShape="0">
              <a:srgbClr val="808080"/>
            </a:outerShdw>
          </a:effectLst>
        </p:spPr>
      </p:pic>
      <p:sp>
        <p:nvSpPr>
          <p:cNvPr id="217094" name="AutoShape 6">
            <a:hlinkClick r:id="rId6" action="ppaction://hlinksldjump" highlightClick="1"/>
          </p:cNvPr>
          <p:cNvSpPr>
            <a:spLocks noChangeArrowheads="1"/>
          </p:cNvSpPr>
          <p:nvPr/>
        </p:nvSpPr>
        <p:spPr bwMode="auto">
          <a:xfrm>
            <a:off x="8610600" y="4800600"/>
            <a:ext cx="533400" cy="342900"/>
          </a:xfrm>
          <a:prstGeom prst="actionButtonBackPrevious">
            <a:avLst/>
          </a:prstGeom>
          <a:solidFill>
            <a:schemeClr val="accent1"/>
          </a:solidFill>
          <a:ln w="9525">
            <a:noFill/>
            <a:miter lim="800000"/>
            <a:headEnd/>
            <a:tailEnd/>
          </a:ln>
          <a:effectLst/>
        </p:spPr>
        <p:txBody>
          <a:bodyPr wrap="none" anchor="ctr"/>
          <a:lstStyle/>
          <a:p>
            <a:endParaRPr lang="en-US"/>
          </a:p>
        </p:txBody>
      </p:sp>
      <p:sp>
        <p:nvSpPr>
          <p:cNvPr id="217095" name="Text Box 7"/>
          <p:cNvSpPr txBox="1">
            <a:spLocks noChangeArrowheads="1"/>
          </p:cNvSpPr>
          <p:nvPr/>
        </p:nvSpPr>
        <p:spPr bwMode="auto">
          <a:xfrm>
            <a:off x="990600" y="4514851"/>
            <a:ext cx="7010400" cy="369281"/>
          </a:xfrm>
          <a:prstGeom prst="rect">
            <a:avLst/>
          </a:prstGeom>
          <a:noFill/>
          <a:ln w="9525">
            <a:noFill/>
            <a:miter lim="800000"/>
            <a:headEnd/>
            <a:tailEnd/>
          </a:ln>
          <a:effectLst/>
        </p:spPr>
        <p:txBody>
          <a:bodyPr lIns="91385" tIns="45695" rIns="91385" bIns="45695">
            <a:spAutoFit/>
          </a:bodyPr>
          <a:lstStyle/>
          <a:p>
            <a:pPr eaLnBrk="0" hangingPunct="0">
              <a:spcBef>
                <a:spcPct val="50000"/>
              </a:spcBef>
            </a:pPr>
            <a:endParaRPr lang="en-US">
              <a:latin typeface="Garamond" pitchFamily="18" charset="0"/>
            </a:endParaRPr>
          </a:p>
        </p:txBody>
      </p:sp>
      <p:sp>
        <p:nvSpPr>
          <p:cNvPr id="217096" name="Text Box 8"/>
          <p:cNvSpPr txBox="1">
            <a:spLocks noChangeArrowheads="1"/>
          </p:cNvSpPr>
          <p:nvPr/>
        </p:nvSpPr>
        <p:spPr bwMode="auto">
          <a:xfrm>
            <a:off x="1219200" y="4343400"/>
            <a:ext cx="7467600" cy="867879"/>
          </a:xfrm>
          <a:prstGeom prst="rect">
            <a:avLst/>
          </a:prstGeom>
          <a:noFill/>
          <a:ln w="9525">
            <a:noFill/>
            <a:miter lim="800000"/>
            <a:headEnd/>
            <a:tailEnd/>
          </a:ln>
          <a:effectLst/>
        </p:spPr>
        <p:txBody>
          <a:bodyPr lIns="91385" tIns="45695" rIns="91385" bIns="45695">
            <a:spAutoFit/>
          </a:bodyPr>
          <a:lstStyle/>
          <a:p>
            <a:pPr eaLnBrk="0" hangingPunct="0">
              <a:lnSpc>
                <a:spcPct val="90000"/>
              </a:lnSpc>
              <a:spcBef>
                <a:spcPct val="20000"/>
              </a:spcBef>
            </a:pPr>
            <a:r>
              <a:rPr lang="en-US" sz="2800" b="1">
                <a:solidFill>
                  <a:srgbClr val="3333CC"/>
                </a:solidFill>
                <a:latin typeface=".VnTime" pitchFamily="34" charset="0"/>
              </a:rPr>
              <a:t>LÆp ®o¹n ë c©y </a:t>
            </a:r>
            <a:r>
              <a:rPr lang="en-US" sz="2800" b="1">
                <a:solidFill>
                  <a:srgbClr val="3333CC"/>
                </a:solidFill>
              </a:rPr>
              <a:t>lúa</a:t>
            </a:r>
            <a:r>
              <a:rPr lang="en-US" sz="2800" b="1">
                <a:solidFill>
                  <a:srgbClr val="3333CC"/>
                </a:solidFill>
                <a:latin typeface=".VnTime" pitchFamily="34" charset="0"/>
              </a:rPr>
              <a:t> m¹ch lµm t¨ng ho¹t tÝnh enzim amilaza øng dông trong s¶n xuÊt bia.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17090"/>
                                        </p:tgtEl>
                                        <p:attrNameLst>
                                          <p:attrName>style.visibility</p:attrName>
                                        </p:attrNameLst>
                                      </p:cBhvr>
                                      <p:to>
                                        <p:strVal val="visible"/>
                                      </p:to>
                                    </p:set>
                                    <p:animEffect transition="in" filter="dissolve">
                                      <p:cBhvr>
                                        <p:cTn id="7" dur="500"/>
                                        <p:tgtEl>
                                          <p:spTgt spid="217090"/>
                                        </p:tgtEl>
                                      </p:cBhvr>
                                    </p:animEffect>
                                  </p:childTnLst>
                                </p:cTn>
                              </p:par>
                              <p:par>
                                <p:cTn id="8" presetID="9" presetClass="entr" presetSubtype="0" fill="hold" nodeType="withEffect">
                                  <p:stCondLst>
                                    <p:cond delay="0"/>
                                  </p:stCondLst>
                                  <p:childTnLst>
                                    <p:set>
                                      <p:cBhvr>
                                        <p:cTn id="9" dur="1" fill="hold">
                                          <p:stCondLst>
                                            <p:cond delay="0"/>
                                          </p:stCondLst>
                                        </p:cTn>
                                        <p:tgtEl>
                                          <p:spTgt spid="217093"/>
                                        </p:tgtEl>
                                        <p:attrNameLst>
                                          <p:attrName>style.visibility</p:attrName>
                                        </p:attrNameLst>
                                      </p:cBhvr>
                                      <p:to>
                                        <p:strVal val="visible"/>
                                      </p:to>
                                    </p:set>
                                    <p:animEffect transition="in" filter="dissolve">
                                      <p:cBhvr>
                                        <p:cTn id="10" dur="500"/>
                                        <p:tgtEl>
                                          <p:spTgt spid="217093"/>
                                        </p:tgtEl>
                                      </p:cBhvr>
                                    </p:animEffect>
                                  </p:childTnLst>
                                </p:cTn>
                              </p:par>
                              <p:par>
                                <p:cTn id="11" presetID="9" presetClass="entr" presetSubtype="0" fill="hold" nodeType="withEffect">
                                  <p:stCondLst>
                                    <p:cond delay="0"/>
                                  </p:stCondLst>
                                  <p:childTnLst>
                                    <p:set>
                                      <p:cBhvr>
                                        <p:cTn id="12" dur="1" fill="hold">
                                          <p:stCondLst>
                                            <p:cond delay="0"/>
                                          </p:stCondLst>
                                        </p:cTn>
                                        <p:tgtEl>
                                          <p:spTgt spid="217091"/>
                                        </p:tgtEl>
                                        <p:attrNameLst>
                                          <p:attrName>style.visibility</p:attrName>
                                        </p:attrNameLst>
                                      </p:cBhvr>
                                      <p:to>
                                        <p:strVal val="visible"/>
                                      </p:to>
                                    </p:set>
                                    <p:animEffect transition="in" filter="dissolve">
                                      <p:cBhvr>
                                        <p:cTn id="13" dur="500"/>
                                        <p:tgtEl>
                                          <p:spTgt spid="217091"/>
                                        </p:tgtEl>
                                      </p:cBhvr>
                                    </p:animEffect>
                                  </p:childTnLst>
                                </p:cTn>
                              </p:par>
                              <p:par>
                                <p:cTn id="14" presetID="9" presetClass="entr" presetSubtype="0" fill="hold" nodeType="withEffect">
                                  <p:stCondLst>
                                    <p:cond delay="0"/>
                                  </p:stCondLst>
                                  <p:childTnLst>
                                    <p:set>
                                      <p:cBhvr>
                                        <p:cTn id="15" dur="1" fill="hold">
                                          <p:stCondLst>
                                            <p:cond delay="0"/>
                                          </p:stCondLst>
                                        </p:cTn>
                                        <p:tgtEl>
                                          <p:spTgt spid="217092"/>
                                        </p:tgtEl>
                                        <p:attrNameLst>
                                          <p:attrName>style.visibility</p:attrName>
                                        </p:attrNameLst>
                                      </p:cBhvr>
                                      <p:to>
                                        <p:strVal val="visible"/>
                                      </p:to>
                                    </p:set>
                                    <p:animEffect transition="in" filter="dissolve">
                                      <p:cBhvr>
                                        <p:cTn id="16" dur="500"/>
                                        <p:tgtEl>
                                          <p:spTgt spid="217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endParaRPr lang="en-US"/>
          </a:p>
        </p:txBody>
      </p:sp>
      <p:pic>
        <p:nvPicPr>
          <p:cNvPr id="218116" name="Picture 4" descr="Káº¿t quáº£ hÃ¬nh áº£nh cho ung thÆ° mÃ¡u"/>
          <p:cNvPicPr>
            <a:picLocks noGrp="1" noChangeAspect="1" noChangeArrowheads="1"/>
          </p:cNvPicPr>
          <p:nvPr>
            <p:ph type="body" idx="1"/>
          </p:nvPr>
        </p:nvPicPr>
        <p:blipFill>
          <a:blip r:embed="rId2"/>
          <a:srcRect/>
          <a:stretch>
            <a:fillRect/>
          </a:stretch>
        </p:blipFill>
        <p:spPr>
          <a:xfrm>
            <a:off x="1371600" y="228600"/>
            <a:ext cx="6705600" cy="4023122"/>
          </a:xfrm>
        </p:spPr>
      </p:pic>
      <p:sp>
        <p:nvSpPr>
          <p:cNvPr id="218117" name="Rectangle 5"/>
          <p:cNvSpPr>
            <a:spLocks noChangeArrowheads="1"/>
          </p:cNvSpPr>
          <p:nvPr/>
        </p:nvSpPr>
        <p:spPr bwMode="auto">
          <a:xfrm>
            <a:off x="228600" y="4057650"/>
            <a:ext cx="8305800" cy="1085850"/>
          </a:xfrm>
          <a:prstGeom prst="rect">
            <a:avLst/>
          </a:prstGeom>
          <a:noFill/>
          <a:ln w="9525">
            <a:noFill/>
            <a:miter lim="800000"/>
            <a:headEnd/>
            <a:tailEnd/>
          </a:ln>
          <a:effectLst/>
        </p:spPr>
        <p:txBody>
          <a:bodyPr wrap="none" anchor="ctr"/>
          <a:lstStyle/>
          <a:p>
            <a:pPr algn="ctr" eaLnBrk="0" hangingPunct="0">
              <a:lnSpc>
                <a:spcPct val="90000"/>
              </a:lnSpc>
              <a:spcBef>
                <a:spcPct val="20000"/>
              </a:spcBef>
            </a:pPr>
            <a:r>
              <a:rPr lang="en-US" sz="2800" b="1" dirty="0" err="1">
                <a:latin typeface=".VnTime" pitchFamily="34" charset="0"/>
              </a:rPr>
              <a:t>MÊt</a:t>
            </a:r>
            <a:r>
              <a:rPr lang="en-US" sz="2800" b="1" dirty="0">
                <a:latin typeface=".VnTime" pitchFamily="34" charset="0"/>
              </a:rPr>
              <a:t> </a:t>
            </a:r>
            <a:r>
              <a:rPr lang="en-US" sz="2800" b="1" dirty="0" err="1">
                <a:latin typeface=".VnTime" pitchFamily="34" charset="0"/>
              </a:rPr>
              <a:t>mét</a:t>
            </a:r>
            <a:r>
              <a:rPr lang="en-US" sz="2800" b="1" dirty="0">
                <a:latin typeface=".VnTime" pitchFamily="34" charset="0"/>
              </a:rPr>
              <a:t> ®o¹n </a:t>
            </a:r>
            <a:r>
              <a:rPr lang="en-US" sz="2800" b="1" dirty="0" err="1">
                <a:latin typeface=".VnTime" pitchFamily="34" charset="0"/>
              </a:rPr>
              <a:t>cÆp</a:t>
            </a:r>
            <a:r>
              <a:rPr lang="en-US" sz="2800" b="1" dirty="0">
                <a:latin typeface=".VnTime" pitchFamily="34" charset="0"/>
              </a:rPr>
              <a:t> NST 21 ë </a:t>
            </a:r>
            <a:r>
              <a:rPr lang="en-US" sz="2800" b="1" dirty="0" err="1">
                <a:latin typeface=".VnTime" pitchFamily="34" charset="0"/>
              </a:rPr>
              <a:t>ngư­êi</a:t>
            </a:r>
            <a:r>
              <a:rPr lang="en-US" sz="2800" b="1" dirty="0">
                <a:latin typeface=".VnTime" pitchFamily="34" charset="0"/>
              </a:rPr>
              <a:t> </a:t>
            </a:r>
            <a:r>
              <a:rPr lang="en-US" sz="2800" b="1" dirty="0" err="1">
                <a:latin typeface=".VnTime" pitchFamily="34" charset="0"/>
              </a:rPr>
              <a:t>g©y</a:t>
            </a:r>
            <a:r>
              <a:rPr lang="en-US" sz="2800" b="1" dirty="0">
                <a:latin typeface=".VnTime" pitchFamily="34" charset="0"/>
              </a:rPr>
              <a:t> </a:t>
            </a:r>
            <a:r>
              <a:rPr lang="en-US" sz="2800" b="1" dirty="0" err="1">
                <a:latin typeface=".VnTime" pitchFamily="34" charset="0"/>
              </a:rPr>
              <a:t>ung</a:t>
            </a:r>
            <a:r>
              <a:rPr lang="en-US" sz="2800" b="1" dirty="0">
                <a:latin typeface=".VnTime" pitchFamily="34" charset="0"/>
              </a:rPr>
              <a:t> </a:t>
            </a:r>
            <a:r>
              <a:rPr lang="en-US" sz="2800" b="1" dirty="0" err="1">
                <a:latin typeface=".VnTime" pitchFamily="34" charset="0"/>
              </a:rPr>
              <a:t>th­ư</a:t>
            </a:r>
            <a:r>
              <a:rPr lang="en-US" sz="2800" b="1" dirty="0">
                <a:latin typeface=".VnTime" pitchFamily="34" charset="0"/>
              </a:rPr>
              <a:t> </a:t>
            </a:r>
            <a:r>
              <a:rPr lang="en-US" sz="2800" b="1" dirty="0" err="1">
                <a:latin typeface=".VnTime" pitchFamily="34" charset="0"/>
              </a:rPr>
              <a:t>m¸u</a:t>
            </a:r>
            <a:endParaRPr lang="en-US" sz="2800" b="1" dirty="0">
              <a:latin typeface=".VnTime" pitchFamily="34" charset="0"/>
            </a:endParaRPr>
          </a:p>
          <a:p>
            <a:pPr algn="ct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09550"/>
            <a:ext cx="8458200" cy="1752600"/>
          </a:xfrm>
          <a:prstGeom prst="rect">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vi-VN" sz="3200" b="1" dirty="0">
                <a:solidFill>
                  <a:schemeClr val="tx1"/>
                </a:solidFill>
              </a:rPr>
              <a:t>Câu hỏi</a:t>
            </a:r>
            <a:r>
              <a:rPr lang="en-US" sz="3200" b="1" dirty="0">
                <a:solidFill>
                  <a:schemeClr val="tx1"/>
                </a:solidFill>
              </a:rPr>
              <a:t>: </a:t>
            </a:r>
            <a:r>
              <a:rPr lang="en-US" sz="3200" dirty="0" err="1">
                <a:solidFill>
                  <a:schemeClr val="tx1"/>
                </a:solidFill>
              </a:rPr>
              <a:t>Mỗi</a:t>
            </a:r>
            <a:r>
              <a:rPr lang="en-US" sz="3200" dirty="0">
                <a:solidFill>
                  <a:schemeClr val="tx1"/>
                </a:solidFill>
              </a:rPr>
              <a:t> </a:t>
            </a:r>
            <a:r>
              <a:rPr lang="en-US" sz="3200" dirty="0" err="1">
                <a:solidFill>
                  <a:schemeClr val="tx1"/>
                </a:solidFill>
              </a:rPr>
              <a:t>loài</a:t>
            </a:r>
            <a:r>
              <a:rPr lang="en-US" sz="3200" dirty="0">
                <a:solidFill>
                  <a:schemeClr val="tx1"/>
                </a:solidFill>
              </a:rPr>
              <a:t> </a:t>
            </a:r>
            <a:r>
              <a:rPr lang="en-US" sz="3200" dirty="0" err="1">
                <a:solidFill>
                  <a:schemeClr val="tx1"/>
                </a:solidFill>
              </a:rPr>
              <a:t>sinh</a:t>
            </a:r>
            <a:r>
              <a:rPr lang="en-US" sz="3200" dirty="0">
                <a:solidFill>
                  <a:schemeClr val="tx1"/>
                </a:solidFill>
              </a:rPr>
              <a:t> </a:t>
            </a:r>
            <a:r>
              <a:rPr lang="en-US" sz="3200" dirty="0" err="1">
                <a:solidFill>
                  <a:schemeClr val="tx1"/>
                </a:solidFill>
              </a:rPr>
              <a:t>vật</a:t>
            </a:r>
            <a:r>
              <a:rPr lang="en-US" sz="3200" dirty="0">
                <a:solidFill>
                  <a:schemeClr val="tx1"/>
                </a:solidFill>
              </a:rPr>
              <a:t> </a:t>
            </a:r>
            <a:r>
              <a:rPr lang="en-US" sz="3200" dirty="0" err="1">
                <a:solidFill>
                  <a:schemeClr val="tx1"/>
                </a:solidFill>
              </a:rPr>
              <a:t>có</a:t>
            </a:r>
            <a:r>
              <a:rPr lang="en-US" sz="3200" dirty="0">
                <a:solidFill>
                  <a:schemeClr val="tx1"/>
                </a:solidFill>
              </a:rPr>
              <a:t> </a:t>
            </a:r>
            <a:r>
              <a:rPr lang="en-US" sz="3200" dirty="0" err="1">
                <a:solidFill>
                  <a:schemeClr val="tx1"/>
                </a:solidFill>
              </a:rPr>
              <a:t>bộ</a:t>
            </a:r>
            <a:r>
              <a:rPr lang="en-US" sz="3200" dirty="0">
                <a:solidFill>
                  <a:schemeClr val="tx1"/>
                </a:solidFill>
              </a:rPr>
              <a:t> NST </a:t>
            </a:r>
            <a:r>
              <a:rPr lang="en-US" sz="3200" dirty="0" err="1">
                <a:solidFill>
                  <a:schemeClr val="tx1"/>
                </a:solidFill>
              </a:rPr>
              <a:t>đặc</a:t>
            </a:r>
            <a:r>
              <a:rPr lang="en-US" sz="3200" dirty="0">
                <a:solidFill>
                  <a:schemeClr val="tx1"/>
                </a:solidFill>
              </a:rPr>
              <a:t> </a:t>
            </a:r>
            <a:r>
              <a:rPr lang="en-US" sz="3200" dirty="0" err="1">
                <a:solidFill>
                  <a:schemeClr val="tx1"/>
                </a:solidFill>
              </a:rPr>
              <a:t>trưng</a:t>
            </a:r>
            <a:r>
              <a:rPr lang="en-US" sz="3200" dirty="0">
                <a:solidFill>
                  <a:schemeClr val="tx1"/>
                </a:solidFill>
              </a:rPr>
              <a:t> </a:t>
            </a:r>
            <a:r>
              <a:rPr lang="en-US" sz="3200" dirty="0" err="1">
                <a:solidFill>
                  <a:schemeClr val="tx1"/>
                </a:solidFill>
              </a:rPr>
              <a:t>bởi</a:t>
            </a:r>
            <a:r>
              <a:rPr lang="en-US" sz="3200" dirty="0">
                <a:solidFill>
                  <a:schemeClr val="tx1"/>
                </a:solidFill>
              </a:rPr>
              <a:t> </a:t>
            </a:r>
            <a:r>
              <a:rPr lang="en-US" sz="3200" dirty="0" err="1">
                <a:solidFill>
                  <a:schemeClr val="tx1"/>
                </a:solidFill>
              </a:rPr>
              <a:t>yếu</a:t>
            </a:r>
            <a:r>
              <a:rPr lang="en-US" sz="3200" dirty="0">
                <a:solidFill>
                  <a:schemeClr val="tx1"/>
                </a:solidFill>
              </a:rPr>
              <a:t> </a:t>
            </a:r>
            <a:r>
              <a:rPr lang="en-US" sz="3200" dirty="0" err="1">
                <a:solidFill>
                  <a:schemeClr val="tx1"/>
                </a:solidFill>
              </a:rPr>
              <a:t>tố</a:t>
            </a:r>
            <a:r>
              <a:rPr lang="en-US" sz="3200" dirty="0">
                <a:solidFill>
                  <a:schemeClr val="tx1"/>
                </a:solidFill>
              </a:rPr>
              <a:t> </a:t>
            </a:r>
            <a:r>
              <a:rPr lang="en-US" sz="3200" dirty="0" err="1">
                <a:solidFill>
                  <a:schemeClr val="tx1"/>
                </a:solidFill>
              </a:rPr>
              <a:t>nào</a:t>
            </a:r>
            <a:r>
              <a:rPr lang="en-US" sz="3200" dirty="0">
                <a:solidFill>
                  <a:schemeClr val="tx1"/>
                </a:solidFill>
              </a:rPr>
              <a:t>?</a:t>
            </a:r>
          </a:p>
          <a:p>
            <a:pPr algn="ctr"/>
            <a:endParaRPr lang="en-US" sz="3200" b="1" dirty="0">
              <a:solidFill>
                <a:schemeClr val="tx1"/>
              </a:solidFill>
              <a:latin typeface="Times New Roman" pitchFamily="18" charset="0"/>
              <a:cs typeface="Times New Roman" pitchFamily="18" charset="0"/>
            </a:endParaRPr>
          </a:p>
        </p:txBody>
      </p:sp>
      <p:sp>
        <p:nvSpPr>
          <p:cNvPr id="5" name="Rectangle 4"/>
          <p:cNvSpPr/>
          <p:nvPr/>
        </p:nvSpPr>
        <p:spPr>
          <a:xfrm>
            <a:off x="1295400" y="2190750"/>
            <a:ext cx="6896100" cy="1219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solidFill>
                  <a:srgbClr val="C00000"/>
                </a:solidFill>
              </a:rPr>
              <a:t>Bộ</a:t>
            </a:r>
            <a:r>
              <a:rPr lang="en-US" sz="3200" dirty="0">
                <a:solidFill>
                  <a:srgbClr val="C00000"/>
                </a:solidFill>
              </a:rPr>
              <a:t> NST </a:t>
            </a:r>
            <a:r>
              <a:rPr lang="en-US" sz="3200" dirty="0" err="1">
                <a:solidFill>
                  <a:srgbClr val="C00000"/>
                </a:solidFill>
              </a:rPr>
              <a:t>đặc</a:t>
            </a:r>
            <a:r>
              <a:rPr lang="en-US" sz="3200" dirty="0">
                <a:solidFill>
                  <a:srgbClr val="C00000"/>
                </a:solidFill>
              </a:rPr>
              <a:t> </a:t>
            </a:r>
            <a:r>
              <a:rPr lang="en-US" sz="3200" dirty="0" err="1">
                <a:solidFill>
                  <a:srgbClr val="C00000"/>
                </a:solidFill>
              </a:rPr>
              <a:t>trưng</a:t>
            </a:r>
            <a:r>
              <a:rPr lang="en-US" sz="3200" dirty="0">
                <a:solidFill>
                  <a:srgbClr val="C00000"/>
                </a:solidFill>
              </a:rPr>
              <a:t> </a:t>
            </a:r>
            <a:r>
              <a:rPr lang="en-US" sz="3200" dirty="0" err="1">
                <a:solidFill>
                  <a:srgbClr val="C00000"/>
                </a:solidFill>
              </a:rPr>
              <a:t>bởi</a:t>
            </a:r>
            <a:r>
              <a:rPr lang="en-US" sz="3200" dirty="0">
                <a:solidFill>
                  <a:srgbClr val="C00000"/>
                </a:solidFill>
              </a:rPr>
              <a:t> </a:t>
            </a:r>
            <a:r>
              <a:rPr lang="en-US" sz="3200" dirty="0" err="1">
                <a:solidFill>
                  <a:srgbClr val="C00000"/>
                </a:solidFill>
              </a:rPr>
              <a:t>số</a:t>
            </a:r>
            <a:r>
              <a:rPr lang="en-US" sz="3200" dirty="0">
                <a:solidFill>
                  <a:srgbClr val="C00000"/>
                </a:solidFill>
              </a:rPr>
              <a:t> </a:t>
            </a:r>
            <a:r>
              <a:rPr lang="en-US" sz="3200" dirty="0" err="1">
                <a:solidFill>
                  <a:srgbClr val="C00000"/>
                </a:solidFill>
              </a:rPr>
              <a:t>lượng</a:t>
            </a:r>
            <a:r>
              <a:rPr lang="en-US" sz="3200" dirty="0">
                <a:solidFill>
                  <a:srgbClr val="C00000"/>
                </a:solidFill>
              </a:rPr>
              <a:t>, </a:t>
            </a:r>
            <a:r>
              <a:rPr lang="en-US" sz="3200" dirty="0" err="1">
                <a:solidFill>
                  <a:srgbClr val="C00000"/>
                </a:solidFill>
              </a:rPr>
              <a:t>hình</a:t>
            </a:r>
            <a:r>
              <a:rPr lang="en-US" sz="3200" dirty="0">
                <a:solidFill>
                  <a:srgbClr val="C00000"/>
                </a:solidFill>
              </a:rPr>
              <a:t> </a:t>
            </a:r>
            <a:r>
              <a:rPr lang="en-US" sz="3200" dirty="0" err="1">
                <a:solidFill>
                  <a:srgbClr val="C00000"/>
                </a:solidFill>
              </a:rPr>
              <a:t>dạng</a:t>
            </a:r>
            <a:r>
              <a:rPr lang="en-US" sz="3200" dirty="0">
                <a:solidFill>
                  <a:srgbClr val="C00000"/>
                </a:solidFill>
              </a:rPr>
              <a:t>, </a:t>
            </a:r>
            <a:r>
              <a:rPr lang="en-US" sz="3200" dirty="0" err="1">
                <a:solidFill>
                  <a:srgbClr val="C00000"/>
                </a:solidFill>
              </a:rPr>
              <a:t>cấu</a:t>
            </a:r>
            <a:r>
              <a:rPr lang="en-US" sz="3200" dirty="0">
                <a:solidFill>
                  <a:srgbClr val="C00000"/>
                </a:solidFill>
              </a:rPr>
              <a:t> </a:t>
            </a:r>
            <a:r>
              <a:rPr lang="en-US" sz="3200" dirty="0" err="1">
                <a:solidFill>
                  <a:srgbClr val="C00000"/>
                </a:solidFill>
              </a:rPr>
              <a:t>trúc</a:t>
            </a:r>
            <a:r>
              <a:rPr lang="en-US" sz="3200" dirty="0">
                <a:solidFill>
                  <a:srgbClr val="C00000"/>
                </a:solidFill>
              </a:rPr>
              <a:t> NST.</a:t>
            </a:r>
          </a:p>
        </p:txBody>
      </p:sp>
      <p:sp>
        <p:nvSpPr>
          <p:cNvPr id="6" name="Pentagon 5">
            <a:hlinkClick r:id="rId4" action="ppaction://hlinksldjump"/>
          </p:cNvPr>
          <p:cNvSpPr/>
          <p:nvPr/>
        </p:nvSpPr>
        <p:spPr>
          <a:xfrm flipH="1">
            <a:off x="6934200" y="4248150"/>
            <a:ext cx="1905000" cy="685800"/>
          </a:xfrm>
          <a:prstGeom prst="homePlate">
            <a:avLst/>
          </a:prstGeom>
          <a:solidFill>
            <a:srgbClr val="FFC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dirty="0">
                <a:solidFill>
                  <a:srgbClr val="C00000"/>
                </a:solidFill>
                <a:latin typeface="Times New Roman" pitchFamily="18" charset="0"/>
                <a:cs typeface="Times New Roman" pitchFamily="18" charset="0"/>
              </a:rPr>
              <a:t>HOME</a:t>
            </a:r>
          </a:p>
        </p:txBody>
      </p:sp>
      <p:sp>
        <p:nvSpPr>
          <p:cNvPr id="7" name="Oval 6"/>
          <p:cNvSpPr/>
          <p:nvPr/>
        </p:nvSpPr>
        <p:spPr>
          <a:xfrm>
            <a:off x="653143" y="3398245"/>
            <a:ext cx="1524000" cy="15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07588" y="3452688"/>
            <a:ext cx="1415143" cy="1415143"/>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9" name="het gi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1115228" y="5306225"/>
            <a:ext cx="609600" cy="609600"/>
          </a:xfrm>
          <a:prstGeom prst="rect">
            <a:avLst/>
          </a:prstGeom>
        </p:spPr>
      </p:pic>
      <p:sp>
        <p:nvSpPr>
          <p:cNvPr id="10" name="TextBox 9"/>
          <p:cNvSpPr txBox="1"/>
          <p:nvPr/>
        </p:nvSpPr>
        <p:spPr>
          <a:xfrm>
            <a:off x="793819" y="3929426"/>
            <a:ext cx="1242648" cy="461665"/>
          </a:xfrm>
          <a:prstGeom prst="rect">
            <a:avLst/>
          </a:prstGeom>
          <a:noFill/>
        </p:spPr>
        <p:txBody>
          <a:bodyPr wrap="none" rtlCol="0">
            <a:spAutoFit/>
          </a:bodyPr>
          <a:lstStyle/>
          <a:p>
            <a:r>
              <a:rPr lang="en-US" sz="2400" b="1">
                <a:solidFill>
                  <a:schemeClr val="bg1"/>
                </a:solidFill>
              </a:rPr>
              <a:t>HẾT GIỜ</a:t>
            </a:r>
          </a:p>
        </p:txBody>
      </p:sp>
    </p:spTree>
    <p:extLst>
      <p:ext uri="{BB962C8B-B14F-4D97-AF65-F5344CB8AC3E}">
        <p14:creationId xmlns:p14="http://schemas.microsoft.com/office/powerpoint/2010/main" val="68967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5000"/>
                                        <p:tgtEl>
                                          <p:spTgt spid="8"/>
                                        </p:tgtEl>
                                      </p:cBhvr>
                                    </p:animEffect>
                                  </p:childTnLst>
                                </p:cTn>
                              </p:par>
                            </p:childTnLst>
                          </p:cTn>
                        </p:par>
                        <p:par>
                          <p:cTn id="15" fill="hold">
                            <p:stCondLst>
                              <p:cond delay="5000"/>
                            </p:stCondLst>
                            <p:childTnLst>
                              <p:par>
                                <p:cTn id="16" presetID="1" presetClass="mediacall" presetSubtype="0" fill="hold" nodeType="afterEffect">
                                  <p:stCondLst>
                                    <p:cond delay="0"/>
                                  </p:stCondLst>
                                  <p:childTnLst>
                                    <p:cmd type="call" cmd="playFrom(0.0)">
                                      <p:cBhvr>
                                        <p:cTn id="17" dur="1965" fill="hold"/>
                                        <p:tgtEl>
                                          <p:spTgt spid="9"/>
                                        </p:tgtEl>
                                      </p:cBhvr>
                                    </p:cmd>
                                  </p:childTnLst>
                                </p:cTn>
                              </p:par>
                              <p:par>
                                <p:cTn id="18" presetID="53" presetClass="entr" presetSubtype="16"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anim calcmode="lin" valueType="num">
                                      <p:cBhvr>
                                        <p:cTn id="34" dur="500" fill="hold"/>
                                        <p:tgtEl>
                                          <p:spTgt spid="6"/>
                                        </p:tgtEl>
                                        <p:attrNameLst>
                                          <p:attrName>ppt_x</p:attrName>
                                        </p:attrNameLst>
                                      </p:cBhvr>
                                      <p:tavLst>
                                        <p:tav tm="0">
                                          <p:val>
                                            <p:strVal val="#ppt_x"/>
                                          </p:val>
                                        </p:tav>
                                        <p:tav tm="100000">
                                          <p:val>
                                            <p:strVal val="#ppt_x"/>
                                          </p:val>
                                        </p:tav>
                                      </p:tavLst>
                                    </p:anim>
                                    <p:anim calcmode="lin" valueType="num">
                                      <p:cBhvr>
                                        <p:cTn id="35"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9"/>
                </p:tgtEl>
              </p:cMediaNode>
            </p:audio>
          </p:childTnLst>
        </p:cTn>
      </p:par>
    </p:tnLst>
    <p:bldLst>
      <p:bldP spid="4" grpId="0" animBg="1"/>
      <p:bldP spid="5" grpId="0" animBg="1"/>
      <p:bldP spid="6" grpId="0" animBg="1"/>
      <p:bldP spid="8" grpId="0" animBg="1"/>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2338" name="Picture 2" descr="karyo-del5-r-m-gray"/>
          <p:cNvPicPr>
            <a:picLocks noChangeAspect="1" noChangeArrowheads="1"/>
          </p:cNvPicPr>
          <p:nvPr/>
        </p:nvPicPr>
        <p:blipFill>
          <a:blip r:embed="rId2"/>
          <a:srcRect/>
          <a:stretch>
            <a:fillRect/>
          </a:stretch>
        </p:blipFill>
        <p:spPr bwMode="auto">
          <a:xfrm>
            <a:off x="304800" y="1085850"/>
            <a:ext cx="5181600" cy="3886200"/>
          </a:xfrm>
          <a:prstGeom prst="rect">
            <a:avLst/>
          </a:prstGeom>
          <a:noFill/>
          <a:ln w="9525">
            <a:noFill/>
            <a:miter lim="800000"/>
            <a:headEnd/>
            <a:tailEnd/>
          </a:ln>
        </p:spPr>
      </p:pic>
      <p:sp>
        <p:nvSpPr>
          <p:cNvPr id="142339" name="Oval 3"/>
          <p:cNvSpPr>
            <a:spLocks noChangeArrowheads="1"/>
          </p:cNvSpPr>
          <p:nvPr/>
        </p:nvSpPr>
        <p:spPr bwMode="auto">
          <a:xfrm>
            <a:off x="4343401" y="1143000"/>
            <a:ext cx="1046163" cy="750094"/>
          </a:xfrm>
          <a:prstGeom prst="ellipse">
            <a:avLst/>
          </a:prstGeom>
          <a:noFill/>
          <a:ln w="38100">
            <a:solidFill>
              <a:srgbClr val="FF3300"/>
            </a:solidFill>
            <a:round/>
            <a:headEnd/>
            <a:tailEnd/>
          </a:ln>
          <a:effectLst/>
        </p:spPr>
        <p:txBody>
          <a:bodyPr wrap="none" anchor="ctr"/>
          <a:lstStyle/>
          <a:p>
            <a:endParaRPr lang="en-US"/>
          </a:p>
        </p:txBody>
      </p:sp>
      <p:pic>
        <p:nvPicPr>
          <p:cNvPr id="142340" name="Picture 4" descr="gen04_small"/>
          <p:cNvPicPr>
            <a:picLocks noChangeAspect="1" noChangeArrowheads="1"/>
          </p:cNvPicPr>
          <p:nvPr/>
        </p:nvPicPr>
        <p:blipFill>
          <a:blip r:embed="rId3"/>
          <a:srcRect/>
          <a:stretch>
            <a:fillRect/>
          </a:stretch>
        </p:blipFill>
        <p:spPr bwMode="auto">
          <a:xfrm>
            <a:off x="5878514" y="1085850"/>
            <a:ext cx="3265487" cy="3886200"/>
          </a:xfrm>
          <a:prstGeom prst="rect">
            <a:avLst/>
          </a:prstGeom>
          <a:noFill/>
        </p:spPr>
      </p:pic>
      <p:sp>
        <p:nvSpPr>
          <p:cNvPr id="142341" name="Rectangle 5"/>
          <p:cNvSpPr>
            <a:spLocks noChangeArrowheads="1"/>
          </p:cNvSpPr>
          <p:nvPr/>
        </p:nvSpPr>
        <p:spPr bwMode="auto">
          <a:xfrm>
            <a:off x="2209800" y="228600"/>
            <a:ext cx="4419600" cy="830946"/>
          </a:xfrm>
          <a:prstGeom prst="rect">
            <a:avLst/>
          </a:prstGeom>
          <a:noFill/>
          <a:ln w="9525">
            <a:solidFill>
              <a:schemeClr val="tx1"/>
            </a:solidFill>
            <a:miter lim="800000"/>
            <a:headEnd/>
            <a:tailEnd/>
          </a:ln>
          <a:effectLst/>
        </p:spPr>
        <p:txBody>
          <a:bodyPr lIns="91385" tIns="45695" rIns="91385" bIns="45695">
            <a:spAutoFit/>
          </a:bodyPr>
          <a:lstStyle/>
          <a:p>
            <a:pPr algn="ctr"/>
            <a:r>
              <a:rPr lang="en-US" sz="2400" b="1">
                <a:latin typeface="Arial" charset="0"/>
              </a:rPr>
              <a:t>Hội chứng “mèo kêu”:</a:t>
            </a:r>
            <a:br>
              <a:rPr lang="en-US" sz="2400" b="1">
                <a:latin typeface="Arial" charset="0"/>
              </a:rPr>
            </a:br>
            <a:r>
              <a:rPr lang="en-US" sz="2400" b="1">
                <a:latin typeface="Arial" charset="0"/>
              </a:rPr>
              <a:t>(mất đoạn NST số 5)</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42341"/>
                                        </p:tgtEl>
                                        <p:attrNameLst>
                                          <p:attrName>style.visibility</p:attrName>
                                        </p:attrNameLst>
                                      </p:cBhvr>
                                      <p:to>
                                        <p:strVal val="visible"/>
                                      </p:to>
                                    </p:set>
                                    <p:animEffect transition="in" filter="box(out)">
                                      <p:cBhvr>
                                        <p:cTn id="7" dur="500"/>
                                        <p:tgtEl>
                                          <p:spTgt spid="142341"/>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142338"/>
                                        </p:tgtEl>
                                        <p:attrNameLst>
                                          <p:attrName>style.visibility</p:attrName>
                                        </p:attrNameLst>
                                      </p:cBhvr>
                                      <p:to>
                                        <p:strVal val="visible"/>
                                      </p:to>
                                    </p:set>
                                    <p:animEffect transition="in" filter="box(out)">
                                      <p:cBhvr>
                                        <p:cTn id="11" dur="500"/>
                                        <p:tgtEl>
                                          <p:spTgt spid="142338"/>
                                        </p:tgtEl>
                                      </p:cBhvr>
                                    </p:animEffect>
                                  </p:childTnLst>
                                </p:cTn>
                              </p:par>
                              <p:par>
                                <p:cTn id="12" presetID="4" presetClass="entr" presetSubtype="32" fill="hold" grpId="0" nodeType="withEffect">
                                  <p:stCondLst>
                                    <p:cond delay="0"/>
                                  </p:stCondLst>
                                  <p:childTnLst>
                                    <p:set>
                                      <p:cBhvr>
                                        <p:cTn id="13" dur="1" fill="hold">
                                          <p:stCondLst>
                                            <p:cond delay="0"/>
                                          </p:stCondLst>
                                        </p:cTn>
                                        <p:tgtEl>
                                          <p:spTgt spid="142339"/>
                                        </p:tgtEl>
                                        <p:attrNameLst>
                                          <p:attrName>style.visibility</p:attrName>
                                        </p:attrNameLst>
                                      </p:cBhvr>
                                      <p:to>
                                        <p:strVal val="visible"/>
                                      </p:to>
                                    </p:set>
                                    <p:animEffect transition="in" filter="box(out)">
                                      <p:cBhvr>
                                        <p:cTn id="14" dur="500"/>
                                        <p:tgtEl>
                                          <p:spTgt spid="142339"/>
                                        </p:tgtEl>
                                      </p:cBhvr>
                                    </p:animEffect>
                                  </p:childTnLst>
                                </p:cTn>
                              </p:par>
                            </p:childTnLst>
                          </p:cTn>
                        </p:par>
                        <p:par>
                          <p:cTn id="15" fill="hold">
                            <p:stCondLst>
                              <p:cond delay="1000"/>
                            </p:stCondLst>
                            <p:childTnLst>
                              <p:par>
                                <p:cTn id="16" presetID="4" presetClass="entr" presetSubtype="32" fill="hold" nodeType="afterEffect">
                                  <p:stCondLst>
                                    <p:cond delay="0"/>
                                  </p:stCondLst>
                                  <p:childTnLst>
                                    <p:set>
                                      <p:cBhvr>
                                        <p:cTn id="17" dur="1" fill="hold">
                                          <p:stCondLst>
                                            <p:cond delay="0"/>
                                          </p:stCondLst>
                                        </p:cTn>
                                        <p:tgtEl>
                                          <p:spTgt spid="142340"/>
                                        </p:tgtEl>
                                        <p:attrNameLst>
                                          <p:attrName>style.visibility</p:attrName>
                                        </p:attrNameLst>
                                      </p:cBhvr>
                                      <p:to>
                                        <p:strVal val="visible"/>
                                      </p:to>
                                    </p:set>
                                    <p:animEffect transition="in" filter="box(out)">
                                      <p:cBhvr>
                                        <p:cTn id="18" dur="500"/>
                                        <p:tgtEl>
                                          <p:spTgt spid="142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animBg="1"/>
      <p:bldP spid="14234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0" y="0"/>
            <a:ext cx="8991600" cy="4852988"/>
            <a:chOff x="0" y="0"/>
            <a:chExt cx="5664" cy="4076"/>
          </a:xfrm>
        </p:grpSpPr>
        <p:pic>
          <p:nvPicPr>
            <p:cNvPr id="219139" name="Picture 2" descr="sut moi"/>
            <p:cNvPicPr>
              <a:picLocks noChangeAspect="1" noChangeArrowheads="1"/>
            </p:cNvPicPr>
            <p:nvPr/>
          </p:nvPicPr>
          <p:blipFill>
            <a:blip r:embed="rId2"/>
            <a:srcRect/>
            <a:stretch>
              <a:fillRect/>
            </a:stretch>
          </p:blipFill>
          <p:spPr bwMode="auto">
            <a:xfrm>
              <a:off x="96" y="0"/>
              <a:ext cx="2496" cy="1680"/>
            </a:xfrm>
            <a:prstGeom prst="rect">
              <a:avLst/>
            </a:prstGeom>
            <a:noFill/>
            <a:ln w="9525">
              <a:noFill/>
              <a:miter lim="800000"/>
              <a:headEnd/>
              <a:tailEnd/>
            </a:ln>
          </p:spPr>
        </p:pic>
        <p:sp>
          <p:nvSpPr>
            <p:cNvPr id="219140" name="Text Box 3"/>
            <p:cNvSpPr txBox="1">
              <a:spLocks noChangeArrowheads="1"/>
            </p:cNvSpPr>
            <p:nvPr/>
          </p:nvSpPr>
          <p:spPr bwMode="auto">
            <a:xfrm>
              <a:off x="432" y="1674"/>
              <a:ext cx="1392" cy="284"/>
            </a:xfrm>
            <a:prstGeom prst="rect">
              <a:avLst/>
            </a:prstGeom>
            <a:noFill/>
            <a:ln w="9525">
              <a:noFill/>
              <a:miter lim="800000"/>
              <a:headEnd/>
              <a:tailEnd/>
            </a:ln>
          </p:spPr>
          <p:txBody>
            <a:bodyPr lIns="91431" tIns="45716" rIns="91431" bIns="45716">
              <a:spAutoFit/>
            </a:bodyPr>
            <a:lstStyle/>
            <a:p>
              <a:pPr algn="ctr">
                <a:spcBef>
                  <a:spcPct val="50000"/>
                </a:spcBef>
              </a:pPr>
              <a:r>
                <a:rPr lang="en-US" sz="1600" b="1">
                  <a:solidFill>
                    <a:srgbClr val="CC0000"/>
                  </a:solidFill>
                  <a:cs typeface="Times New Roman" pitchFamily="18" charset="0"/>
                </a:rPr>
                <a:t>KHE HỞ MÔI HÀM</a:t>
              </a:r>
            </a:p>
          </p:txBody>
        </p:sp>
        <p:pic>
          <p:nvPicPr>
            <p:cNvPr id="219141" name="Picture 4" descr="tay dinh"/>
            <p:cNvPicPr>
              <a:picLocks noChangeAspect="1" noChangeArrowheads="1"/>
            </p:cNvPicPr>
            <p:nvPr/>
          </p:nvPicPr>
          <p:blipFill>
            <a:blip r:embed="rId3"/>
            <a:srcRect/>
            <a:stretch>
              <a:fillRect/>
            </a:stretch>
          </p:blipFill>
          <p:spPr bwMode="auto">
            <a:xfrm>
              <a:off x="2928" y="0"/>
              <a:ext cx="2688" cy="1680"/>
            </a:xfrm>
            <a:prstGeom prst="rect">
              <a:avLst/>
            </a:prstGeom>
            <a:noFill/>
            <a:ln w="9525">
              <a:noFill/>
              <a:miter lim="800000"/>
              <a:headEnd/>
              <a:tailEnd/>
            </a:ln>
          </p:spPr>
        </p:pic>
        <p:sp>
          <p:nvSpPr>
            <p:cNvPr id="219142" name="Text Box 5"/>
            <p:cNvSpPr txBox="1">
              <a:spLocks noChangeArrowheads="1"/>
            </p:cNvSpPr>
            <p:nvPr/>
          </p:nvSpPr>
          <p:spPr bwMode="auto">
            <a:xfrm>
              <a:off x="3168" y="1728"/>
              <a:ext cx="2400" cy="284"/>
            </a:xfrm>
            <a:prstGeom prst="rect">
              <a:avLst/>
            </a:prstGeom>
            <a:noFill/>
            <a:ln w="9525">
              <a:noFill/>
              <a:miter lim="800000"/>
              <a:headEnd/>
              <a:tailEnd/>
            </a:ln>
          </p:spPr>
          <p:txBody>
            <a:bodyPr lIns="91431" tIns="45716" rIns="91431" bIns="45716">
              <a:spAutoFit/>
            </a:bodyPr>
            <a:lstStyle/>
            <a:p>
              <a:pPr algn="ctr">
                <a:spcBef>
                  <a:spcPct val="50000"/>
                </a:spcBef>
              </a:pPr>
              <a:r>
                <a:rPr lang="en-US" sz="1600" b="1">
                  <a:solidFill>
                    <a:srgbClr val="CC0000"/>
                  </a:solidFill>
                  <a:cs typeface="Times New Roman" pitchFamily="18" charset="0"/>
                </a:rPr>
                <a:t>BÀN TAY MẤT MỘT SỐ NGÓN</a:t>
              </a:r>
            </a:p>
          </p:txBody>
        </p:sp>
        <p:pic>
          <p:nvPicPr>
            <p:cNvPr id="219143" name="Picture 6" descr="ngon chan"/>
            <p:cNvPicPr>
              <a:picLocks noChangeAspect="1" noChangeArrowheads="1"/>
            </p:cNvPicPr>
            <p:nvPr/>
          </p:nvPicPr>
          <p:blipFill>
            <a:blip r:embed="rId4"/>
            <a:srcRect/>
            <a:stretch>
              <a:fillRect/>
            </a:stretch>
          </p:blipFill>
          <p:spPr bwMode="auto">
            <a:xfrm>
              <a:off x="96" y="1934"/>
              <a:ext cx="2537" cy="1800"/>
            </a:xfrm>
            <a:prstGeom prst="rect">
              <a:avLst/>
            </a:prstGeom>
            <a:noFill/>
            <a:ln w="9525">
              <a:noFill/>
              <a:miter lim="800000"/>
              <a:headEnd/>
              <a:tailEnd/>
            </a:ln>
          </p:spPr>
        </p:pic>
        <p:sp>
          <p:nvSpPr>
            <p:cNvPr id="219144" name="Text Box 7"/>
            <p:cNvSpPr txBox="1">
              <a:spLocks noChangeArrowheads="1"/>
            </p:cNvSpPr>
            <p:nvPr/>
          </p:nvSpPr>
          <p:spPr bwMode="auto">
            <a:xfrm>
              <a:off x="0" y="3792"/>
              <a:ext cx="2688" cy="284"/>
            </a:xfrm>
            <a:prstGeom prst="rect">
              <a:avLst/>
            </a:prstGeom>
            <a:noFill/>
            <a:ln w="9525">
              <a:noFill/>
              <a:miter lim="800000"/>
              <a:headEnd/>
              <a:tailEnd/>
            </a:ln>
          </p:spPr>
          <p:txBody>
            <a:bodyPr lIns="91431" tIns="45716" rIns="91431" bIns="45716">
              <a:spAutoFit/>
            </a:bodyPr>
            <a:lstStyle/>
            <a:p>
              <a:pPr algn="ctr">
                <a:spcBef>
                  <a:spcPct val="50000"/>
                </a:spcBef>
              </a:pPr>
              <a:r>
                <a:rPr lang="en-US" sz="1600" b="1">
                  <a:solidFill>
                    <a:srgbClr val="CC0000"/>
                  </a:solidFill>
                  <a:cs typeface="Times New Roman" pitchFamily="18" charset="0"/>
                </a:rPr>
                <a:t>BÀN CHÂN MẤT NGÓN VÀ DÍNH NGÓN</a:t>
              </a:r>
            </a:p>
          </p:txBody>
        </p:sp>
        <p:pic>
          <p:nvPicPr>
            <p:cNvPr id="219145" name="Picture 8" descr="6 ngon tay"/>
            <p:cNvPicPr>
              <a:picLocks noChangeAspect="1" noChangeArrowheads="1"/>
            </p:cNvPicPr>
            <p:nvPr/>
          </p:nvPicPr>
          <p:blipFill>
            <a:blip r:embed="rId5"/>
            <a:srcRect/>
            <a:stretch>
              <a:fillRect/>
            </a:stretch>
          </p:blipFill>
          <p:spPr bwMode="auto">
            <a:xfrm>
              <a:off x="2928" y="2016"/>
              <a:ext cx="2736" cy="1702"/>
            </a:xfrm>
            <a:prstGeom prst="rect">
              <a:avLst/>
            </a:prstGeom>
            <a:noFill/>
            <a:ln w="9525">
              <a:noFill/>
              <a:miter lim="800000"/>
              <a:headEnd/>
              <a:tailEnd/>
            </a:ln>
          </p:spPr>
        </p:pic>
        <p:sp>
          <p:nvSpPr>
            <p:cNvPr id="219146" name="Text Box 9"/>
            <p:cNvSpPr txBox="1">
              <a:spLocks noChangeArrowheads="1"/>
            </p:cNvSpPr>
            <p:nvPr/>
          </p:nvSpPr>
          <p:spPr bwMode="auto">
            <a:xfrm>
              <a:off x="3264" y="3779"/>
              <a:ext cx="1872" cy="284"/>
            </a:xfrm>
            <a:prstGeom prst="rect">
              <a:avLst/>
            </a:prstGeom>
            <a:noFill/>
            <a:ln w="9525">
              <a:noFill/>
              <a:miter lim="800000"/>
              <a:headEnd/>
              <a:tailEnd/>
            </a:ln>
          </p:spPr>
          <p:txBody>
            <a:bodyPr lIns="91431" tIns="45716" rIns="91431" bIns="45716">
              <a:spAutoFit/>
            </a:bodyPr>
            <a:lstStyle/>
            <a:p>
              <a:pPr algn="ctr">
                <a:spcBef>
                  <a:spcPct val="50000"/>
                </a:spcBef>
              </a:pPr>
              <a:r>
                <a:rPr lang="en-US" sz="1600" b="1">
                  <a:solidFill>
                    <a:srgbClr val="CC0000"/>
                  </a:solidFill>
                  <a:cs typeface="Times New Roman" pitchFamily="18" charset="0"/>
                </a:rPr>
                <a:t>BÀN TAY NHIỀU NGÓN </a:t>
              </a:r>
            </a:p>
          </p:txBody>
        </p:sp>
      </p:grpSp>
      <p:sp>
        <p:nvSpPr>
          <p:cNvPr id="86027" name="Text Box 11"/>
          <p:cNvSpPr txBox="1">
            <a:spLocks noChangeArrowheads="1"/>
          </p:cNvSpPr>
          <p:nvPr/>
        </p:nvSpPr>
        <p:spPr bwMode="auto">
          <a:xfrm>
            <a:off x="2619375" y="4804172"/>
            <a:ext cx="3505200" cy="369324"/>
          </a:xfrm>
          <a:prstGeom prst="rect">
            <a:avLst/>
          </a:prstGeom>
          <a:solidFill>
            <a:srgbClr val="D1DA78"/>
          </a:solidFill>
          <a:ln w="9525">
            <a:noFill/>
            <a:miter lim="800000"/>
            <a:headEnd/>
            <a:tailEnd/>
          </a:ln>
        </p:spPr>
        <p:txBody>
          <a:bodyPr lIns="91431" tIns="45716" rIns="91431" bIns="45716">
            <a:spAutoFit/>
          </a:bodyPr>
          <a:lstStyle/>
          <a:p>
            <a:pPr algn="ctr">
              <a:spcBef>
                <a:spcPct val="50000"/>
              </a:spcBef>
            </a:pPr>
            <a:r>
              <a:rPr lang="en-US" sz="1800" b="1"/>
              <a:t>CÁC TẬT  DI TRUYỀN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6027"/>
                                        </p:tgtEl>
                                        <p:attrNameLst>
                                          <p:attrName>style.visibility</p:attrName>
                                        </p:attrNameLst>
                                      </p:cBhvr>
                                      <p:to>
                                        <p:strVal val="visible"/>
                                      </p:to>
                                    </p:set>
                                    <p:animEffect transition="in" filter="box(in)">
                                      <p:cBhvr>
                                        <p:cTn id="12" dur="500"/>
                                        <p:tgtEl>
                                          <p:spTgt spid="86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590557"/>
            <a:ext cx="6553200" cy="1384995"/>
          </a:xfrm>
          <a:prstGeom prst="rect">
            <a:avLst/>
          </a:prstGeom>
          <a:noFill/>
        </p:spPr>
        <p:txBody>
          <a:bodyPr wrap="square" rtlCol="0">
            <a:spAutoFit/>
          </a:bodyPr>
          <a:lstStyle/>
          <a:p>
            <a:r>
              <a:rPr lang="en-US" sz="2800" dirty="0">
                <a:solidFill>
                  <a:srgbClr val="C00000"/>
                </a:solidFill>
                <a:latin typeface="Times New Roman" pitchFamily="18" charset="0"/>
                <a:cs typeface="Times New Roman" pitchFamily="18" charset="0"/>
              </a:rPr>
              <a:t>Qua </a:t>
            </a:r>
            <a:r>
              <a:rPr lang="en-US" sz="2800" dirty="0" err="1">
                <a:solidFill>
                  <a:srgbClr val="C00000"/>
                </a:solidFill>
                <a:latin typeface="Times New Roman" pitchFamily="18" charset="0"/>
                <a:cs typeface="Times New Roman" pitchFamily="18" charset="0"/>
              </a:rPr>
              <a:t>các</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hình</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ảnh</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mà</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các</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em</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sưu</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tầm</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em</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hãy</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rút</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ra</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kết</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luận</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vê</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tính</a:t>
            </a:r>
            <a:r>
              <a:rPr lang="en-US" sz="2800" dirty="0">
                <a:solidFill>
                  <a:srgbClr val="C00000"/>
                </a:solidFill>
                <a:latin typeface="Times New Roman" pitchFamily="18" charset="0"/>
                <a:cs typeface="Times New Roman" pitchFamily="18" charset="0"/>
              </a:rPr>
              <a:t> ( </a:t>
            </a:r>
            <a:r>
              <a:rPr lang="en-US" sz="2800" dirty="0" err="1">
                <a:solidFill>
                  <a:srgbClr val="C00000"/>
                </a:solidFill>
                <a:latin typeface="Times New Roman" pitchFamily="18" charset="0"/>
                <a:cs typeface="Times New Roman" pitchFamily="18" charset="0"/>
              </a:rPr>
              <a:t>lợi</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hại</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của</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đột</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biến</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cấu</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trúc</a:t>
            </a:r>
            <a:r>
              <a:rPr lang="en-US" sz="2800" dirty="0">
                <a:solidFill>
                  <a:srgbClr val="C00000"/>
                </a:solidFill>
                <a:latin typeface="Times New Roman" pitchFamily="18" charset="0"/>
                <a:cs typeface="Times New Roman" pitchFamily="18" charset="0"/>
              </a:rPr>
              <a:t> NST? </a:t>
            </a:r>
          </a:p>
        </p:txBody>
      </p:sp>
      <p:sp>
        <p:nvSpPr>
          <p:cNvPr id="3" name="Rectangle 2"/>
          <p:cNvSpPr/>
          <p:nvPr/>
        </p:nvSpPr>
        <p:spPr>
          <a:xfrm>
            <a:off x="1066800" y="1885957"/>
            <a:ext cx="6172200" cy="1077218"/>
          </a:xfrm>
          <a:prstGeom prst="rect">
            <a:avLst/>
          </a:prstGeom>
        </p:spPr>
        <p:txBody>
          <a:bodyPr wrap="square">
            <a:spAutoFit/>
          </a:bodyPr>
          <a:lstStyle/>
          <a:p>
            <a:pPr lvl="1"/>
            <a:r>
              <a:rPr lang="en-US" sz="3200" dirty="0" err="1">
                <a:solidFill>
                  <a:srgbClr val="0000FF"/>
                </a:solidFill>
                <a:latin typeface="Times New Roman" pitchFamily="18" charset="0"/>
              </a:rPr>
              <a:t>Đột</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biến</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cấu</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trúc</a:t>
            </a:r>
            <a:r>
              <a:rPr lang="en-US" sz="3200" dirty="0">
                <a:solidFill>
                  <a:srgbClr val="0000FF"/>
                </a:solidFill>
                <a:latin typeface="Times New Roman" pitchFamily="18" charset="0"/>
              </a:rPr>
              <a:t> NST </a:t>
            </a:r>
            <a:r>
              <a:rPr lang="en-US" sz="3200" dirty="0" err="1">
                <a:solidFill>
                  <a:srgbClr val="0000FF"/>
                </a:solidFill>
                <a:latin typeface="Times New Roman" pitchFamily="18" charset="0"/>
              </a:rPr>
              <a:t>thường</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có</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hại</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cho</a:t>
            </a:r>
            <a:r>
              <a:rPr lang="en-US" sz="3200" dirty="0">
                <a:solidFill>
                  <a:srgbClr val="0000FF"/>
                </a:solidFill>
                <a:latin typeface="Times New Roman" pitchFamily="18" charset="0"/>
              </a:rPr>
              <a:t> con </a:t>
            </a:r>
            <a:r>
              <a:rPr lang="en-US" sz="3200" dirty="0" err="1">
                <a:solidFill>
                  <a:srgbClr val="0000FF"/>
                </a:solidFill>
                <a:latin typeface="Times New Roman" pitchFamily="18" charset="0"/>
              </a:rPr>
              <a:t>người</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và</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sinh</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vật</a:t>
            </a:r>
            <a:r>
              <a:rPr lang="en-US" sz="3200" dirty="0">
                <a:solidFill>
                  <a:srgbClr val="0000FF"/>
                </a:solidFill>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1447800" y="800106"/>
            <a:ext cx="6172200" cy="954099"/>
          </a:xfrm>
          <a:prstGeom prst="rect">
            <a:avLst/>
          </a:prstGeom>
          <a:noFill/>
          <a:ln w="9525">
            <a:noFill/>
            <a:miter lim="800000"/>
            <a:headEnd/>
            <a:tailEnd/>
          </a:ln>
          <a:effectLst/>
        </p:spPr>
        <p:txBody>
          <a:bodyPr lIns="91431" tIns="45716" rIns="91431" bIns="45716">
            <a:spAutoFit/>
          </a:bodyPr>
          <a:lstStyle/>
          <a:p>
            <a:pPr>
              <a:spcBef>
                <a:spcPct val="50000"/>
              </a:spcBef>
            </a:pPr>
            <a:r>
              <a:rPr lang="en-US" sz="2800" dirty="0" err="1">
                <a:solidFill>
                  <a:srgbClr val="C00000"/>
                </a:solidFill>
                <a:latin typeface="Times New Roman" pitchFamily="18" charset="0"/>
              </a:rPr>
              <a:t>Tại</a:t>
            </a:r>
            <a:r>
              <a:rPr lang="en-US" sz="2800" dirty="0">
                <a:solidFill>
                  <a:srgbClr val="C00000"/>
                </a:solidFill>
                <a:latin typeface="Times New Roman" pitchFamily="18" charset="0"/>
              </a:rPr>
              <a:t> </a:t>
            </a:r>
            <a:r>
              <a:rPr lang="en-US" sz="2800" dirty="0" err="1">
                <a:solidFill>
                  <a:srgbClr val="C00000"/>
                </a:solidFill>
                <a:latin typeface="Times New Roman" pitchFamily="18" charset="0"/>
              </a:rPr>
              <a:t>sao</a:t>
            </a:r>
            <a:r>
              <a:rPr lang="en-US" sz="2800" dirty="0">
                <a:solidFill>
                  <a:srgbClr val="C00000"/>
                </a:solidFill>
                <a:latin typeface="Times New Roman" pitchFamily="18" charset="0"/>
              </a:rPr>
              <a:t> </a:t>
            </a:r>
            <a:r>
              <a:rPr lang="en-US" sz="2800" dirty="0" err="1">
                <a:solidFill>
                  <a:srgbClr val="C00000"/>
                </a:solidFill>
                <a:latin typeface="Times New Roman" pitchFamily="18" charset="0"/>
              </a:rPr>
              <a:t>đột</a:t>
            </a:r>
            <a:r>
              <a:rPr lang="en-US" sz="2800" dirty="0">
                <a:solidFill>
                  <a:srgbClr val="C00000"/>
                </a:solidFill>
                <a:latin typeface="Times New Roman" pitchFamily="18" charset="0"/>
              </a:rPr>
              <a:t> </a:t>
            </a:r>
            <a:r>
              <a:rPr lang="en-US" sz="2800" dirty="0" err="1">
                <a:solidFill>
                  <a:srgbClr val="C00000"/>
                </a:solidFill>
                <a:latin typeface="Times New Roman" pitchFamily="18" charset="0"/>
              </a:rPr>
              <a:t>biến</a:t>
            </a:r>
            <a:r>
              <a:rPr lang="en-US" sz="2800" dirty="0">
                <a:solidFill>
                  <a:srgbClr val="C00000"/>
                </a:solidFill>
                <a:latin typeface="Times New Roman" pitchFamily="18" charset="0"/>
              </a:rPr>
              <a:t> </a:t>
            </a:r>
            <a:r>
              <a:rPr lang="en-US" sz="2800" dirty="0" err="1">
                <a:solidFill>
                  <a:srgbClr val="C00000"/>
                </a:solidFill>
                <a:latin typeface="Times New Roman" pitchFamily="18" charset="0"/>
              </a:rPr>
              <a:t>cấu</a:t>
            </a:r>
            <a:r>
              <a:rPr lang="en-US" sz="2800" dirty="0">
                <a:solidFill>
                  <a:srgbClr val="C00000"/>
                </a:solidFill>
                <a:latin typeface="Times New Roman" pitchFamily="18" charset="0"/>
              </a:rPr>
              <a:t> </a:t>
            </a:r>
            <a:r>
              <a:rPr lang="en-US" sz="2800" dirty="0" err="1">
                <a:solidFill>
                  <a:srgbClr val="C00000"/>
                </a:solidFill>
                <a:latin typeface="Times New Roman" pitchFamily="18" charset="0"/>
              </a:rPr>
              <a:t>trúc</a:t>
            </a:r>
            <a:r>
              <a:rPr lang="en-US" sz="2800" dirty="0">
                <a:solidFill>
                  <a:srgbClr val="C00000"/>
                </a:solidFill>
                <a:latin typeface="Times New Roman" pitchFamily="18" charset="0"/>
              </a:rPr>
              <a:t> </a:t>
            </a:r>
            <a:r>
              <a:rPr lang="en-US" sz="2800" dirty="0" err="1">
                <a:solidFill>
                  <a:srgbClr val="C00000"/>
                </a:solidFill>
                <a:latin typeface="Times New Roman" pitchFamily="18" charset="0"/>
              </a:rPr>
              <a:t>nhiễm</a:t>
            </a:r>
            <a:r>
              <a:rPr lang="en-US" sz="2800" dirty="0">
                <a:solidFill>
                  <a:srgbClr val="C00000"/>
                </a:solidFill>
                <a:latin typeface="Times New Roman" pitchFamily="18" charset="0"/>
              </a:rPr>
              <a:t> </a:t>
            </a:r>
            <a:r>
              <a:rPr lang="en-US" sz="2800" dirty="0" err="1">
                <a:solidFill>
                  <a:srgbClr val="C00000"/>
                </a:solidFill>
                <a:latin typeface="Times New Roman" pitchFamily="18" charset="0"/>
              </a:rPr>
              <a:t>sắc</a:t>
            </a:r>
            <a:r>
              <a:rPr lang="en-US" sz="2800" dirty="0">
                <a:solidFill>
                  <a:srgbClr val="C00000"/>
                </a:solidFill>
                <a:latin typeface="Times New Roman" pitchFamily="18" charset="0"/>
              </a:rPr>
              <a:t> </a:t>
            </a:r>
            <a:r>
              <a:rPr lang="en-US" sz="2800" dirty="0" err="1">
                <a:solidFill>
                  <a:srgbClr val="C00000"/>
                </a:solidFill>
                <a:latin typeface="Times New Roman" pitchFamily="18" charset="0"/>
              </a:rPr>
              <a:t>thể</a:t>
            </a:r>
            <a:r>
              <a:rPr lang="en-US" sz="2800" dirty="0">
                <a:solidFill>
                  <a:srgbClr val="C00000"/>
                </a:solidFill>
                <a:latin typeface="Times New Roman" pitchFamily="18" charset="0"/>
              </a:rPr>
              <a:t> </a:t>
            </a:r>
            <a:r>
              <a:rPr lang="en-US" sz="2800" dirty="0" err="1">
                <a:solidFill>
                  <a:srgbClr val="C00000"/>
                </a:solidFill>
                <a:latin typeface="Times New Roman" pitchFamily="18" charset="0"/>
              </a:rPr>
              <a:t>thường</a:t>
            </a:r>
            <a:r>
              <a:rPr lang="en-US" sz="2800" dirty="0">
                <a:solidFill>
                  <a:srgbClr val="C00000"/>
                </a:solidFill>
                <a:latin typeface="Times New Roman" pitchFamily="18" charset="0"/>
              </a:rPr>
              <a:t> </a:t>
            </a:r>
            <a:r>
              <a:rPr lang="en-US" sz="2800" dirty="0" err="1">
                <a:solidFill>
                  <a:srgbClr val="C00000"/>
                </a:solidFill>
                <a:latin typeface="Times New Roman" pitchFamily="18" charset="0"/>
              </a:rPr>
              <a:t>gây</a:t>
            </a:r>
            <a:r>
              <a:rPr lang="en-US" sz="2800" dirty="0">
                <a:solidFill>
                  <a:srgbClr val="C00000"/>
                </a:solidFill>
                <a:latin typeface="Times New Roman" pitchFamily="18" charset="0"/>
              </a:rPr>
              <a:t> </a:t>
            </a:r>
            <a:r>
              <a:rPr lang="en-US" sz="2800" dirty="0" err="1">
                <a:solidFill>
                  <a:srgbClr val="C00000"/>
                </a:solidFill>
                <a:latin typeface="Times New Roman" pitchFamily="18" charset="0"/>
              </a:rPr>
              <a:t>hại</a:t>
            </a:r>
            <a:r>
              <a:rPr lang="en-US" sz="2800" dirty="0">
                <a:solidFill>
                  <a:srgbClr val="C00000"/>
                </a:solidFill>
                <a:latin typeface="Times New Roman" pitchFamily="18" charset="0"/>
              </a:rPr>
              <a:t> </a:t>
            </a:r>
            <a:r>
              <a:rPr lang="en-US" sz="2800" dirty="0" err="1">
                <a:solidFill>
                  <a:srgbClr val="C00000"/>
                </a:solidFill>
                <a:latin typeface="Times New Roman" pitchFamily="18" charset="0"/>
              </a:rPr>
              <a:t>cho</a:t>
            </a:r>
            <a:r>
              <a:rPr lang="en-US" sz="2800" dirty="0">
                <a:solidFill>
                  <a:srgbClr val="C00000"/>
                </a:solidFill>
                <a:latin typeface="Times New Roman" pitchFamily="18" charset="0"/>
              </a:rPr>
              <a:t> </a:t>
            </a:r>
            <a:r>
              <a:rPr lang="en-US" sz="2800" dirty="0" err="1">
                <a:solidFill>
                  <a:srgbClr val="C00000"/>
                </a:solidFill>
                <a:latin typeface="Times New Roman" pitchFamily="18" charset="0"/>
              </a:rPr>
              <a:t>bản</a:t>
            </a:r>
            <a:r>
              <a:rPr lang="en-US" sz="2800" dirty="0">
                <a:solidFill>
                  <a:srgbClr val="C00000"/>
                </a:solidFill>
                <a:latin typeface="Times New Roman" pitchFamily="18" charset="0"/>
              </a:rPr>
              <a:t> </a:t>
            </a:r>
            <a:r>
              <a:rPr lang="en-US" sz="2800" dirty="0" err="1">
                <a:solidFill>
                  <a:srgbClr val="C00000"/>
                </a:solidFill>
                <a:latin typeface="Times New Roman" pitchFamily="18" charset="0"/>
              </a:rPr>
              <a:t>thân</a:t>
            </a:r>
            <a:r>
              <a:rPr lang="en-US" sz="2800" dirty="0">
                <a:solidFill>
                  <a:srgbClr val="C00000"/>
                </a:solidFill>
                <a:latin typeface="Times New Roman" pitchFamily="18" charset="0"/>
              </a:rPr>
              <a:t> </a:t>
            </a:r>
            <a:r>
              <a:rPr lang="en-US" sz="2800" dirty="0" err="1">
                <a:solidFill>
                  <a:srgbClr val="C00000"/>
                </a:solidFill>
                <a:latin typeface="Times New Roman" pitchFamily="18" charset="0"/>
              </a:rPr>
              <a:t>sinh</a:t>
            </a:r>
            <a:r>
              <a:rPr lang="en-US" sz="2800" dirty="0">
                <a:solidFill>
                  <a:srgbClr val="C00000"/>
                </a:solidFill>
                <a:latin typeface="Times New Roman" pitchFamily="18" charset="0"/>
              </a:rPr>
              <a:t> </a:t>
            </a:r>
            <a:r>
              <a:rPr lang="en-US" sz="2800" dirty="0" err="1">
                <a:solidFill>
                  <a:srgbClr val="C00000"/>
                </a:solidFill>
                <a:latin typeface="Times New Roman" pitchFamily="18" charset="0"/>
              </a:rPr>
              <a:t>vật</a:t>
            </a:r>
            <a:r>
              <a:rPr lang="en-US" sz="2800" dirty="0">
                <a:solidFill>
                  <a:srgbClr val="C00000"/>
                </a:solidFill>
                <a:latin typeface="Times New Roman" pitchFamily="18" charset="0"/>
              </a:rPr>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Text Box 2"/>
          <p:cNvSpPr txBox="1">
            <a:spLocks noChangeArrowheads="1"/>
          </p:cNvSpPr>
          <p:nvPr/>
        </p:nvSpPr>
        <p:spPr bwMode="auto">
          <a:xfrm>
            <a:off x="57150" y="921544"/>
            <a:ext cx="2255838" cy="369271"/>
          </a:xfrm>
          <a:prstGeom prst="rect">
            <a:avLst/>
          </a:prstGeom>
          <a:solidFill>
            <a:srgbClr val="FFFF00"/>
          </a:solidFill>
          <a:ln w="9525">
            <a:solidFill>
              <a:schemeClr val="tx1"/>
            </a:solidFill>
            <a:miter lim="800000"/>
            <a:headEnd/>
            <a:tailEnd/>
          </a:ln>
          <a:effectLst/>
        </p:spPr>
        <p:txBody>
          <a:bodyPr lIns="91376" tIns="45690" rIns="91376" bIns="45690">
            <a:spAutoFit/>
          </a:bodyPr>
          <a:lstStyle/>
          <a:p>
            <a:pPr eaLnBrk="0" hangingPunct="0"/>
            <a:r>
              <a:rPr lang="en-US" b="1"/>
              <a:t>NHIỄM SẮC THỂ</a:t>
            </a:r>
          </a:p>
        </p:txBody>
      </p:sp>
      <p:sp>
        <p:nvSpPr>
          <p:cNvPr id="228355" name="Text Box 3"/>
          <p:cNvSpPr txBox="1">
            <a:spLocks noChangeArrowheads="1"/>
          </p:cNvSpPr>
          <p:nvPr/>
        </p:nvSpPr>
        <p:spPr bwMode="auto">
          <a:xfrm>
            <a:off x="3352800" y="960835"/>
            <a:ext cx="596509" cy="369271"/>
          </a:xfrm>
          <a:prstGeom prst="rect">
            <a:avLst/>
          </a:prstGeom>
          <a:solidFill>
            <a:srgbClr val="FFFF00"/>
          </a:solidFill>
          <a:ln w="9525">
            <a:solidFill>
              <a:schemeClr val="tx1"/>
            </a:solidFill>
            <a:miter lim="800000"/>
            <a:headEnd/>
            <a:tailEnd/>
          </a:ln>
          <a:effectLst/>
        </p:spPr>
        <p:txBody>
          <a:bodyPr wrap="none" lIns="91376" tIns="45690" rIns="91376" bIns="45690">
            <a:spAutoFit/>
          </a:bodyPr>
          <a:lstStyle/>
          <a:p>
            <a:pPr eaLnBrk="0" hangingPunct="0"/>
            <a:r>
              <a:rPr lang="en-US" b="1" dirty="0"/>
              <a:t>GEN</a:t>
            </a:r>
          </a:p>
        </p:txBody>
      </p:sp>
      <p:sp>
        <p:nvSpPr>
          <p:cNvPr id="228356" name="Text Box 4"/>
          <p:cNvSpPr txBox="1">
            <a:spLocks noChangeArrowheads="1"/>
          </p:cNvSpPr>
          <p:nvPr/>
        </p:nvSpPr>
        <p:spPr bwMode="auto">
          <a:xfrm>
            <a:off x="7391400" y="903685"/>
            <a:ext cx="867416" cy="646270"/>
          </a:xfrm>
          <a:prstGeom prst="rect">
            <a:avLst/>
          </a:prstGeom>
          <a:solidFill>
            <a:srgbClr val="FFFF00"/>
          </a:solidFill>
          <a:ln w="9525">
            <a:solidFill>
              <a:schemeClr val="tx1"/>
            </a:solidFill>
            <a:miter lim="800000"/>
            <a:headEnd/>
            <a:tailEnd/>
          </a:ln>
          <a:effectLst/>
        </p:spPr>
        <p:txBody>
          <a:bodyPr wrap="none" lIns="91376" tIns="45690" rIns="91376" bIns="45690">
            <a:spAutoFit/>
          </a:bodyPr>
          <a:lstStyle/>
          <a:p>
            <a:pPr eaLnBrk="0" hangingPunct="0"/>
            <a:r>
              <a:rPr lang="en-US" b="1" dirty="0"/>
              <a:t>TÍNH </a:t>
            </a:r>
          </a:p>
          <a:p>
            <a:pPr eaLnBrk="0" hangingPunct="0"/>
            <a:r>
              <a:rPr lang="en-US" b="1" dirty="0"/>
              <a:t>TRẠNG</a:t>
            </a:r>
          </a:p>
        </p:txBody>
      </p:sp>
      <p:sp>
        <p:nvSpPr>
          <p:cNvPr id="228357" name="Text Box 5"/>
          <p:cNvSpPr txBox="1">
            <a:spLocks noChangeArrowheads="1"/>
          </p:cNvSpPr>
          <p:nvPr/>
        </p:nvSpPr>
        <p:spPr bwMode="auto">
          <a:xfrm>
            <a:off x="304800" y="2083714"/>
            <a:ext cx="1371600" cy="923269"/>
          </a:xfrm>
          <a:prstGeom prst="rect">
            <a:avLst/>
          </a:prstGeom>
          <a:solidFill>
            <a:srgbClr val="FFFF00"/>
          </a:solidFill>
          <a:ln w="9525">
            <a:solidFill>
              <a:schemeClr val="tx1"/>
            </a:solidFill>
            <a:miter lim="800000"/>
            <a:headEnd/>
            <a:tailEnd/>
          </a:ln>
          <a:effectLst/>
        </p:spPr>
        <p:txBody>
          <a:bodyPr lIns="91376" tIns="45690" rIns="91376" bIns="45690">
            <a:spAutoFit/>
          </a:bodyPr>
          <a:lstStyle/>
          <a:p>
            <a:pPr algn="ctr" eaLnBrk="0" hangingPunct="0"/>
            <a:r>
              <a:rPr lang="en-US" sz="1800" b="1" dirty="0"/>
              <a:t>BIẾN ĐỔI CẤU TRÚC NST</a:t>
            </a:r>
          </a:p>
        </p:txBody>
      </p:sp>
      <p:sp>
        <p:nvSpPr>
          <p:cNvPr id="228358" name="Text Box 6"/>
          <p:cNvSpPr txBox="1">
            <a:spLocks noChangeArrowheads="1"/>
          </p:cNvSpPr>
          <p:nvPr/>
        </p:nvSpPr>
        <p:spPr bwMode="auto">
          <a:xfrm>
            <a:off x="2514600" y="2026564"/>
            <a:ext cx="1524000" cy="1477267"/>
          </a:xfrm>
          <a:prstGeom prst="rect">
            <a:avLst/>
          </a:prstGeom>
          <a:solidFill>
            <a:srgbClr val="FFFF00"/>
          </a:solidFill>
          <a:ln w="9525">
            <a:solidFill>
              <a:schemeClr val="tx1"/>
            </a:solidFill>
            <a:miter lim="800000"/>
            <a:headEnd/>
            <a:tailEnd/>
          </a:ln>
          <a:effectLst/>
        </p:spPr>
        <p:txBody>
          <a:bodyPr lIns="91376" tIns="45690" rIns="91376" bIns="45690">
            <a:spAutoFit/>
          </a:bodyPr>
          <a:lstStyle/>
          <a:p>
            <a:pPr algn="ctr" eaLnBrk="0" hangingPunct="0"/>
            <a:r>
              <a:rPr lang="en-US" sz="1800" b="1" dirty="0"/>
              <a:t>BIẾN ĐỔI </a:t>
            </a:r>
          </a:p>
          <a:p>
            <a:pPr algn="ctr" eaLnBrk="0" hangingPunct="0"/>
            <a:r>
              <a:rPr lang="en-US" sz="1800" b="1" dirty="0"/>
              <a:t>SỐ LƯỢNG, TRÌNH TỰ, CÁCH SẮP XẾP GEN</a:t>
            </a:r>
          </a:p>
        </p:txBody>
      </p:sp>
      <p:sp>
        <p:nvSpPr>
          <p:cNvPr id="228359" name="Text Box 7"/>
          <p:cNvSpPr txBox="1">
            <a:spLocks noChangeArrowheads="1"/>
          </p:cNvSpPr>
          <p:nvPr/>
        </p:nvSpPr>
        <p:spPr bwMode="auto">
          <a:xfrm>
            <a:off x="4910138" y="2255164"/>
            <a:ext cx="1524000" cy="646270"/>
          </a:xfrm>
          <a:prstGeom prst="rect">
            <a:avLst/>
          </a:prstGeom>
          <a:solidFill>
            <a:srgbClr val="FFFF00"/>
          </a:solidFill>
          <a:ln w="9525">
            <a:solidFill>
              <a:schemeClr val="tx1"/>
            </a:solidFill>
            <a:miter lim="800000"/>
            <a:headEnd/>
            <a:tailEnd/>
          </a:ln>
          <a:effectLst/>
        </p:spPr>
        <p:txBody>
          <a:bodyPr lIns="91376" tIns="45690" rIns="91376" bIns="45690">
            <a:spAutoFit/>
          </a:bodyPr>
          <a:lstStyle/>
          <a:p>
            <a:pPr algn="ctr" eaLnBrk="0" hangingPunct="0"/>
            <a:r>
              <a:rPr lang="en-US" b="1" dirty="0"/>
              <a:t>BIẾN ĐỔI </a:t>
            </a:r>
          </a:p>
          <a:p>
            <a:pPr algn="ctr" eaLnBrk="0" hangingPunct="0"/>
            <a:r>
              <a:rPr lang="en-US" b="1" dirty="0"/>
              <a:t>PRÔTÊIN</a:t>
            </a:r>
          </a:p>
        </p:txBody>
      </p:sp>
      <p:sp>
        <p:nvSpPr>
          <p:cNvPr id="228360" name="Text Box 8"/>
          <p:cNvSpPr txBox="1">
            <a:spLocks noChangeArrowheads="1"/>
          </p:cNvSpPr>
          <p:nvPr/>
        </p:nvSpPr>
        <p:spPr bwMode="auto">
          <a:xfrm>
            <a:off x="2538413" y="1271588"/>
            <a:ext cx="2029978" cy="646270"/>
          </a:xfrm>
          <a:prstGeom prst="rect">
            <a:avLst/>
          </a:prstGeom>
          <a:solidFill>
            <a:srgbClr val="FFFF00"/>
          </a:solidFill>
          <a:ln w="9525">
            <a:noFill/>
            <a:miter lim="800000"/>
            <a:headEnd/>
            <a:tailEnd/>
          </a:ln>
          <a:effectLst/>
        </p:spPr>
        <p:txBody>
          <a:bodyPr wrap="none" lIns="91376" tIns="45690" rIns="91376" bIns="45690">
            <a:spAutoFit/>
          </a:bodyPr>
          <a:lstStyle/>
          <a:p>
            <a:pPr eaLnBrk="0" hangingPunct="0"/>
            <a:r>
              <a:rPr lang="en-US" b="1" dirty="0"/>
              <a:t>(</a:t>
            </a:r>
            <a:r>
              <a:rPr lang="en-US" b="1" dirty="0" err="1"/>
              <a:t>Sắp</a:t>
            </a:r>
            <a:r>
              <a:rPr lang="en-US" b="1" dirty="0"/>
              <a:t> </a:t>
            </a:r>
            <a:r>
              <a:rPr lang="en-US" b="1" dirty="0" err="1"/>
              <a:t>xếp</a:t>
            </a:r>
            <a:r>
              <a:rPr lang="en-US" b="1" dirty="0"/>
              <a:t> </a:t>
            </a:r>
            <a:r>
              <a:rPr lang="en-US" b="1" dirty="0" err="1"/>
              <a:t>hài</a:t>
            </a:r>
            <a:r>
              <a:rPr lang="en-US" b="1" dirty="0"/>
              <a:t> </a:t>
            </a:r>
            <a:r>
              <a:rPr lang="en-US" b="1" dirty="0" err="1"/>
              <a:t>hoà</a:t>
            </a:r>
            <a:r>
              <a:rPr lang="en-US" b="1" dirty="0"/>
              <a:t> </a:t>
            </a:r>
            <a:r>
              <a:rPr lang="en-US" b="1" dirty="0" err="1"/>
              <a:t>về</a:t>
            </a:r>
            <a:endParaRPr lang="en-US" b="1" dirty="0"/>
          </a:p>
          <a:p>
            <a:pPr eaLnBrk="0" hangingPunct="0"/>
            <a:r>
              <a:rPr lang="en-US" b="1" dirty="0"/>
              <a:t> </a:t>
            </a:r>
            <a:r>
              <a:rPr lang="en-US" b="1" dirty="0" err="1"/>
              <a:t>số</a:t>
            </a:r>
            <a:r>
              <a:rPr lang="en-US" b="1" dirty="0"/>
              <a:t> </a:t>
            </a:r>
            <a:r>
              <a:rPr lang="en-US" b="1" dirty="0" err="1"/>
              <a:t>lượng</a:t>
            </a:r>
            <a:r>
              <a:rPr lang="en-US" b="1" dirty="0"/>
              <a:t>, </a:t>
            </a:r>
            <a:r>
              <a:rPr lang="en-US" b="1" dirty="0" err="1"/>
              <a:t>trình</a:t>
            </a:r>
            <a:r>
              <a:rPr lang="en-US" b="1" dirty="0"/>
              <a:t> </a:t>
            </a:r>
            <a:r>
              <a:rPr lang="en-US" b="1" dirty="0" err="1"/>
              <a:t>tự</a:t>
            </a:r>
            <a:r>
              <a:rPr lang="en-US" b="1" dirty="0"/>
              <a:t>)</a:t>
            </a:r>
          </a:p>
        </p:txBody>
      </p:sp>
      <p:sp>
        <p:nvSpPr>
          <p:cNvPr id="228361" name="Text Box 9"/>
          <p:cNvSpPr txBox="1">
            <a:spLocks noChangeArrowheads="1"/>
          </p:cNvSpPr>
          <p:nvPr/>
        </p:nvSpPr>
        <p:spPr bwMode="auto">
          <a:xfrm>
            <a:off x="7239000" y="2255164"/>
            <a:ext cx="1524000" cy="646270"/>
          </a:xfrm>
          <a:prstGeom prst="rect">
            <a:avLst/>
          </a:prstGeom>
          <a:solidFill>
            <a:srgbClr val="FFFF00"/>
          </a:solidFill>
          <a:ln w="9525">
            <a:solidFill>
              <a:schemeClr val="tx1"/>
            </a:solidFill>
            <a:miter lim="800000"/>
            <a:headEnd/>
            <a:tailEnd/>
          </a:ln>
          <a:effectLst/>
        </p:spPr>
        <p:txBody>
          <a:bodyPr lIns="91376" tIns="45690" rIns="91376" bIns="45690">
            <a:spAutoFit/>
          </a:bodyPr>
          <a:lstStyle/>
          <a:p>
            <a:pPr algn="ctr" eaLnBrk="0" hangingPunct="0"/>
            <a:r>
              <a:rPr lang="en-US" b="1" dirty="0"/>
              <a:t>BIẾN ĐỔI KIỂU HÌNH</a:t>
            </a:r>
          </a:p>
        </p:txBody>
      </p:sp>
      <p:sp>
        <p:nvSpPr>
          <p:cNvPr id="228362" name="AutoShape 10"/>
          <p:cNvSpPr>
            <a:spLocks noChangeArrowheads="1"/>
          </p:cNvSpPr>
          <p:nvPr/>
        </p:nvSpPr>
        <p:spPr bwMode="auto">
          <a:xfrm>
            <a:off x="2438400" y="1017985"/>
            <a:ext cx="762000" cy="171450"/>
          </a:xfrm>
          <a:prstGeom prst="rightArrow">
            <a:avLst>
              <a:gd name="adj1" fmla="val 50000"/>
              <a:gd name="adj2" fmla="val 83333"/>
            </a:avLst>
          </a:prstGeom>
          <a:solidFill>
            <a:srgbClr val="CC0000"/>
          </a:solidFill>
          <a:ln w="9525">
            <a:solidFill>
              <a:schemeClr val="tx1"/>
            </a:solidFill>
            <a:miter lim="800000"/>
            <a:headEnd/>
            <a:tailEnd/>
          </a:ln>
          <a:effectLst/>
        </p:spPr>
        <p:txBody>
          <a:bodyPr wrap="none" anchor="ctr"/>
          <a:lstStyle/>
          <a:p>
            <a:endParaRPr lang="en-US"/>
          </a:p>
        </p:txBody>
      </p:sp>
      <p:sp>
        <p:nvSpPr>
          <p:cNvPr id="228363" name="AutoShape 11"/>
          <p:cNvSpPr>
            <a:spLocks noChangeArrowheads="1"/>
          </p:cNvSpPr>
          <p:nvPr/>
        </p:nvSpPr>
        <p:spPr bwMode="auto">
          <a:xfrm>
            <a:off x="4343400" y="1017985"/>
            <a:ext cx="762000" cy="171450"/>
          </a:xfrm>
          <a:prstGeom prst="rightArrow">
            <a:avLst>
              <a:gd name="adj1" fmla="val 50000"/>
              <a:gd name="adj2" fmla="val 83333"/>
            </a:avLst>
          </a:prstGeom>
          <a:solidFill>
            <a:srgbClr val="CC0000"/>
          </a:solidFill>
          <a:ln w="9525">
            <a:solidFill>
              <a:schemeClr val="tx1"/>
            </a:solidFill>
            <a:miter lim="800000"/>
            <a:headEnd/>
            <a:tailEnd/>
          </a:ln>
          <a:effectLst/>
        </p:spPr>
        <p:txBody>
          <a:bodyPr wrap="none" anchor="ctr"/>
          <a:lstStyle/>
          <a:p>
            <a:endParaRPr lang="en-US"/>
          </a:p>
        </p:txBody>
      </p:sp>
      <p:sp>
        <p:nvSpPr>
          <p:cNvPr id="228364" name="AutoShape 12"/>
          <p:cNvSpPr>
            <a:spLocks noChangeArrowheads="1"/>
          </p:cNvSpPr>
          <p:nvPr/>
        </p:nvSpPr>
        <p:spPr bwMode="auto">
          <a:xfrm>
            <a:off x="1752600" y="2312314"/>
            <a:ext cx="685800" cy="228600"/>
          </a:xfrm>
          <a:prstGeom prst="rightArrow">
            <a:avLst>
              <a:gd name="adj1" fmla="val 50000"/>
              <a:gd name="adj2" fmla="val 56250"/>
            </a:avLst>
          </a:prstGeom>
          <a:solidFill>
            <a:srgbClr val="CC0000"/>
          </a:solidFill>
          <a:ln w="9525">
            <a:solidFill>
              <a:schemeClr val="tx1"/>
            </a:solidFill>
            <a:miter lim="800000"/>
            <a:headEnd/>
            <a:tailEnd/>
          </a:ln>
          <a:effectLst/>
        </p:spPr>
        <p:txBody>
          <a:bodyPr wrap="none" anchor="ctr"/>
          <a:lstStyle/>
          <a:p>
            <a:endParaRPr lang="en-US"/>
          </a:p>
        </p:txBody>
      </p:sp>
      <p:sp>
        <p:nvSpPr>
          <p:cNvPr id="228365" name="AutoShape 13"/>
          <p:cNvSpPr>
            <a:spLocks noChangeArrowheads="1"/>
          </p:cNvSpPr>
          <p:nvPr/>
        </p:nvSpPr>
        <p:spPr bwMode="auto">
          <a:xfrm>
            <a:off x="4114800" y="2312314"/>
            <a:ext cx="685800" cy="228600"/>
          </a:xfrm>
          <a:prstGeom prst="rightArrow">
            <a:avLst>
              <a:gd name="adj1" fmla="val 50000"/>
              <a:gd name="adj2" fmla="val 56250"/>
            </a:avLst>
          </a:prstGeom>
          <a:solidFill>
            <a:srgbClr val="CC0000"/>
          </a:solidFill>
          <a:ln w="9525">
            <a:solidFill>
              <a:schemeClr val="tx1"/>
            </a:solidFill>
            <a:miter lim="800000"/>
            <a:headEnd/>
            <a:tailEnd/>
          </a:ln>
          <a:effectLst/>
        </p:spPr>
        <p:txBody>
          <a:bodyPr wrap="none" anchor="ctr"/>
          <a:lstStyle/>
          <a:p>
            <a:endParaRPr lang="en-US"/>
          </a:p>
        </p:txBody>
      </p:sp>
      <p:sp>
        <p:nvSpPr>
          <p:cNvPr id="228366" name="Text Box 14"/>
          <p:cNvSpPr txBox="1">
            <a:spLocks noChangeArrowheads="1"/>
          </p:cNvSpPr>
          <p:nvPr/>
        </p:nvSpPr>
        <p:spPr bwMode="auto">
          <a:xfrm>
            <a:off x="5181600" y="960835"/>
            <a:ext cx="1371600" cy="369271"/>
          </a:xfrm>
          <a:prstGeom prst="rect">
            <a:avLst/>
          </a:prstGeom>
          <a:solidFill>
            <a:srgbClr val="FFFF00"/>
          </a:solidFill>
          <a:ln w="9525">
            <a:solidFill>
              <a:schemeClr val="tx1"/>
            </a:solidFill>
            <a:miter lim="800000"/>
            <a:headEnd/>
            <a:tailEnd/>
          </a:ln>
          <a:effectLst/>
        </p:spPr>
        <p:txBody>
          <a:bodyPr lIns="91376" tIns="45690" rIns="91376" bIns="45690">
            <a:spAutoFit/>
          </a:bodyPr>
          <a:lstStyle/>
          <a:p>
            <a:pPr>
              <a:spcBef>
                <a:spcPct val="50000"/>
              </a:spcBef>
            </a:pPr>
            <a:r>
              <a:rPr lang="en-US" b="1" dirty="0"/>
              <a:t>PRÔTÊIN</a:t>
            </a:r>
          </a:p>
        </p:txBody>
      </p:sp>
      <p:sp>
        <p:nvSpPr>
          <p:cNvPr id="228367" name="AutoShape 15"/>
          <p:cNvSpPr>
            <a:spLocks noChangeArrowheads="1"/>
          </p:cNvSpPr>
          <p:nvPr/>
        </p:nvSpPr>
        <p:spPr bwMode="auto">
          <a:xfrm>
            <a:off x="6629400" y="1017985"/>
            <a:ext cx="762000" cy="171450"/>
          </a:xfrm>
          <a:prstGeom prst="rightArrow">
            <a:avLst>
              <a:gd name="adj1" fmla="val 50000"/>
              <a:gd name="adj2" fmla="val 83333"/>
            </a:avLst>
          </a:prstGeom>
          <a:solidFill>
            <a:srgbClr val="CC0000"/>
          </a:solidFill>
          <a:ln w="9525">
            <a:solidFill>
              <a:schemeClr val="tx1"/>
            </a:solidFill>
            <a:miter lim="800000"/>
            <a:headEnd/>
            <a:tailEnd/>
          </a:ln>
          <a:effectLst/>
        </p:spPr>
        <p:txBody>
          <a:bodyPr wrap="none" anchor="ctr"/>
          <a:lstStyle/>
          <a:p>
            <a:endParaRPr lang="en-US"/>
          </a:p>
        </p:txBody>
      </p:sp>
      <p:sp>
        <p:nvSpPr>
          <p:cNvPr id="228368" name="AutoShape 16"/>
          <p:cNvSpPr>
            <a:spLocks noChangeArrowheads="1"/>
          </p:cNvSpPr>
          <p:nvPr/>
        </p:nvSpPr>
        <p:spPr bwMode="auto">
          <a:xfrm>
            <a:off x="6524625" y="2369464"/>
            <a:ext cx="685800" cy="228600"/>
          </a:xfrm>
          <a:prstGeom prst="rightArrow">
            <a:avLst>
              <a:gd name="adj1" fmla="val 50000"/>
              <a:gd name="adj2" fmla="val 56250"/>
            </a:avLst>
          </a:prstGeom>
          <a:solidFill>
            <a:srgbClr val="CC0000"/>
          </a:solidFill>
          <a:ln w="9525">
            <a:solidFill>
              <a:schemeClr val="tx1"/>
            </a:solidFill>
            <a:miter lim="800000"/>
            <a:headEnd/>
            <a:tailEnd/>
          </a:ln>
          <a:effectLst/>
        </p:spPr>
        <p:txBody>
          <a:bodyPr wrap="none" anchor="ctr"/>
          <a:lstStyle/>
          <a:p>
            <a:endParaRPr lang="en-US"/>
          </a:p>
        </p:txBody>
      </p:sp>
      <p:sp>
        <p:nvSpPr>
          <p:cNvPr id="228369" name="AutoShape 17"/>
          <p:cNvSpPr>
            <a:spLocks noChangeArrowheads="1"/>
          </p:cNvSpPr>
          <p:nvPr/>
        </p:nvSpPr>
        <p:spPr bwMode="auto">
          <a:xfrm rot="5400000">
            <a:off x="7724775" y="3179089"/>
            <a:ext cx="514350" cy="266700"/>
          </a:xfrm>
          <a:prstGeom prst="rightArrow">
            <a:avLst>
              <a:gd name="adj1" fmla="val 50000"/>
              <a:gd name="adj2" fmla="val 64286"/>
            </a:avLst>
          </a:prstGeom>
          <a:solidFill>
            <a:srgbClr val="CC0000"/>
          </a:solidFill>
          <a:ln w="9525">
            <a:solidFill>
              <a:schemeClr val="tx1"/>
            </a:solidFill>
            <a:miter lim="800000"/>
            <a:headEnd/>
            <a:tailEnd/>
          </a:ln>
          <a:effectLst/>
        </p:spPr>
        <p:txBody>
          <a:bodyPr wrap="none" anchor="ctr"/>
          <a:lstStyle/>
          <a:p>
            <a:endParaRPr lang="en-US"/>
          </a:p>
        </p:txBody>
      </p:sp>
      <p:sp>
        <p:nvSpPr>
          <p:cNvPr id="228370" name="Text Box 18"/>
          <p:cNvSpPr txBox="1">
            <a:spLocks noChangeArrowheads="1"/>
          </p:cNvSpPr>
          <p:nvPr/>
        </p:nvSpPr>
        <p:spPr bwMode="auto">
          <a:xfrm>
            <a:off x="6662738" y="3569614"/>
            <a:ext cx="2438400" cy="830936"/>
          </a:xfrm>
          <a:prstGeom prst="rect">
            <a:avLst/>
          </a:prstGeom>
          <a:noFill/>
          <a:ln w="9525">
            <a:solidFill>
              <a:schemeClr val="tx1"/>
            </a:solidFill>
            <a:miter lim="800000"/>
            <a:headEnd/>
            <a:tailEnd/>
          </a:ln>
          <a:effectLst/>
        </p:spPr>
        <p:txBody>
          <a:bodyPr lIns="91376" tIns="45690" rIns="91376" bIns="45690">
            <a:spAutoFit/>
          </a:bodyPr>
          <a:lstStyle/>
          <a:p>
            <a:pPr>
              <a:spcBef>
                <a:spcPct val="50000"/>
              </a:spcBef>
            </a:pPr>
            <a:r>
              <a:rPr lang="en-US" sz="2400" b="1" dirty="0" err="1">
                <a:solidFill>
                  <a:srgbClr val="CC0000"/>
                </a:solidFill>
              </a:rPr>
              <a:t>Phần</a:t>
            </a:r>
            <a:r>
              <a:rPr lang="en-US" sz="2400" b="1" dirty="0">
                <a:solidFill>
                  <a:srgbClr val="CC0000"/>
                </a:solidFill>
              </a:rPr>
              <a:t> </a:t>
            </a:r>
            <a:r>
              <a:rPr lang="en-US" sz="2400" b="1" dirty="0" err="1">
                <a:solidFill>
                  <a:srgbClr val="CC0000"/>
                </a:solidFill>
              </a:rPr>
              <a:t>lớn</a:t>
            </a:r>
            <a:r>
              <a:rPr lang="en-US" sz="2400" b="1" dirty="0">
                <a:solidFill>
                  <a:srgbClr val="CC0000"/>
                </a:solidFill>
              </a:rPr>
              <a:t> </a:t>
            </a:r>
            <a:r>
              <a:rPr lang="en-US" sz="2400" b="1" dirty="0" err="1">
                <a:solidFill>
                  <a:srgbClr val="CC0000"/>
                </a:solidFill>
              </a:rPr>
              <a:t>gây</a:t>
            </a:r>
            <a:r>
              <a:rPr lang="en-US" sz="2400" b="1" dirty="0">
                <a:solidFill>
                  <a:srgbClr val="CC0000"/>
                </a:solidFill>
              </a:rPr>
              <a:t> </a:t>
            </a:r>
            <a:r>
              <a:rPr lang="en-US" sz="2400" b="1" dirty="0" err="1">
                <a:solidFill>
                  <a:srgbClr val="CC0000"/>
                </a:solidFill>
              </a:rPr>
              <a:t>hại</a:t>
            </a:r>
            <a:r>
              <a:rPr lang="en-US" sz="2400" b="1" dirty="0">
                <a:solidFill>
                  <a:srgbClr val="CC0000"/>
                </a:solidFill>
              </a:rPr>
              <a:t> </a:t>
            </a:r>
            <a:r>
              <a:rPr lang="en-US" sz="2400" b="1" dirty="0" err="1">
                <a:solidFill>
                  <a:srgbClr val="CC0000"/>
                </a:solidFill>
              </a:rPr>
              <a:t>cho</a:t>
            </a:r>
            <a:r>
              <a:rPr lang="en-US" sz="2400" b="1" dirty="0">
                <a:solidFill>
                  <a:srgbClr val="CC0000"/>
                </a:solidFill>
              </a:rPr>
              <a:t> </a:t>
            </a:r>
            <a:r>
              <a:rPr lang="en-US" sz="2400" b="1" dirty="0" err="1">
                <a:solidFill>
                  <a:srgbClr val="CC0000"/>
                </a:solidFill>
              </a:rPr>
              <a:t>sinh</a:t>
            </a:r>
            <a:r>
              <a:rPr lang="en-US" sz="2400" b="1" dirty="0">
                <a:solidFill>
                  <a:srgbClr val="CC0000"/>
                </a:solidFill>
              </a:rPr>
              <a:t> </a:t>
            </a:r>
            <a:r>
              <a:rPr lang="en-US" sz="2400" b="1" dirty="0" err="1">
                <a:solidFill>
                  <a:srgbClr val="CC0000"/>
                </a:solidFill>
              </a:rPr>
              <a:t>vật</a:t>
            </a:r>
            <a:endParaRPr lang="en-US" sz="2400" b="1" dirty="0">
              <a:solidFill>
                <a:srgbClr val="CC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8354"/>
                                        </p:tgtEl>
                                        <p:attrNameLst>
                                          <p:attrName>style.visibility</p:attrName>
                                        </p:attrNameLst>
                                      </p:cBhvr>
                                      <p:to>
                                        <p:strVal val="visible"/>
                                      </p:to>
                                    </p:set>
                                    <p:animEffect transition="in" filter="dissolve">
                                      <p:cBhvr>
                                        <p:cTn id="7" dur="500"/>
                                        <p:tgtEl>
                                          <p:spTgt spid="22835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228362"/>
                                        </p:tgtEl>
                                        <p:attrNameLst>
                                          <p:attrName>style.visibility</p:attrName>
                                        </p:attrNameLst>
                                      </p:cBhvr>
                                      <p:to>
                                        <p:strVal val="visible"/>
                                      </p:to>
                                    </p:set>
                                    <p:anim calcmode="lin" valueType="num">
                                      <p:cBhvr>
                                        <p:cTn id="12" dur="500" fill="hold"/>
                                        <p:tgtEl>
                                          <p:spTgt spid="228362"/>
                                        </p:tgtEl>
                                        <p:attrNameLst>
                                          <p:attrName>ppt_w</p:attrName>
                                        </p:attrNameLst>
                                      </p:cBhvr>
                                      <p:tavLst>
                                        <p:tav tm="0">
                                          <p:val>
                                            <p:fltVal val="0"/>
                                          </p:val>
                                        </p:tav>
                                        <p:tav tm="100000">
                                          <p:val>
                                            <p:strVal val="#ppt_w"/>
                                          </p:val>
                                        </p:tav>
                                      </p:tavLst>
                                    </p:anim>
                                    <p:anim calcmode="lin" valueType="num">
                                      <p:cBhvr>
                                        <p:cTn id="13" dur="500" fill="hold"/>
                                        <p:tgtEl>
                                          <p:spTgt spid="228362"/>
                                        </p:tgtEl>
                                        <p:attrNameLst>
                                          <p:attrName>ppt_h</p:attrName>
                                        </p:attrNameLst>
                                      </p:cBhvr>
                                      <p:tavLst>
                                        <p:tav tm="0">
                                          <p:val>
                                            <p:fltVal val="0"/>
                                          </p:val>
                                        </p:tav>
                                        <p:tav tm="100000">
                                          <p:val>
                                            <p:strVal val="#ppt_h"/>
                                          </p:val>
                                        </p:tav>
                                      </p:tavLst>
                                    </p:anim>
                                    <p:animEffect transition="in" filter="fade">
                                      <p:cBhvr>
                                        <p:cTn id="14" dur="500"/>
                                        <p:tgtEl>
                                          <p:spTgt spid="228362"/>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228355"/>
                                        </p:tgtEl>
                                        <p:attrNameLst>
                                          <p:attrName>style.visibility</p:attrName>
                                        </p:attrNameLst>
                                      </p:cBhvr>
                                      <p:to>
                                        <p:strVal val="visible"/>
                                      </p:to>
                                    </p:set>
                                    <p:animEffect transition="in" filter="dissolve">
                                      <p:cBhvr>
                                        <p:cTn id="19" dur="500"/>
                                        <p:tgtEl>
                                          <p:spTgt spid="228355"/>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28360"/>
                                        </p:tgtEl>
                                        <p:attrNameLst>
                                          <p:attrName>style.visibility</p:attrName>
                                        </p:attrNameLst>
                                      </p:cBhvr>
                                      <p:to>
                                        <p:strVal val="visible"/>
                                      </p:to>
                                    </p:set>
                                    <p:animEffect transition="in" filter="dissolve">
                                      <p:cBhvr>
                                        <p:cTn id="22" dur="500"/>
                                        <p:tgtEl>
                                          <p:spTgt spid="22836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228363"/>
                                        </p:tgtEl>
                                        <p:attrNameLst>
                                          <p:attrName>style.visibility</p:attrName>
                                        </p:attrNameLst>
                                      </p:cBhvr>
                                      <p:to>
                                        <p:strVal val="visible"/>
                                      </p:to>
                                    </p:set>
                                    <p:anim calcmode="lin" valueType="num">
                                      <p:cBhvr>
                                        <p:cTn id="27" dur="500" fill="hold"/>
                                        <p:tgtEl>
                                          <p:spTgt spid="228363"/>
                                        </p:tgtEl>
                                        <p:attrNameLst>
                                          <p:attrName>ppt_w</p:attrName>
                                        </p:attrNameLst>
                                      </p:cBhvr>
                                      <p:tavLst>
                                        <p:tav tm="0">
                                          <p:val>
                                            <p:fltVal val="0"/>
                                          </p:val>
                                        </p:tav>
                                        <p:tav tm="100000">
                                          <p:val>
                                            <p:strVal val="#ppt_w"/>
                                          </p:val>
                                        </p:tav>
                                      </p:tavLst>
                                    </p:anim>
                                    <p:anim calcmode="lin" valueType="num">
                                      <p:cBhvr>
                                        <p:cTn id="28" dur="500" fill="hold"/>
                                        <p:tgtEl>
                                          <p:spTgt spid="228363"/>
                                        </p:tgtEl>
                                        <p:attrNameLst>
                                          <p:attrName>ppt_h</p:attrName>
                                        </p:attrNameLst>
                                      </p:cBhvr>
                                      <p:tavLst>
                                        <p:tav tm="0">
                                          <p:val>
                                            <p:fltVal val="0"/>
                                          </p:val>
                                        </p:tav>
                                        <p:tav tm="100000">
                                          <p:val>
                                            <p:strVal val="#ppt_h"/>
                                          </p:val>
                                        </p:tav>
                                      </p:tavLst>
                                    </p:anim>
                                    <p:animEffect transition="in" filter="fade">
                                      <p:cBhvr>
                                        <p:cTn id="29" dur="500"/>
                                        <p:tgtEl>
                                          <p:spTgt spid="228363"/>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28366"/>
                                        </p:tgtEl>
                                        <p:attrNameLst>
                                          <p:attrName>style.visibility</p:attrName>
                                        </p:attrNameLst>
                                      </p:cBhvr>
                                      <p:to>
                                        <p:strVal val="visible"/>
                                      </p:to>
                                    </p:set>
                                    <p:animEffect transition="in" filter="dissolve">
                                      <p:cBhvr>
                                        <p:cTn id="34" dur="500"/>
                                        <p:tgtEl>
                                          <p:spTgt spid="228366"/>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228367"/>
                                        </p:tgtEl>
                                        <p:attrNameLst>
                                          <p:attrName>style.visibility</p:attrName>
                                        </p:attrNameLst>
                                      </p:cBhvr>
                                      <p:to>
                                        <p:strVal val="visible"/>
                                      </p:to>
                                    </p:set>
                                    <p:anim calcmode="lin" valueType="num">
                                      <p:cBhvr>
                                        <p:cTn id="39" dur="500" fill="hold"/>
                                        <p:tgtEl>
                                          <p:spTgt spid="228367"/>
                                        </p:tgtEl>
                                        <p:attrNameLst>
                                          <p:attrName>ppt_w</p:attrName>
                                        </p:attrNameLst>
                                      </p:cBhvr>
                                      <p:tavLst>
                                        <p:tav tm="0">
                                          <p:val>
                                            <p:fltVal val="0"/>
                                          </p:val>
                                        </p:tav>
                                        <p:tav tm="100000">
                                          <p:val>
                                            <p:strVal val="#ppt_w"/>
                                          </p:val>
                                        </p:tav>
                                      </p:tavLst>
                                    </p:anim>
                                    <p:anim calcmode="lin" valueType="num">
                                      <p:cBhvr>
                                        <p:cTn id="40" dur="500" fill="hold"/>
                                        <p:tgtEl>
                                          <p:spTgt spid="228367"/>
                                        </p:tgtEl>
                                        <p:attrNameLst>
                                          <p:attrName>ppt_h</p:attrName>
                                        </p:attrNameLst>
                                      </p:cBhvr>
                                      <p:tavLst>
                                        <p:tav tm="0">
                                          <p:val>
                                            <p:fltVal val="0"/>
                                          </p:val>
                                        </p:tav>
                                        <p:tav tm="100000">
                                          <p:val>
                                            <p:strVal val="#ppt_h"/>
                                          </p:val>
                                        </p:tav>
                                      </p:tavLst>
                                    </p:anim>
                                    <p:animEffect transition="in" filter="fade">
                                      <p:cBhvr>
                                        <p:cTn id="41" dur="500"/>
                                        <p:tgtEl>
                                          <p:spTgt spid="228367"/>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228356"/>
                                        </p:tgtEl>
                                        <p:attrNameLst>
                                          <p:attrName>style.visibility</p:attrName>
                                        </p:attrNameLst>
                                      </p:cBhvr>
                                      <p:to>
                                        <p:strVal val="visible"/>
                                      </p:to>
                                    </p:set>
                                    <p:animEffect transition="in" filter="dissolve">
                                      <p:cBhvr>
                                        <p:cTn id="46" dur="500"/>
                                        <p:tgtEl>
                                          <p:spTgt spid="228356"/>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228357"/>
                                        </p:tgtEl>
                                        <p:attrNameLst>
                                          <p:attrName>style.visibility</p:attrName>
                                        </p:attrNameLst>
                                      </p:cBhvr>
                                      <p:to>
                                        <p:strVal val="visible"/>
                                      </p:to>
                                    </p:set>
                                    <p:animEffect transition="in" filter="dissolve">
                                      <p:cBhvr>
                                        <p:cTn id="51" dur="500"/>
                                        <p:tgtEl>
                                          <p:spTgt spid="228357"/>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228364"/>
                                        </p:tgtEl>
                                        <p:attrNameLst>
                                          <p:attrName>style.visibility</p:attrName>
                                        </p:attrNameLst>
                                      </p:cBhvr>
                                      <p:to>
                                        <p:strVal val="visible"/>
                                      </p:to>
                                    </p:set>
                                    <p:anim calcmode="lin" valueType="num">
                                      <p:cBhvr>
                                        <p:cTn id="56" dur="500" fill="hold"/>
                                        <p:tgtEl>
                                          <p:spTgt spid="228364"/>
                                        </p:tgtEl>
                                        <p:attrNameLst>
                                          <p:attrName>ppt_w</p:attrName>
                                        </p:attrNameLst>
                                      </p:cBhvr>
                                      <p:tavLst>
                                        <p:tav tm="0">
                                          <p:val>
                                            <p:fltVal val="0"/>
                                          </p:val>
                                        </p:tav>
                                        <p:tav tm="100000">
                                          <p:val>
                                            <p:strVal val="#ppt_w"/>
                                          </p:val>
                                        </p:tav>
                                      </p:tavLst>
                                    </p:anim>
                                    <p:anim calcmode="lin" valueType="num">
                                      <p:cBhvr>
                                        <p:cTn id="57" dur="500" fill="hold"/>
                                        <p:tgtEl>
                                          <p:spTgt spid="228364"/>
                                        </p:tgtEl>
                                        <p:attrNameLst>
                                          <p:attrName>ppt_h</p:attrName>
                                        </p:attrNameLst>
                                      </p:cBhvr>
                                      <p:tavLst>
                                        <p:tav tm="0">
                                          <p:val>
                                            <p:fltVal val="0"/>
                                          </p:val>
                                        </p:tav>
                                        <p:tav tm="100000">
                                          <p:val>
                                            <p:strVal val="#ppt_h"/>
                                          </p:val>
                                        </p:tav>
                                      </p:tavLst>
                                    </p:anim>
                                    <p:animEffect transition="in" filter="fade">
                                      <p:cBhvr>
                                        <p:cTn id="58" dur="500"/>
                                        <p:tgtEl>
                                          <p:spTgt spid="228364"/>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228358"/>
                                        </p:tgtEl>
                                        <p:attrNameLst>
                                          <p:attrName>style.visibility</p:attrName>
                                        </p:attrNameLst>
                                      </p:cBhvr>
                                      <p:to>
                                        <p:strVal val="visible"/>
                                      </p:to>
                                    </p:set>
                                    <p:animEffect transition="in" filter="dissolve">
                                      <p:cBhvr>
                                        <p:cTn id="63" dur="500"/>
                                        <p:tgtEl>
                                          <p:spTgt spid="228358"/>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0" fill="hold" grpId="0" nodeType="clickEffect">
                                  <p:stCondLst>
                                    <p:cond delay="0"/>
                                  </p:stCondLst>
                                  <p:childTnLst>
                                    <p:set>
                                      <p:cBhvr>
                                        <p:cTn id="67" dur="1" fill="hold">
                                          <p:stCondLst>
                                            <p:cond delay="0"/>
                                          </p:stCondLst>
                                        </p:cTn>
                                        <p:tgtEl>
                                          <p:spTgt spid="228365"/>
                                        </p:tgtEl>
                                        <p:attrNameLst>
                                          <p:attrName>style.visibility</p:attrName>
                                        </p:attrNameLst>
                                      </p:cBhvr>
                                      <p:to>
                                        <p:strVal val="visible"/>
                                      </p:to>
                                    </p:set>
                                    <p:anim calcmode="lin" valueType="num">
                                      <p:cBhvr>
                                        <p:cTn id="68" dur="500" fill="hold"/>
                                        <p:tgtEl>
                                          <p:spTgt spid="228365"/>
                                        </p:tgtEl>
                                        <p:attrNameLst>
                                          <p:attrName>ppt_w</p:attrName>
                                        </p:attrNameLst>
                                      </p:cBhvr>
                                      <p:tavLst>
                                        <p:tav tm="0">
                                          <p:val>
                                            <p:fltVal val="0"/>
                                          </p:val>
                                        </p:tav>
                                        <p:tav tm="100000">
                                          <p:val>
                                            <p:strVal val="#ppt_w"/>
                                          </p:val>
                                        </p:tav>
                                      </p:tavLst>
                                    </p:anim>
                                    <p:anim calcmode="lin" valueType="num">
                                      <p:cBhvr>
                                        <p:cTn id="69" dur="500" fill="hold"/>
                                        <p:tgtEl>
                                          <p:spTgt spid="228365"/>
                                        </p:tgtEl>
                                        <p:attrNameLst>
                                          <p:attrName>ppt_h</p:attrName>
                                        </p:attrNameLst>
                                      </p:cBhvr>
                                      <p:tavLst>
                                        <p:tav tm="0">
                                          <p:val>
                                            <p:fltVal val="0"/>
                                          </p:val>
                                        </p:tav>
                                        <p:tav tm="100000">
                                          <p:val>
                                            <p:strVal val="#ppt_h"/>
                                          </p:val>
                                        </p:tav>
                                      </p:tavLst>
                                    </p:anim>
                                    <p:animEffect transition="in" filter="fade">
                                      <p:cBhvr>
                                        <p:cTn id="70" dur="500"/>
                                        <p:tgtEl>
                                          <p:spTgt spid="228365"/>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228359"/>
                                        </p:tgtEl>
                                        <p:attrNameLst>
                                          <p:attrName>style.visibility</p:attrName>
                                        </p:attrNameLst>
                                      </p:cBhvr>
                                      <p:to>
                                        <p:strVal val="visible"/>
                                      </p:to>
                                    </p:set>
                                    <p:animEffect transition="in" filter="dissolve">
                                      <p:cBhvr>
                                        <p:cTn id="75" dur="500"/>
                                        <p:tgtEl>
                                          <p:spTgt spid="228359"/>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0" fill="hold" grpId="0" nodeType="clickEffect">
                                  <p:stCondLst>
                                    <p:cond delay="0"/>
                                  </p:stCondLst>
                                  <p:childTnLst>
                                    <p:set>
                                      <p:cBhvr>
                                        <p:cTn id="79" dur="1" fill="hold">
                                          <p:stCondLst>
                                            <p:cond delay="0"/>
                                          </p:stCondLst>
                                        </p:cTn>
                                        <p:tgtEl>
                                          <p:spTgt spid="228368"/>
                                        </p:tgtEl>
                                        <p:attrNameLst>
                                          <p:attrName>style.visibility</p:attrName>
                                        </p:attrNameLst>
                                      </p:cBhvr>
                                      <p:to>
                                        <p:strVal val="visible"/>
                                      </p:to>
                                    </p:set>
                                    <p:anim calcmode="lin" valueType="num">
                                      <p:cBhvr>
                                        <p:cTn id="80" dur="500" fill="hold"/>
                                        <p:tgtEl>
                                          <p:spTgt spid="228368"/>
                                        </p:tgtEl>
                                        <p:attrNameLst>
                                          <p:attrName>ppt_w</p:attrName>
                                        </p:attrNameLst>
                                      </p:cBhvr>
                                      <p:tavLst>
                                        <p:tav tm="0">
                                          <p:val>
                                            <p:fltVal val="0"/>
                                          </p:val>
                                        </p:tav>
                                        <p:tav tm="100000">
                                          <p:val>
                                            <p:strVal val="#ppt_w"/>
                                          </p:val>
                                        </p:tav>
                                      </p:tavLst>
                                    </p:anim>
                                    <p:anim calcmode="lin" valueType="num">
                                      <p:cBhvr>
                                        <p:cTn id="81" dur="500" fill="hold"/>
                                        <p:tgtEl>
                                          <p:spTgt spid="228368"/>
                                        </p:tgtEl>
                                        <p:attrNameLst>
                                          <p:attrName>ppt_h</p:attrName>
                                        </p:attrNameLst>
                                      </p:cBhvr>
                                      <p:tavLst>
                                        <p:tav tm="0">
                                          <p:val>
                                            <p:fltVal val="0"/>
                                          </p:val>
                                        </p:tav>
                                        <p:tav tm="100000">
                                          <p:val>
                                            <p:strVal val="#ppt_h"/>
                                          </p:val>
                                        </p:tav>
                                      </p:tavLst>
                                    </p:anim>
                                    <p:animEffect transition="in" filter="fade">
                                      <p:cBhvr>
                                        <p:cTn id="82" dur="500"/>
                                        <p:tgtEl>
                                          <p:spTgt spid="228368"/>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228361"/>
                                        </p:tgtEl>
                                        <p:attrNameLst>
                                          <p:attrName>style.visibility</p:attrName>
                                        </p:attrNameLst>
                                      </p:cBhvr>
                                      <p:to>
                                        <p:strVal val="visible"/>
                                      </p:to>
                                    </p:set>
                                    <p:animEffect transition="in" filter="dissolve">
                                      <p:cBhvr>
                                        <p:cTn id="87" dur="500"/>
                                        <p:tgtEl>
                                          <p:spTgt spid="228361"/>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0" fill="hold" grpId="0" nodeType="clickEffect">
                                  <p:stCondLst>
                                    <p:cond delay="0"/>
                                  </p:stCondLst>
                                  <p:childTnLst>
                                    <p:set>
                                      <p:cBhvr>
                                        <p:cTn id="91" dur="1" fill="hold">
                                          <p:stCondLst>
                                            <p:cond delay="0"/>
                                          </p:stCondLst>
                                        </p:cTn>
                                        <p:tgtEl>
                                          <p:spTgt spid="228369"/>
                                        </p:tgtEl>
                                        <p:attrNameLst>
                                          <p:attrName>style.visibility</p:attrName>
                                        </p:attrNameLst>
                                      </p:cBhvr>
                                      <p:to>
                                        <p:strVal val="visible"/>
                                      </p:to>
                                    </p:set>
                                    <p:anim calcmode="lin" valueType="num">
                                      <p:cBhvr>
                                        <p:cTn id="92" dur="500" fill="hold"/>
                                        <p:tgtEl>
                                          <p:spTgt spid="228369"/>
                                        </p:tgtEl>
                                        <p:attrNameLst>
                                          <p:attrName>ppt_w</p:attrName>
                                        </p:attrNameLst>
                                      </p:cBhvr>
                                      <p:tavLst>
                                        <p:tav tm="0">
                                          <p:val>
                                            <p:fltVal val="0"/>
                                          </p:val>
                                        </p:tav>
                                        <p:tav tm="100000">
                                          <p:val>
                                            <p:strVal val="#ppt_w"/>
                                          </p:val>
                                        </p:tav>
                                      </p:tavLst>
                                    </p:anim>
                                    <p:anim calcmode="lin" valueType="num">
                                      <p:cBhvr>
                                        <p:cTn id="93" dur="500" fill="hold"/>
                                        <p:tgtEl>
                                          <p:spTgt spid="228369"/>
                                        </p:tgtEl>
                                        <p:attrNameLst>
                                          <p:attrName>ppt_h</p:attrName>
                                        </p:attrNameLst>
                                      </p:cBhvr>
                                      <p:tavLst>
                                        <p:tav tm="0">
                                          <p:val>
                                            <p:fltVal val="0"/>
                                          </p:val>
                                        </p:tav>
                                        <p:tav tm="100000">
                                          <p:val>
                                            <p:strVal val="#ppt_h"/>
                                          </p:val>
                                        </p:tav>
                                      </p:tavLst>
                                    </p:anim>
                                    <p:animEffect transition="in" filter="fade">
                                      <p:cBhvr>
                                        <p:cTn id="94" dur="500"/>
                                        <p:tgtEl>
                                          <p:spTgt spid="228369"/>
                                        </p:tgtEl>
                                      </p:cBhvr>
                                    </p:animEffect>
                                  </p:childTnLst>
                                </p:cTn>
                              </p:par>
                            </p:childTnLst>
                          </p:cTn>
                        </p:par>
                      </p:childTnLst>
                    </p:cTn>
                  </p:par>
                  <p:par>
                    <p:cTn id="95" fill="hold">
                      <p:stCondLst>
                        <p:cond delay="indefinite"/>
                      </p:stCondLst>
                      <p:childTnLst>
                        <p:par>
                          <p:cTn id="96" fill="hold">
                            <p:stCondLst>
                              <p:cond delay="0"/>
                            </p:stCondLst>
                            <p:childTnLst>
                              <p:par>
                                <p:cTn id="97" presetID="9" presetClass="entr" presetSubtype="0" fill="hold" grpId="0" nodeType="clickEffect">
                                  <p:stCondLst>
                                    <p:cond delay="0"/>
                                  </p:stCondLst>
                                  <p:childTnLst>
                                    <p:set>
                                      <p:cBhvr>
                                        <p:cTn id="98" dur="1" fill="hold">
                                          <p:stCondLst>
                                            <p:cond delay="0"/>
                                          </p:stCondLst>
                                        </p:cTn>
                                        <p:tgtEl>
                                          <p:spTgt spid="228370"/>
                                        </p:tgtEl>
                                        <p:attrNameLst>
                                          <p:attrName>style.visibility</p:attrName>
                                        </p:attrNameLst>
                                      </p:cBhvr>
                                      <p:to>
                                        <p:strVal val="visible"/>
                                      </p:to>
                                    </p:set>
                                    <p:animEffect transition="in" filter="dissolve">
                                      <p:cBhvr>
                                        <p:cTn id="99" dur="500"/>
                                        <p:tgtEl>
                                          <p:spTgt spid="228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4" grpId="0" animBg="1"/>
      <p:bldP spid="228355" grpId="0" animBg="1"/>
      <p:bldP spid="228356" grpId="0" animBg="1"/>
      <p:bldP spid="228357" grpId="0" animBg="1"/>
      <p:bldP spid="228358" grpId="0" animBg="1"/>
      <p:bldP spid="228359" grpId="0" animBg="1"/>
      <p:bldP spid="228360" grpId="0" animBg="1"/>
      <p:bldP spid="228361" grpId="0" animBg="1"/>
      <p:bldP spid="228362" grpId="0" animBg="1"/>
      <p:bldP spid="228363" grpId="0" animBg="1"/>
      <p:bldP spid="228364" grpId="0" animBg="1"/>
      <p:bldP spid="228365" grpId="0" animBg="1"/>
      <p:bldP spid="228366" grpId="0" animBg="1"/>
      <p:bldP spid="228367" grpId="0" animBg="1"/>
      <p:bldP spid="228368" grpId="0" animBg="1"/>
      <p:bldP spid="228369" grpId="0" animBg="1"/>
      <p:bldP spid="22837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1676400" y="114305"/>
            <a:ext cx="5943600" cy="1015655"/>
          </a:xfrm>
          <a:prstGeom prst="rect">
            <a:avLst/>
          </a:prstGeom>
          <a:noFill/>
          <a:ln w="9525">
            <a:noFill/>
            <a:miter lim="800000"/>
            <a:headEnd/>
            <a:tailEnd/>
          </a:ln>
          <a:effectLst/>
        </p:spPr>
        <p:txBody>
          <a:bodyPr lIns="91431" tIns="45716" rIns="91431" bIns="45716">
            <a:spAutoFit/>
          </a:bodyPr>
          <a:lstStyle/>
          <a:p>
            <a:pPr>
              <a:spcBef>
                <a:spcPct val="50000"/>
              </a:spcBef>
            </a:pPr>
            <a:r>
              <a:rPr lang="en-US" sz="2000" b="1">
                <a:solidFill>
                  <a:srgbClr val="CC0000"/>
                </a:solidFill>
                <a:latin typeface="Times New Roman" pitchFamily="18" charset="0"/>
              </a:rPr>
              <a:t>Trong thực nghiệm, con người chủ động gây đột biến bằng tác nhân vật lí, tác nhân hóa học chủ yếu trên ngô lúa, các loại cây lương thực, thực phẩm,....</a:t>
            </a:r>
          </a:p>
        </p:txBody>
      </p:sp>
      <p:grpSp>
        <p:nvGrpSpPr>
          <p:cNvPr id="2" name="Group 3"/>
          <p:cNvGrpSpPr>
            <a:grpSpLocks/>
          </p:cNvGrpSpPr>
          <p:nvPr/>
        </p:nvGrpSpPr>
        <p:grpSpPr bwMode="auto">
          <a:xfrm>
            <a:off x="1143000" y="1085850"/>
            <a:ext cx="6477000" cy="3486150"/>
            <a:chOff x="672" y="816"/>
            <a:chExt cx="4080" cy="2928"/>
          </a:xfrm>
        </p:grpSpPr>
        <p:pic>
          <p:nvPicPr>
            <p:cNvPr id="104452" name="Picture 4" descr="ngô"/>
            <p:cNvPicPr>
              <a:picLocks noChangeAspect="1" noChangeArrowheads="1"/>
            </p:cNvPicPr>
            <p:nvPr/>
          </p:nvPicPr>
          <p:blipFill>
            <a:blip r:embed="rId2"/>
            <a:srcRect/>
            <a:stretch>
              <a:fillRect/>
            </a:stretch>
          </p:blipFill>
          <p:spPr bwMode="auto">
            <a:xfrm>
              <a:off x="672" y="816"/>
              <a:ext cx="2208" cy="2832"/>
            </a:xfrm>
            <a:prstGeom prst="rect">
              <a:avLst/>
            </a:prstGeom>
            <a:noFill/>
          </p:spPr>
        </p:pic>
        <p:pic>
          <p:nvPicPr>
            <p:cNvPr id="104453" name="Picture 5" descr="Rice"/>
            <p:cNvPicPr>
              <a:picLocks noChangeAspect="1" noChangeArrowheads="1"/>
            </p:cNvPicPr>
            <p:nvPr/>
          </p:nvPicPr>
          <p:blipFill>
            <a:blip r:embed="rId3"/>
            <a:srcRect/>
            <a:stretch>
              <a:fillRect/>
            </a:stretch>
          </p:blipFill>
          <p:spPr bwMode="auto">
            <a:xfrm>
              <a:off x="2880" y="864"/>
              <a:ext cx="1872" cy="2496"/>
            </a:xfrm>
            <a:prstGeom prst="rect">
              <a:avLst/>
            </a:prstGeom>
            <a:noFill/>
          </p:spPr>
        </p:pic>
        <p:sp>
          <p:nvSpPr>
            <p:cNvPr id="104454" name="AutoShape 6"/>
            <p:cNvSpPr>
              <a:spLocks noChangeArrowheads="1"/>
            </p:cNvSpPr>
            <p:nvPr/>
          </p:nvSpPr>
          <p:spPr bwMode="auto">
            <a:xfrm>
              <a:off x="1007" y="3360"/>
              <a:ext cx="3744" cy="384"/>
            </a:xfrm>
            <a:prstGeom prst="flowChartAlternateProcess">
              <a:avLst/>
            </a:prstGeom>
            <a:solidFill>
              <a:srgbClr val="FFFF00"/>
            </a:solidFill>
            <a:ln w="9525">
              <a:solidFill>
                <a:schemeClr val="tx1"/>
              </a:solidFill>
              <a:miter lim="800000"/>
              <a:headEnd/>
              <a:tailEnd/>
            </a:ln>
            <a:effectLst/>
          </p:spPr>
          <p:txBody>
            <a:bodyPr wrap="none" lIns="91431" tIns="45716" rIns="91431" bIns="45716" anchor="ctr"/>
            <a:lstStyle/>
            <a:p>
              <a:pPr algn="ctr"/>
              <a:r>
                <a:rPr lang="en-US" b="1" dirty="0" err="1">
                  <a:latin typeface="Times New Roman" pitchFamily="18" charset="0"/>
                </a:rPr>
                <a:t>Đột</a:t>
              </a:r>
              <a:r>
                <a:rPr lang="en-US" b="1" dirty="0">
                  <a:latin typeface="Times New Roman" pitchFamily="18" charset="0"/>
                </a:rPr>
                <a:t> </a:t>
              </a:r>
              <a:r>
                <a:rPr lang="en-US" b="1" dirty="0" err="1">
                  <a:latin typeface="Times New Roman" pitchFamily="18" charset="0"/>
                </a:rPr>
                <a:t>biến</a:t>
              </a:r>
              <a:r>
                <a:rPr lang="en-US" b="1" dirty="0">
                  <a:latin typeface="Times New Roman" pitchFamily="18" charset="0"/>
                </a:rPr>
                <a:t> </a:t>
              </a:r>
              <a:r>
                <a:rPr lang="en-US" b="1" dirty="0" err="1">
                  <a:latin typeface="Times New Roman" pitchFamily="18" charset="0"/>
                </a:rPr>
                <a:t>mất</a:t>
              </a:r>
              <a:r>
                <a:rPr lang="en-US" b="1" dirty="0">
                  <a:latin typeface="Times New Roman" pitchFamily="18" charset="0"/>
                </a:rPr>
                <a:t> </a:t>
              </a:r>
              <a:r>
                <a:rPr lang="en-US" b="1" dirty="0" err="1">
                  <a:latin typeface="Times New Roman" pitchFamily="18" charset="0"/>
                </a:rPr>
                <a:t>đoạn</a:t>
              </a:r>
              <a:r>
                <a:rPr lang="en-US" b="1" dirty="0">
                  <a:latin typeface="Times New Roman" pitchFamily="18" charset="0"/>
                </a:rPr>
                <a:t> </a:t>
              </a:r>
              <a:r>
                <a:rPr lang="en-US" b="1" dirty="0" err="1">
                  <a:latin typeface="Times New Roman" pitchFamily="18" charset="0"/>
                </a:rPr>
                <a:t>nhỏ</a:t>
              </a:r>
              <a:r>
                <a:rPr lang="en-US" b="1" dirty="0">
                  <a:latin typeface="Times New Roman" pitchFamily="18" charset="0"/>
                </a:rPr>
                <a:t> ở </a:t>
              </a:r>
              <a:r>
                <a:rPr lang="en-US" b="1" dirty="0" err="1">
                  <a:latin typeface="Times New Roman" pitchFamily="18" charset="0"/>
                </a:rPr>
                <a:t>ngô</a:t>
              </a:r>
              <a:r>
                <a:rPr lang="en-US" b="1" dirty="0">
                  <a:latin typeface="Times New Roman" pitchFamily="18" charset="0"/>
                </a:rPr>
                <a:t>, </a:t>
              </a:r>
              <a:r>
                <a:rPr lang="en-US" b="1" dirty="0" err="1">
                  <a:latin typeface="Times New Roman" pitchFamily="18" charset="0"/>
                </a:rPr>
                <a:t>lúa</a:t>
              </a:r>
              <a:r>
                <a:rPr lang="en-US" b="1" dirty="0">
                  <a:latin typeface="Times New Roman" pitchFamily="18" charset="0"/>
                </a:rPr>
                <a:t> </a:t>
              </a:r>
            </a:p>
            <a:p>
              <a:pPr algn="ctr"/>
              <a:r>
                <a:rPr lang="en-US" b="1" dirty="0" err="1">
                  <a:latin typeface="Times New Roman" pitchFamily="18" charset="0"/>
                </a:rPr>
                <a:t>loại</a:t>
              </a:r>
              <a:r>
                <a:rPr lang="en-US" b="1" dirty="0">
                  <a:latin typeface="Times New Roman" pitchFamily="18" charset="0"/>
                </a:rPr>
                <a:t> </a:t>
              </a:r>
              <a:r>
                <a:rPr lang="en-US" b="1" dirty="0" err="1">
                  <a:latin typeface="Times New Roman" pitchFamily="18" charset="0"/>
                </a:rPr>
                <a:t>bỏ</a:t>
              </a:r>
              <a:r>
                <a:rPr lang="en-US" b="1" dirty="0">
                  <a:latin typeface="Times New Roman" pitchFamily="18" charset="0"/>
                </a:rPr>
                <a:t> </a:t>
              </a:r>
              <a:r>
                <a:rPr lang="en-US" b="1" dirty="0" err="1">
                  <a:latin typeface="Times New Roman" pitchFamily="18" charset="0"/>
                </a:rPr>
                <a:t>các</a:t>
              </a:r>
              <a:r>
                <a:rPr lang="en-US" b="1" dirty="0">
                  <a:latin typeface="Times New Roman" pitchFamily="18" charset="0"/>
                </a:rPr>
                <a:t> gen </a:t>
              </a:r>
              <a:r>
                <a:rPr lang="en-US" b="1" dirty="0" err="1">
                  <a:latin typeface="Times New Roman" pitchFamily="18" charset="0"/>
                </a:rPr>
                <a:t>xấu</a:t>
              </a:r>
              <a:endParaRPr lang="en-US" b="1" dirty="0">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4450"/>
                                        </p:tgtEl>
                                        <p:attrNameLst>
                                          <p:attrName>style.visibility</p:attrName>
                                        </p:attrNameLst>
                                      </p:cBhvr>
                                      <p:to>
                                        <p:strVal val="visible"/>
                                      </p:to>
                                    </p:set>
                                    <p:animEffect transition="in" filter="box(in)">
                                      <p:cBhvr>
                                        <p:cTn id="7" dur="500"/>
                                        <p:tgtEl>
                                          <p:spTgt spid="104450"/>
                                        </p:tgtEl>
                                      </p:cBhvr>
                                    </p:animEffect>
                                  </p:childTnLst>
                                </p:cTn>
                              </p:par>
                              <p:par>
                                <p:cTn id="8" presetID="4"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61" name="Text Box 5"/>
          <p:cNvSpPr txBox="1">
            <a:spLocks noChangeArrowheads="1"/>
          </p:cNvSpPr>
          <p:nvPr/>
        </p:nvSpPr>
        <p:spPr bwMode="auto">
          <a:xfrm>
            <a:off x="5440364" y="3867150"/>
            <a:ext cx="2941637" cy="357716"/>
          </a:xfrm>
          <a:prstGeom prst="rect">
            <a:avLst/>
          </a:prstGeom>
          <a:noFill/>
          <a:ln w="9525">
            <a:noFill/>
            <a:miter lim="800000"/>
            <a:headEnd/>
            <a:tailEnd/>
          </a:ln>
          <a:effectLst/>
        </p:spPr>
        <p:txBody>
          <a:bodyPr lIns="79936" tIns="39968" rIns="79936" bIns="39968">
            <a:spAutoFit/>
          </a:bodyPr>
          <a:lstStyle/>
          <a:p>
            <a:pPr defTabSz="800100" eaLnBrk="0" hangingPunct="0">
              <a:spcBef>
                <a:spcPct val="50000"/>
              </a:spcBef>
            </a:pPr>
            <a:endParaRPr lang="en-US" sz="1800">
              <a:latin typeface="Arial" charset="0"/>
            </a:endParaRPr>
          </a:p>
        </p:txBody>
      </p:sp>
      <p:pic>
        <p:nvPicPr>
          <p:cNvPr id="224269" name="Picture 13" descr="Káº¿t quáº£ hÃ¬nh áº£nh cho hÃ¬nh áº£nh Äá»t biáº¿n chuyá»n Äoáº¡n á» ngÃ´"/>
          <p:cNvPicPr>
            <a:picLocks noChangeAspect="1" noChangeArrowheads="1"/>
          </p:cNvPicPr>
          <p:nvPr/>
        </p:nvPicPr>
        <p:blipFill>
          <a:blip r:embed="rId3"/>
          <a:srcRect/>
          <a:stretch>
            <a:fillRect/>
          </a:stretch>
        </p:blipFill>
        <p:spPr bwMode="auto">
          <a:xfrm>
            <a:off x="1676400" y="342900"/>
            <a:ext cx="5943600" cy="3430191"/>
          </a:xfrm>
          <a:prstGeom prst="rect">
            <a:avLst/>
          </a:prstGeom>
          <a:noFill/>
        </p:spPr>
      </p:pic>
      <p:sp>
        <p:nvSpPr>
          <p:cNvPr id="224270" name="Rectangle 14"/>
          <p:cNvSpPr>
            <a:spLocks noChangeArrowheads="1"/>
          </p:cNvSpPr>
          <p:nvPr/>
        </p:nvSpPr>
        <p:spPr bwMode="auto">
          <a:xfrm>
            <a:off x="1371600" y="3771900"/>
            <a:ext cx="6781800" cy="971550"/>
          </a:xfrm>
          <a:prstGeom prst="rect">
            <a:avLst/>
          </a:prstGeom>
          <a:noFill/>
          <a:ln w="9525">
            <a:noFill/>
            <a:miter lim="800000"/>
            <a:headEnd/>
            <a:tailEnd/>
          </a:ln>
          <a:effectLst/>
        </p:spPr>
        <p:txBody>
          <a:bodyPr wrap="none" anchor="ctr"/>
          <a:lstStyle/>
          <a:p>
            <a:pPr algn="ctr"/>
            <a:r>
              <a:rPr lang="en-US" sz="2800" b="1" dirty="0" err="1">
                <a:solidFill>
                  <a:srgbClr val="D030A2"/>
                </a:solidFill>
              </a:rPr>
              <a:t>Ứng</a:t>
            </a:r>
            <a:r>
              <a:rPr lang="en-US" sz="2800" b="1" dirty="0">
                <a:solidFill>
                  <a:srgbClr val="D030A2"/>
                </a:solidFill>
              </a:rPr>
              <a:t> </a:t>
            </a:r>
            <a:r>
              <a:rPr lang="en-US" sz="2800" b="1" dirty="0" err="1">
                <a:solidFill>
                  <a:srgbClr val="D030A2"/>
                </a:solidFill>
              </a:rPr>
              <a:t>dụng</a:t>
            </a:r>
            <a:r>
              <a:rPr lang="en-US" sz="2800" b="1" dirty="0">
                <a:solidFill>
                  <a:srgbClr val="D030A2"/>
                </a:solidFill>
              </a:rPr>
              <a:t> </a:t>
            </a:r>
            <a:r>
              <a:rPr lang="en-US" sz="2800" b="1" dirty="0" err="1">
                <a:solidFill>
                  <a:srgbClr val="D030A2"/>
                </a:solidFill>
              </a:rPr>
              <a:t>đột</a:t>
            </a:r>
            <a:r>
              <a:rPr lang="en-US" sz="2800" b="1" dirty="0">
                <a:solidFill>
                  <a:srgbClr val="D030A2"/>
                </a:solidFill>
              </a:rPr>
              <a:t> </a:t>
            </a:r>
            <a:r>
              <a:rPr lang="en-US" sz="2800" b="1" dirty="0" err="1">
                <a:solidFill>
                  <a:srgbClr val="D030A2"/>
                </a:solidFill>
              </a:rPr>
              <a:t>biến</a:t>
            </a:r>
            <a:r>
              <a:rPr lang="en-US" sz="2800" b="1" dirty="0">
                <a:solidFill>
                  <a:srgbClr val="D030A2"/>
                </a:solidFill>
              </a:rPr>
              <a:t> </a:t>
            </a:r>
            <a:r>
              <a:rPr lang="en-US" sz="2800" b="1" dirty="0" err="1">
                <a:solidFill>
                  <a:srgbClr val="D030A2"/>
                </a:solidFill>
              </a:rPr>
              <a:t>chuyển</a:t>
            </a:r>
            <a:r>
              <a:rPr lang="en-US" sz="2800" b="1" dirty="0">
                <a:solidFill>
                  <a:srgbClr val="D030A2"/>
                </a:solidFill>
              </a:rPr>
              <a:t> </a:t>
            </a:r>
            <a:r>
              <a:rPr lang="en-US" sz="2800" b="1" dirty="0" err="1">
                <a:solidFill>
                  <a:srgbClr val="D030A2"/>
                </a:solidFill>
              </a:rPr>
              <a:t>đoạn</a:t>
            </a:r>
            <a:r>
              <a:rPr lang="en-US" sz="2800" b="1" dirty="0">
                <a:solidFill>
                  <a:srgbClr val="D030A2"/>
                </a:solidFill>
              </a:rPr>
              <a:t> ở </a:t>
            </a:r>
            <a:r>
              <a:rPr lang="en-US" sz="2800" b="1" dirty="0" err="1">
                <a:solidFill>
                  <a:srgbClr val="D030A2"/>
                </a:solidFill>
              </a:rPr>
              <a:t>Ngô</a:t>
            </a:r>
            <a:r>
              <a:rPr lang="en-US" sz="2800" b="1" dirty="0">
                <a:solidFill>
                  <a:srgbClr val="D030A2"/>
                </a:solidFill>
              </a:rPr>
              <a:t> </a:t>
            </a:r>
            <a:r>
              <a:rPr lang="en-US" sz="2800" b="1" dirty="0" err="1">
                <a:solidFill>
                  <a:srgbClr val="D030A2"/>
                </a:solidFill>
              </a:rPr>
              <a:t>chống</a:t>
            </a:r>
            <a:r>
              <a:rPr lang="en-US" sz="2800" b="1" dirty="0">
                <a:solidFill>
                  <a:srgbClr val="D030A2"/>
                </a:solidFill>
              </a:rPr>
              <a:t> </a:t>
            </a:r>
            <a:r>
              <a:rPr lang="en-US" sz="2800" b="1" dirty="0" err="1">
                <a:solidFill>
                  <a:srgbClr val="D030A2"/>
                </a:solidFill>
              </a:rPr>
              <a:t>chịu</a:t>
            </a:r>
            <a:r>
              <a:rPr lang="en-US" sz="2800" b="1" dirty="0">
                <a:solidFill>
                  <a:srgbClr val="D030A2"/>
                </a:solidFill>
              </a:rPr>
              <a:t> </a:t>
            </a:r>
            <a:r>
              <a:rPr lang="en-US" sz="2800" b="1" dirty="0" err="1">
                <a:solidFill>
                  <a:srgbClr val="D030A2"/>
                </a:solidFill>
              </a:rPr>
              <a:t>được</a:t>
            </a:r>
            <a:r>
              <a:rPr lang="en-US" sz="2800" b="1" dirty="0">
                <a:solidFill>
                  <a:srgbClr val="D030A2"/>
                </a:solidFill>
              </a:rPr>
              <a:t> </a:t>
            </a:r>
          </a:p>
          <a:p>
            <a:pPr algn="ctr"/>
            <a:r>
              <a:rPr lang="en-US" sz="2800" b="1" dirty="0" err="1">
                <a:solidFill>
                  <a:srgbClr val="D030A2"/>
                </a:solidFill>
              </a:rPr>
              <a:t>thuốc</a:t>
            </a:r>
            <a:r>
              <a:rPr lang="en-US" sz="2800" b="1" dirty="0">
                <a:solidFill>
                  <a:srgbClr val="D030A2"/>
                </a:solidFill>
              </a:rPr>
              <a:t> </a:t>
            </a:r>
            <a:r>
              <a:rPr lang="en-US" sz="2800" b="1" dirty="0" err="1">
                <a:solidFill>
                  <a:srgbClr val="D030A2"/>
                </a:solidFill>
              </a:rPr>
              <a:t>diệt</a:t>
            </a:r>
            <a:r>
              <a:rPr lang="en-US" sz="2800" b="1" dirty="0">
                <a:solidFill>
                  <a:srgbClr val="D030A2"/>
                </a:solidFill>
              </a:rPr>
              <a:t> </a:t>
            </a:r>
            <a:r>
              <a:rPr lang="en-US" sz="2800" b="1" dirty="0" err="1">
                <a:solidFill>
                  <a:srgbClr val="D030A2"/>
                </a:solidFill>
              </a:rPr>
              <a:t>cỏ</a:t>
            </a:r>
            <a:r>
              <a:rPr lang="en-US" sz="2800" b="1" dirty="0">
                <a:solidFill>
                  <a:srgbClr val="D030A2"/>
                </a:solidFill>
              </a:rPr>
              <a:t>, </a:t>
            </a:r>
            <a:r>
              <a:rPr lang="en-US" sz="2800" b="1" dirty="0" err="1">
                <a:solidFill>
                  <a:srgbClr val="D030A2"/>
                </a:solidFill>
              </a:rPr>
              <a:t>kháng</a:t>
            </a:r>
            <a:r>
              <a:rPr lang="en-US" sz="2800" b="1" dirty="0">
                <a:solidFill>
                  <a:srgbClr val="D030A2"/>
                </a:solidFill>
              </a:rPr>
              <a:t> </a:t>
            </a:r>
            <a:r>
              <a:rPr lang="en-US" sz="2800" b="1" dirty="0" err="1">
                <a:solidFill>
                  <a:srgbClr val="D030A2"/>
                </a:solidFill>
              </a:rPr>
              <a:t>sâu</a:t>
            </a:r>
            <a:r>
              <a:rPr lang="en-US" sz="2800" b="1" dirty="0">
                <a:solidFill>
                  <a:srgbClr val="D030A2"/>
                </a:solidFill>
              </a:rPr>
              <a:t> </a:t>
            </a:r>
            <a:r>
              <a:rPr lang="en-US" sz="2800" b="1" dirty="0" err="1">
                <a:solidFill>
                  <a:srgbClr val="D030A2"/>
                </a:solidFill>
              </a:rPr>
              <a:t>đục</a:t>
            </a:r>
            <a:r>
              <a:rPr lang="en-US" sz="2800" b="1" dirty="0">
                <a:solidFill>
                  <a:srgbClr val="D030A2"/>
                </a:solidFill>
              </a:rPr>
              <a:t> </a:t>
            </a:r>
            <a:r>
              <a:rPr lang="en-US" sz="2800" b="1" dirty="0" err="1">
                <a:solidFill>
                  <a:srgbClr val="D030A2"/>
                </a:solidFill>
              </a:rPr>
              <a:t>thân</a:t>
            </a:r>
            <a:r>
              <a:rPr lang="en-US" sz="2800" b="1" dirty="0">
                <a:solidFill>
                  <a:srgbClr val="D030A2"/>
                </a:solidFill>
              </a:rPr>
              <a:t>, </a:t>
            </a:r>
            <a:r>
              <a:rPr lang="en-US" sz="2800" b="1" dirty="0" err="1">
                <a:solidFill>
                  <a:srgbClr val="D030A2"/>
                </a:solidFill>
              </a:rPr>
              <a:t>côn</a:t>
            </a:r>
            <a:r>
              <a:rPr lang="en-US" sz="2800" b="1" dirty="0">
                <a:solidFill>
                  <a:srgbClr val="D030A2"/>
                </a:solidFill>
              </a:rPr>
              <a:t> </a:t>
            </a:r>
            <a:r>
              <a:rPr lang="en-US" sz="2800" b="1" dirty="0" err="1">
                <a:solidFill>
                  <a:srgbClr val="D030A2"/>
                </a:solidFill>
              </a:rPr>
              <a:t>trùng</a:t>
            </a:r>
            <a:r>
              <a:rPr lang="en-US" sz="2800" b="1" dirty="0">
                <a:solidFill>
                  <a:srgbClr val="D030A2"/>
                </a:solidFill>
              </a:rPr>
              <a:t> </a:t>
            </a:r>
            <a:r>
              <a:rPr lang="en-US" sz="2800" b="1" dirty="0" err="1">
                <a:solidFill>
                  <a:srgbClr val="D030A2"/>
                </a:solidFill>
              </a:rPr>
              <a:t>có</a:t>
            </a:r>
            <a:r>
              <a:rPr lang="en-US" sz="2800" b="1" dirty="0">
                <a:solidFill>
                  <a:srgbClr val="D030A2"/>
                </a:solidFill>
              </a:rPr>
              <a:t> </a:t>
            </a:r>
            <a:r>
              <a:rPr lang="en-US" sz="2800" b="1" dirty="0" err="1">
                <a:solidFill>
                  <a:srgbClr val="D030A2"/>
                </a:solidFill>
              </a:rPr>
              <a:t>hại</a:t>
            </a:r>
            <a:endParaRPr lang="en-US" sz="2800" b="1" dirty="0">
              <a:solidFill>
                <a:srgbClr val="D030A2"/>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Lightning Strike - Green Screen Animation">
            <a:hlinkClick r:id="" action="ppaction://media"/>
            <a:extLst>
              <a:ext uri="{FF2B5EF4-FFF2-40B4-BE49-F238E27FC236}">
                <a16:creationId xmlns:a16="http://schemas.microsoft.com/office/drawing/2014/main" id="{445829C4-A707-43CF-A153-CA0C32F06FBA}"/>
              </a:ext>
            </a:extLst>
          </p:cNvPr>
          <p:cNvPicPr>
            <a:picLocks noChangeAspect="1"/>
          </p:cNvPicPr>
          <p:nvPr>
            <a:videoFile r:link="rId1"/>
            <p:extLst>
              <p:ext uri="{DAA4B4D4-6D71-4841-9C94-3DE7FCFB9230}">
                <p14:media xmlns:p14="http://schemas.microsoft.com/office/powerpoint/2010/main"/>
              </p:ext>
            </p:extLst>
          </p:nvPr>
        </p:nvPicPr>
        <p:blipFill>
          <a:blip r:embed="rId3"/>
          <a:stretch>
            <a:fillRect/>
          </a:stretch>
        </p:blipFill>
        <p:spPr>
          <a:xfrm>
            <a:off x="0" y="0"/>
            <a:ext cx="9144000" cy="5143500"/>
          </a:xfrm>
          <a:prstGeom prst="rect">
            <a:avLst/>
          </a:prstGeom>
        </p:spPr>
      </p:pic>
      <p:sp>
        <p:nvSpPr>
          <p:cNvPr id="5" name="Hộp Văn bản 4">
            <a:extLst>
              <a:ext uri="{FF2B5EF4-FFF2-40B4-BE49-F238E27FC236}">
                <a16:creationId xmlns:a16="http://schemas.microsoft.com/office/drawing/2014/main" id="{D2C17BDF-CB28-42B1-B3E8-7ACD3E8CAACB}"/>
              </a:ext>
            </a:extLst>
          </p:cNvPr>
          <p:cNvSpPr txBox="1"/>
          <p:nvPr/>
        </p:nvSpPr>
        <p:spPr>
          <a:xfrm>
            <a:off x="4518115" y="1301296"/>
            <a:ext cx="4266914" cy="2166836"/>
          </a:xfrm>
          <a:prstGeom prst="rect">
            <a:avLst/>
          </a:prstGeom>
        </p:spPr>
        <p:txBody>
          <a:bodyPr vert="horz" lIns="68573" tIns="34289" rIns="68573" bIns="34289" rtlCol="0" anchor="b">
            <a:noAutofit/>
          </a:bodyPr>
          <a:lstStyle/>
          <a:p>
            <a:pPr algn="ctr" defTabSz="685715">
              <a:lnSpc>
                <a:spcPct val="90000"/>
              </a:lnSpc>
              <a:spcBef>
                <a:spcPct val="0"/>
              </a:spcBef>
              <a:spcAft>
                <a:spcPts val="450"/>
              </a:spcAft>
              <a:defRPr/>
            </a:pPr>
            <a:r>
              <a:rPr lang="en-US" sz="6600" b="1" dirty="0">
                <a:ln w="9525">
                  <a:solidFill>
                    <a:prstClr val="black"/>
                  </a:solidFill>
                  <a:prstDash val="solid"/>
                </a:ln>
                <a:solidFill>
                  <a:srgbClr val="FFFF00"/>
                </a:solidFill>
                <a:effectLst>
                  <a:outerShdw blurRad="12700" dist="38100" dir="2700000" algn="tl" rotWithShape="0">
                    <a:srgbClr val="4BACC6">
                      <a:lumMod val="60000"/>
                      <a:lumOff val="40000"/>
                    </a:srgbClr>
                  </a:outerShdw>
                </a:effectLst>
              </a:rPr>
              <a:t> AI NHANH HƠN</a:t>
            </a:r>
          </a:p>
        </p:txBody>
      </p:sp>
      <p:sp>
        <p:nvSpPr>
          <p:cNvPr id="17" name="Freeform: Shape 16">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 y="0"/>
            <a:ext cx="4629587" cy="51435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73" tIns="34289" rIns="68573" bIns="34289" rtlCol="0" anchor="ctr">
            <a:noAutofit/>
          </a:bodyPr>
          <a:lstStyle/>
          <a:p>
            <a:pPr algn="ctr" defTabSz="685715">
              <a:defRPr/>
            </a:pPr>
            <a:endParaRPr lang="en-US" sz="1400">
              <a:solidFill>
                <a:prstClr val="white"/>
              </a:solidFill>
            </a:endParaRPr>
          </a:p>
        </p:txBody>
      </p:sp>
      <p:pic>
        <p:nvPicPr>
          <p:cNvPr id="4" name="Hình ảnh 3">
            <a:extLst>
              <a:ext uri="{FF2B5EF4-FFF2-40B4-BE49-F238E27FC236}">
                <a16:creationId xmlns:a16="http://schemas.microsoft.com/office/drawing/2014/main" id="{EAE996A8-C0FF-441E-838A-65FDCEC7B4C4}"/>
              </a:ext>
            </a:extLst>
          </p:cNvPr>
          <p:cNvPicPr>
            <a:picLocks noChangeAspect="1"/>
          </p:cNvPicPr>
          <p:nvPr/>
        </p:nvPicPr>
        <p:blipFill rotWithShape="1">
          <a:blip r:embed="rId4"/>
          <a:srcRect l="4282" r="7877"/>
          <a:stretch/>
        </p:blipFill>
        <p:spPr>
          <a:xfrm>
            <a:off x="0" y="0"/>
            <a:ext cx="4518101" cy="5143493"/>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399996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2848" fill="hold"/>
                                        <p:tgtEl>
                                          <p:spTgt spid="2"/>
                                        </p:tgtEl>
                                      </p:cBhvr>
                                    </p:cmd>
                                  </p:childTnLst>
                                </p:cTn>
                              </p:par>
                              <p:par>
                                <p:cTn id="7" presetID="26" presetClass="emph" presetSubtype="0" repeatCount="indefinite" fill="hold" grpId="0" nodeType="withEffect">
                                  <p:stCondLst>
                                    <p:cond delay="0"/>
                                  </p:stCondLst>
                                  <p:childTnLst>
                                    <p:animEffect transition="out" filter="fade">
                                      <p:cBhvr>
                                        <p:cTn id="8" dur="500" tmFilter="0, 0; .2, .5; .8, .5; 1, 0"/>
                                        <p:tgtEl>
                                          <p:spTgt spid="5"/>
                                        </p:tgtEl>
                                      </p:cBhvr>
                                    </p:animEffect>
                                    <p:animScale>
                                      <p:cBhvr>
                                        <p:cTn id="9"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2"/>
                </p:tgtEl>
              </p:cMediaNode>
            </p:video>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2"/>
                                        </p:tgtEl>
                                      </p:cBhvr>
                                    </p:cmd>
                                  </p:childTnLst>
                                </p:cTn>
                              </p:par>
                            </p:childTnLst>
                          </p:cTn>
                        </p:par>
                      </p:childTnLst>
                    </p:cTn>
                  </p:par>
                </p:childTnLst>
              </p:cTn>
              <p:nextCondLst>
                <p:cond evt="onClick" delay="0">
                  <p:tgtEl>
                    <p:spTgt spid="2"/>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9200" y="571500"/>
            <a:ext cx="7162800" cy="1938992"/>
          </a:xfrm>
          <a:prstGeom prst="rect">
            <a:avLst/>
          </a:prstGeom>
          <a:noFill/>
        </p:spPr>
        <p:txBody>
          <a:bodyPr wrap="square" rtlCol="0">
            <a:spAutoFit/>
          </a:bodyPr>
          <a:lstStyle/>
          <a:p>
            <a:r>
              <a:rPr lang="en-US" sz="2400" dirty="0" err="1">
                <a:solidFill>
                  <a:srgbClr val="C00000"/>
                </a:solidFill>
                <a:latin typeface="Times New Roman" pitchFamily="18" charset="0"/>
                <a:cs typeface="Times New Roman" pitchFamily="18" charset="0"/>
              </a:rPr>
              <a:t>Câu</a:t>
            </a:r>
            <a:r>
              <a:rPr lang="en-US" sz="2400" dirty="0">
                <a:solidFill>
                  <a:srgbClr val="C00000"/>
                </a:solidFill>
                <a:latin typeface="Times New Roman" pitchFamily="18" charset="0"/>
                <a:cs typeface="Times New Roman" pitchFamily="18" charset="0"/>
              </a:rPr>
              <a:t> 1. </a:t>
            </a:r>
            <a:r>
              <a:rPr lang="en-US" sz="2400" dirty="0" err="1">
                <a:solidFill>
                  <a:srgbClr val="C00000"/>
                </a:solidFill>
                <a:latin typeface="Times New Roman" pitchFamily="18" charset="0"/>
                <a:cs typeface="Times New Roman" pitchFamily="18" charset="0"/>
              </a:rPr>
              <a:t>Thê</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nào</a:t>
            </a:r>
            <a:r>
              <a:rPr lang="en-US" sz="2400" dirty="0">
                <a:solidFill>
                  <a:srgbClr val="C00000"/>
                </a:solidFill>
                <a:latin typeface="Times New Roman" pitchFamily="18" charset="0"/>
                <a:cs typeface="Times New Roman" pitchFamily="18" charset="0"/>
              </a:rPr>
              <a:t> là </a:t>
            </a:r>
            <a:r>
              <a:rPr lang="en-US" sz="2400" dirty="0" err="1">
                <a:solidFill>
                  <a:srgbClr val="C00000"/>
                </a:solidFill>
                <a:latin typeface="Times New Roman" pitchFamily="18" charset="0"/>
                <a:cs typeface="Times New Roman" pitchFamily="18" charset="0"/>
              </a:rPr>
              <a:t>đột</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biến</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cấu</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trúc</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Nhiễm</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Sắc</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Thê</a:t>
            </a:r>
            <a:r>
              <a:rPr lang="en-US" sz="2400" dirty="0">
                <a:solidFill>
                  <a:srgbClr val="C00000"/>
                </a:solidFill>
                <a:latin typeface="Times New Roman" pitchFamily="18" charset="0"/>
                <a:cs typeface="Times New Roman" pitchFamily="18" charset="0"/>
              </a:rPr>
              <a:t>̉?</a:t>
            </a:r>
          </a:p>
          <a:p>
            <a:pPr marL="342900" indent="-342900">
              <a:buAutoNum type="alphaUcPeriod"/>
            </a:pPr>
            <a:r>
              <a:rPr lang="en-US" sz="2400" dirty="0">
                <a:latin typeface="Times New Roman" pitchFamily="18" charset="0"/>
                <a:cs typeface="Times New Roman" pitchFamily="18" charset="0"/>
              </a:rPr>
              <a:t>Là </a:t>
            </a:r>
            <a:r>
              <a:rPr lang="en-US" sz="2400" dirty="0" err="1">
                <a:latin typeface="Times New Roman" pitchFamily="18" charset="0"/>
                <a:cs typeface="Times New Roman" pitchFamily="18" charset="0"/>
              </a:rPr>
              <a:t>những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vê</a:t>
            </a:r>
            <a:r>
              <a:rPr lang="en-US" sz="2400" dirty="0">
                <a:latin typeface="Times New Roman" pitchFamily="18" charset="0"/>
                <a:cs typeface="Times New Roman" pitchFamily="18" charset="0"/>
              </a:rPr>
              <a:t> KH </a:t>
            </a:r>
            <a:r>
              <a:rPr lang="en-US" sz="2400" dirty="0" err="1">
                <a:latin typeface="Times New Roman" pitchFamily="18" charset="0"/>
                <a:cs typeface="Times New Roman" pitchFamily="18" charset="0"/>
              </a:rPr>
              <a:t>của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thê</a:t>
            </a:r>
            <a:r>
              <a:rPr lang="en-US" sz="2400" dirty="0">
                <a:latin typeface="Times New Roman" pitchFamily="18" charset="0"/>
                <a:cs typeface="Times New Roman" pitchFamily="18" charset="0"/>
              </a:rPr>
              <a:t>̉.</a:t>
            </a:r>
          </a:p>
          <a:p>
            <a:pPr marL="342900" indent="-342900">
              <a:buAutoNum type="alphaUcPeriod"/>
            </a:pPr>
            <a:r>
              <a:rPr lang="en-US" sz="2400" dirty="0">
                <a:latin typeface="Times New Roman" pitchFamily="18" charset="0"/>
                <a:cs typeface="Times New Roman" pitchFamily="18" charset="0"/>
              </a:rPr>
              <a:t>Là </a:t>
            </a:r>
            <a:r>
              <a:rPr lang="en-US" sz="2400" dirty="0" err="1">
                <a:latin typeface="Times New Roman" pitchFamily="18" charset="0"/>
                <a:cs typeface="Times New Roman" pitchFamily="18" charset="0"/>
              </a:rPr>
              <a:t>những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vê</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Nhiễm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sắc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thê</a:t>
            </a:r>
            <a:r>
              <a:rPr lang="en-US" sz="2400" dirty="0">
                <a:latin typeface="Times New Roman" pitchFamily="18" charset="0"/>
                <a:cs typeface="Times New Roman" pitchFamily="18" charset="0"/>
              </a:rPr>
              <a:t>̉.</a:t>
            </a:r>
          </a:p>
          <a:p>
            <a:pPr marL="342900" indent="-342900">
              <a:buAutoNum type="alphaUcPeriod"/>
            </a:pPr>
            <a:r>
              <a:rPr lang="en-US" sz="2400" dirty="0">
                <a:latin typeface="Times New Roman" pitchFamily="18" charset="0"/>
                <a:cs typeface="Times New Roman" pitchFamily="18" charset="0"/>
              </a:rPr>
              <a:t>Là </a:t>
            </a:r>
            <a:r>
              <a:rPr lang="en-US" sz="2400" dirty="0" err="1">
                <a:latin typeface="Times New Roman" pitchFamily="18" charset="0"/>
                <a:cs typeface="Times New Roman" pitchFamily="18" charset="0"/>
              </a:rPr>
              <a:t>những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trúc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Nhiễm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Sắc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Thê</a:t>
            </a:r>
            <a:r>
              <a:rPr lang="en-US" sz="2400" dirty="0">
                <a:latin typeface="Times New Roman" pitchFamily="18" charset="0"/>
                <a:cs typeface="Times New Roman" pitchFamily="18" charset="0"/>
              </a:rPr>
              <a:t>̉.</a:t>
            </a:r>
          </a:p>
          <a:p>
            <a:pPr marL="342900" indent="-342900">
              <a:buAutoNum type="alphaUcPeriod"/>
            </a:pPr>
            <a:r>
              <a:rPr lang="en-US" sz="2400" dirty="0">
                <a:latin typeface="Times New Roman" pitchFamily="18" charset="0"/>
                <a:cs typeface="Times New Roman" pitchFamily="18" charset="0"/>
              </a:rPr>
              <a:t>Cả A </a:t>
            </a:r>
            <a:r>
              <a:rPr lang="en-US" sz="2400" dirty="0" err="1">
                <a:latin typeface="Times New Roman" pitchFamily="18" charset="0"/>
                <a:cs typeface="Times New Roman" pitchFamily="18" charset="0"/>
              </a:rPr>
              <a:t>va</a:t>
            </a:r>
            <a:r>
              <a:rPr lang="en-US" sz="2400" dirty="0">
                <a:latin typeface="Times New Roman" pitchFamily="18" charset="0"/>
                <a:cs typeface="Times New Roman" pitchFamily="18" charset="0"/>
              </a:rPr>
              <a:t>̀ B </a:t>
            </a:r>
          </a:p>
        </p:txBody>
      </p:sp>
      <p:sp>
        <p:nvSpPr>
          <p:cNvPr id="6" name="Oval 5"/>
          <p:cNvSpPr/>
          <p:nvPr/>
        </p:nvSpPr>
        <p:spPr>
          <a:xfrm>
            <a:off x="1219200" y="1714500"/>
            <a:ext cx="381000" cy="40005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rPr>
              <a:t>C</a:t>
            </a:r>
          </a:p>
        </p:txBody>
      </p:sp>
      <p:sp>
        <p:nvSpPr>
          <p:cNvPr id="7" name="TextBox 6"/>
          <p:cNvSpPr txBox="1"/>
          <p:nvPr/>
        </p:nvSpPr>
        <p:spPr>
          <a:xfrm>
            <a:off x="1219200" y="2397026"/>
            <a:ext cx="7315200" cy="2308324"/>
          </a:xfrm>
          <a:prstGeom prst="rect">
            <a:avLst/>
          </a:prstGeom>
          <a:noFill/>
        </p:spPr>
        <p:txBody>
          <a:bodyPr wrap="square" rtlCol="0">
            <a:spAutoFit/>
          </a:bodyPr>
          <a:lstStyle/>
          <a:p>
            <a:r>
              <a:rPr lang="en-US" sz="2400" dirty="0" err="1">
                <a:solidFill>
                  <a:srgbClr val="C00000"/>
                </a:solidFill>
                <a:latin typeface="Times New Roman" pitchFamily="18" charset="0"/>
                <a:cs typeface="Times New Roman" pitchFamily="18" charset="0"/>
              </a:rPr>
              <a:t>Câu</a:t>
            </a:r>
            <a:r>
              <a:rPr lang="en-US" sz="2400" dirty="0">
                <a:solidFill>
                  <a:srgbClr val="C00000"/>
                </a:solidFill>
                <a:latin typeface="Times New Roman" pitchFamily="18" charset="0"/>
                <a:cs typeface="Times New Roman" pitchFamily="18" charset="0"/>
              </a:rPr>
              <a:t> 2. </a:t>
            </a:r>
            <a:r>
              <a:rPr lang="en-US" sz="2400" dirty="0" err="1">
                <a:solidFill>
                  <a:srgbClr val="C00000"/>
                </a:solidFill>
                <a:latin typeface="Times New Roman" pitchFamily="18" charset="0"/>
                <a:cs typeface="Times New Roman" pitchFamily="18" charset="0"/>
              </a:rPr>
              <a:t>Dạng</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đột</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biến</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cấu</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trúc</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Nhiễm</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sắc</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thê</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nào</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gây</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hậu</a:t>
            </a:r>
            <a:r>
              <a:rPr lang="en-US" sz="2400" dirty="0">
                <a:solidFill>
                  <a:srgbClr val="C00000"/>
                </a:solidFill>
                <a:latin typeface="Times New Roman" pitchFamily="18" charset="0"/>
                <a:cs typeface="Times New Roman" pitchFamily="18" charset="0"/>
              </a:rPr>
              <a:t> quả </a:t>
            </a:r>
            <a:r>
              <a:rPr lang="en-US" sz="2400" dirty="0" err="1">
                <a:solidFill>
                  <a:srgbClr val="C00000"/>
                </a:solidFill>
                <a:latin typeface="Times New Roman" pitchFamily="18" charset="0"/>
                <a:cs typeface="Times New Roman" pitchFamily="18" charset="0"/>
              </a:rPr>
              <a:t>lớn</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nhất</a:t>
            </a:r>
            <a:r>
              <a:rPr lang="en-US" sz="2400" dirty="0">
                <a:solidFill>
                  <a:srgbClr val="C00000"/>
                </a:solidFill>
                <a:latin typeface="Times New Roman" pitchFamily="18" charset="0"/>
                <a:cs typeface="Times New Roman" pitchFamily="18" charset="0"/>
              </a:rPr>
              <a:t>?</a:t>
            </a:r>
          </a:p>
          <a:p>
            <a:pPr marL="342900" indent="-342900">
              <a:buAutoNum type="alphaUcPeriod"/>
            </a:pPr>
            <a:r>
              <a:rPr lang="en-US" sz="2400" dirty="0" err="1">
                <a:latin typeface="Times New Roman" pitchFamily="18" charset="0"/>
                <a:cs typeface="Times New Roman" pitchFamily="18" charset="0"/>
              </a:rPr>
              <a:t>Mất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đoạn</a:t>
            </a:r>
            <a:r>
              <a:rPr lang="en-US" sz="2400" dirty="0">
                <a:latin typeface="Times New Roman" pitchFamily="18" charset="0"/>
                <a:cs typeface="Times New Roman" pitchFamily="18" charset="0"/>
              </a:rPr>
              <a:t> NST</a:t>
            </a:r>
          </a:p>
          <a:p>
            <a:pPr marL="342900" indent="-342900">
              <a:buAutoNum type="alphaUcPeriod"/>
            </a:pPr>
            <a:r>
              <a:rPr lang="en-US" sz="2400" dirty="0" err="1">
                <a:latin typeface="Times New Roman" pitchFamily="18" charset="0"/>
                <a:cs typeface="Times New Roman" pitchFamily="18" charset="0"/>
              </a:rPr>
              <a:t>Đảo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đoạn</a:t>
            </a:r>
            <a:r>
              <a:rPr lang="en-US" sz="2400" dirty="0">
                <a:latin typeface="Times New Roman" pitchFamily="18" charset="0"/>
                <a:cs typeface="Times New Roman" pitchFamily="18" charset="0"/>
              </a:rPr>
              <a:t> NST</a:t>
            </a:r>
          </a:p>
          <a:p>
            <a:pPr marL="342900" indent="-342900">
              <a:buAutoNum type="alphaUcPeriod"/>
            </a:pPr>
            <a:r>
              <a:rPr lang="en-US" sz="2400" dirty="0" err="1">
                <a:latin typeface="Times New Roman" pitchFamily="18" charset="0"/>
                <a:cs typeface="Times New Roman" pitchFamily="18" charset="0"/>
              </a:rPr>
              <a:t>Lặp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đoạn</a:t>
            </a:r>
            <a:r>
              <a:rPr lang="en-US" sz="2400" dirty="0">
                <a:latin typeface="Times New Roman" pitchFamily="18" charset="0"/>
                <a:cs typeface="Times New Roman" pitchFamily="18" charset="0"/>
              </a:rPr>
              <a:t> NST</a:t>
            </a:r>
          </a:p>
          <a:p>
            <a:pPr marL="342900" indent="-342900">
              <a:buAutoNum type="alphaUcPeriod"/>
            </a:pPr>
            <a:r>
              <a:rPr lang="en-US" sz="2400" dirty="0">
                <a:latin typeface="Times New Roman" pitchFamily="18" charset="0"/>
                <a:cs typeface="Times New Roman" pitchFamily="18" charset="0"/>
              </a:rPr>
              <a:t>Cả A </a:t>
            </a:r>
            <a:r>
              <a:rPr lang="en-US" sz="2400" dirty="0" err="1">
                <a:latin typeface="Times New Roman" pitchFamily="18" charset="0"/>
                <a:cs typeface="Times New Roman" pitchFamily="18" charset="0"/>
              </a:rPr>
              <a:t>va</a:t>
            </a:r>
            <a:r>
              <a:rPr lang="en-US" sz="2400" dirty="0">
                <a:latin typeface="Times New Roman" pitchFamily="18" charset="0"/>
                <a:cs typeface="Times New Roman" pitchFamily="18" charset="0"/>
              </a:rPr>
              <a:t>̀ B</a:t>
            </a:r>
          </a:p>
        </p:txBody>
      </p:sp>
      <p:sp>
        <p:nvSpPr>
          <p:cNvPr id="8" name="Oval 7"/>
          <p:cNvSpPr/>
          <p:nvPr/>
        </p:nvSpPr>
        <p:spPr>
          <a:xfrm>
            <a:off x="1219200" y="3162300"/>
            <a:ext cx="381000" cy="40005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400" y="971550"/>
            <a:ext cx="7620000" cy="2308324"/>
          </a:xfrm>
          <a:prstGeom prst="rect">
            <a:avLst/>
          </a:prstGeom>
          <a:noFill/>
        </p:spPr>
        <p:txBody>
          <a:bodyPr wrap="square" rtlCol="0">
            <a:spAutoFit/>
          </a:bodyPr>
          <a:lstStyle/>
          <a:p>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3. </a:t>
            </a:r>
            <a:r>
              <a:rPr lang="en-US" sz="2400" dirty="0" err="1">
                <a:latin typeface="Times New Roman" pitchFamily="18" charset="0"/>
                <a:cs typeface="Times New Roman" pitchFamily="18" charset="0"/>
              </a:rPr>
              <a:t>Nguyên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đột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trúc</a:t>
            </a:r>
            <a:r>
              <a:rPr lang="en-US" sz="2400" dirty="0">
                <a:latin typeface="Times New Roman" pitchFamily="18" charset="0"/>
                <a:cs typeface="Times New Roman" pitchFamily="18" charset="0"/>
              </a:rPr>
              <a:t> NST là :</a:t>
            </a:r>
          </a:p>
          <a:p>
            <a:pPr marL="342900" indent="-342900">
              <a:buAutoNum type="alphaUcPeriod"/>
            </a:pPr>
            <a:r>
              <a:rPr lang="en-US" sz="2400" dirty="0">
                <a:latin typeface="Times New Roman" pitchFamily="18" charset="0"/>
                <a:cs typeface="Times New Roman" pitchFamily="18" charset="0"/>
              </a:rPr>
              <a:t>Do </a:t>
            </a:r>
            <a:r>
              <a:rPr lang="en-US" sz="2400" dirty="0" err="1">
                <a:latin typeface="Times New Roman" pitchFamily="18" charset="0"/>
                <a:cs typeface="Times New Roman" pitchFamily="18" charset="0"/>
              </a:rPr>
              <a:t>các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tác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vật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tác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làm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trúc</a:t>
            </a:r>
            <a:r>
              <a:rPr lang="en-US" sz="2400" dirty="0">
                <a:latin typeface="Times New Roman" pitchFamily="18" charset="0"/>
                <a:cs typeface="Times New Roman" pitchFamily="18" charset="0"/>
              </a:rPr>
              <a:t>  NST</a:t>
            </a:r>
          </a:p>
          <a:p>
            <a:pPr marL="342900" indent="-342900">
              <a:buAutoNum type="alphaUcPeriod"/>
            </a:pPr>
            <a:r>
              <a:rPr lang="en-US" sz="2400" dirty="0">
                <a:latin typeface="Times New Roman" pitchFamily="18" charset="0"/>
                <a:cs typeface="Times New Roman" pitchFamily="18" charset="0"/>
              </a:rPr>
              <a:t>Do quá </a:t>
            </a:r>
            <a:r>
              <a:rPr lang="en-US" sz="2400" dirty="0" err="1">
                <a:latin typeface="Times New Roman" pitchFamily="18" charset="0"/>
                <a:cs typeface="Times New Roman" pitchFamily="18" charset="0"/>
              </a:rPr>
              <a:t>trình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phối</a:t>
            </a:r>
            <a:r>
              <a:rPr lang="en-US" sz="2400" dirty="0">
                <a:latin typeface="Times New Roman" pitchFamily="18" charset="0"/>
                <a:cs typeface="Times New Roman" pitchFamily="18" charset="0"/>
              </a:rPr>
              <a:t> ở </a:t>
            </a:r>
            <a:r>
              <a:rPr lang="en-US" sz="2400" dirty="0" err="1">
                <a:latin typeface="Times New Roman" pitchFamily="18" charset="0"/>
                <a:cs typeface="Times New Roman" pitchFamily="18" charset="0"/>
              </a:rPr>
              <a:t>các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vật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hữu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tính</a:t>
            </a:r>
            <a:r>
              <a:rPr lang="en-US" sz="2400" dirty="0">
                <a:latin typeface="Times New Roman" pitchFamily="18" charset="0"/>
                <a:cs typeface="Times New Roman" pitchFamily="18" charset="0"/>
              </a:rPr>
              <a:t>.</a:t>
            </a:r>
          </a:p>
          <a:p>
            <a:pPr marL="342900" indent="-342900">
              <a:buAutoNum type="alphaUcPeriod"/>
            </a:pPr>
            <a:r>
              <a:rPr lang="en-US" sz="2400" dirty="0">
                <a:latin typeface="Times New Roman" pitchFamily="18" charset="0"/>
                <a:cs typeface="Times New Roman" pitchFamily="18" charset="0"/>
              </a:rPr>
              <a:t>Do </a:t>
            </a:r>
            <a:r>
              <a:rPr lang="en-US" sz="2400" dirty="0" err="1">
                <a:latin typeface="Times New Roman" pitchFamily="18" charset="0"/>
                <a:cs typeface="Times New Roman" pitchFamily="18" charset="0"/>
              </a:rPr>
              <a:t>chọn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lọc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nhiên</a:t>
            </a:r>
            <a:endParaRPr lang="en-US" sz="2400" dirty="0">
              <a:latin typeface="Times New Roman" pitchFamily="18" charset="0"/>
              <a:cs typeface="Times New Roman" pitchFamily="18" charset="0"/>
            </a:endParaRPr>
          </a:p>
          <a:p>
            <a:pPr marL="342900" indent="-342900">
              <a:buAutoNum type="alphaUcPeriod"/>
            </a:pPr>
            <a:r>
              <a:rPr lang="en-US" sz="2400" dirty="0">
                <a:latin typeface="Times New Roman" pitchFamily="18" charset="0"/>
                <a:cs typeface="Times New Roman" pitchFamily="18" charset="0"/>
              </a:rPr>
              <a:t>Cả B </a:t>
            </a:r>
            <a:r>
              <a:rPr lang="en-US" sz="2400" dirty="0" err="1">
                <a:latin typeface="Times New Roman" pitchFamily="18" charset="0"/>
                <a:cs typeface="Times New Roman" pitchFamily="18" charset="0"/>
              </a:rPr>
              <a:t>va</a:t>
            </a:r>
            <a:r>
              <a:rPr lang="en-US" sz="2400" dirty="0">
                <a:latin typeface="Times New Roman" pitchFamily="18" charset="0"/>
                <a:cs typeface="Times New Roman" pitchFamily="18" charset="0"/>
              </a:rPr>
              <a:t>̀ C</a:t>
            </a:r>
          </a:p>
        </p:txBody>
      </p:sp>
      <p:sp>
        <p:nvSpPr>
          <p:cNvPr id="6" name="Oval 5"/>
          <p:cNvSpPr/>
          <p:nvPr/>
        </p:nvSpPr>
        <p:spPr>
          <a:xfrm>
            <a:off x="990600" y="1352550"/>
            <a:ext cx="381000" cy="40005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09550"/>
            <a:ext cx="8458200" cy="1752600"/>
          </a:xfrm>
          <a:prstGeom prst="rect">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vi-VN" sz="3200" b="1" dirty="0">
                <a:solidFill>
                  <a:schemeClr val="tx1"/>
                </a:solidFill>
              </a:rPr>
              <a:t>Câu hỏi</a:t>
            </a:r>
            <a:r>
              <a:rPr lang="en-US" sz="3200" b="1" dirty="0">
                <a:solidFill>
                  <a:schemeClr val="tx1"/>
                </a:solidFill>
              </a:rPr>
              <a:t>:</a:t>
            </a:r>
            <a:r>
              <a:rPr lang="en-US" sz="3200" dirty="0"/>
              <a:t> </a:t>
            </a:r>
            <a:r>
              <a:rPr lang="en-US" sz="3200" dirty="0" err="1">
                <a:solidFill>
                  <a:schemeClr val="tx1"/>
                </a:solidFill>
              </a:rPr>
              <a:t>Vai</a:t>
            </a:r>
            <a:r>
              <a:rPr lang="en-US" sz="3200" dirty="0">
                <a:solidFill>
                  <a:schemeClr val="tx1"/>
                </a:solidFill>
              </a:rPr>
              <a:t> </a:t>
            </a:r>
            <a:r>
              <a:rPr lang="en-US" sz="3200" dirty="0" err="1">
                <a:solidFill>
                  <a:schemeClr val="tx1"/>
                </a:solidFill>
              </a:rPr>
              <a:t>trò</a:t>
            </a:r>
            <a:r>
              <a:rPr lang="en-US" sz="3200" dirty="0">
                <a:solidFill>
                  <a:schemeClr val="tx1"/>
                </a:solidFill>
              </a:rPr>
              <a:t> </a:t>
            </a:r>
            <a:r>
              <a:rPr lang="en-US" sz="3200" dirty="0" err="1">
                <a:solidFill>
                  <a:schemeClr val="tx1"/>
                </a:solidFill>
              </a:rPr>
              <a:t>của</a:t>
            </a:r>
            <a:r>
              <a:rPr lang="en-US" sz="3200" dirty="0">
                <a:solidFill>
                  <a:schemeClr val="tx1"/>
                </a:solidFill>
              </a:rPr>
              <a:t> NST </a:t>
            </a:r>
            <a:r>
              <a:rPr lang="en-US" sz="3200" dirty="0" err="1">
                <a:solidFill>
                  <a:schemeClr val="tx1"/>
                </a:solidFill>
              </a:rPr>
              <a:t>đối</a:t>
            </a:r>
            <a:r>
              <a:rPr lang="en-US" sz="3200" dirty="0">
                <a:solidFill>
                  <a:schemeClr val="tx1"/>
                </a:solidFill>
              </a:rPr>
              <a:t> </a:t>
            </a:r>
            <a:r>
              <a:rPr lang="en-US" sz="3200" dirty="0" err="1">
                <a:solidFill>
                  <a:schemeClr val="tx1"/>
                </a:solidFill>
              </a:rPr>
              <a:t>với</a:t>
            </a:r>
            <a:r>
              <a:rPr lang="en-US" sz="3200" dirty="0">
                <a:solidFill>
                  <a:schemeClr val="tx1"/>
                </a:solidFill>
              </a:rPr>
              <a:t> </a:t>
            </a:r>
            <a:r>
              <a:rPr lang="en-US" sz="3200" dirty="0" err="1">
                <a:solidFill>
                  <a:schemeClr val="tx1"/>
                </a:solidFill>
              </a:rPr>
              <a:t>sự</a:t>
            </a:r>
            <a:r>
              <a:rPr lang="en-US" sz="3200" dirty="0">
                <a:solidFill>
                  <a:schemeClr val="tx1"/>
                </a:solidFill>
              </a:rPr>
              <a:t> </a:t>
            </a:r>
            <a:r>
              <a:rPr lang="en-US" sz="3200" dirty="0" err="1">
                <a:solidFill>
                  <a:schemeClr val="tx1"/>
                </a:solidFill>
              </a:rPr>
              <a:t>di</a:t>
            </a:r>
            <a:r>
              <a:rPr lang="en-US" sz="3200" dirty="0">
                <a:solidFill>
                  <a:schemeClr val="tx1"/>
                </a:solidFill>
              </a:rPr>
              <a:t> </a:t>
            </a:r>
            <a:r>
              <a:rPr lang="en-US" sz="3200" dirty="0" err="1">
                <a:solidFill>
                  <a:schemeClr val="tx1"/>
                </a:solidFill>
              </a:rPr>
              <a:t>truyền</a:t>
            </a:r>
            <a:r>
              <a:rPr lang="en-US" sz="3200" dirty="0">
                <a:solidFill>
                  <a:schemeClr val="tx1"/>
                </a:solidFill>
              </a:rPr>
              <a:t> </a:t>
            </a:r>
            <a:r>
              <a:rPr lang="en-US" sz="3200" dirty="0" err="1">
                <a:solidFill>
                  <a:schemeClr val="tx1"/>
                </a:solidFill>
              </a:rPr>
              <a:t>các</a:t>
            </a:r>
            <a:r>
              <a:rPr lang="en-US" sz="3200" dirty="0">
                <a:solidFill>
                  <a:schemeClr val="tx1"/>
                </a:solidFill>
              </a:rPr>
              <a:t> </a:t>
            </a:r>
            <a:r>
              <a:rPr lang="en-US" sz="3200" dirty="0" err="1">
                <a:solidFill>
                  <a:schemeClr val="tx1"/>
                </a:solidFill>
              </a:rPr>
              <a:t>tính</a:t>
            </a:r>
            <a:r>
              <a:rPr lang="en-US" sz="3200" dirty="0">
                <a:solidFill>
                  <a:schemeClr val="tx1"/>
                </a:solidFill>
              </a:rPr>
              <a:t> </a:t>
            </a:r>
            <a:r>
              <a:rPr lang="en-US" sz="3200" dirty="0" err="1">
                <a:solidFill>
                  <a:schemeClr val="tx1"/>
                </a:solidFill>
              </a:rPr>
              <a:t>trạng</a:t>
            </a:r>
            <a:r>
              <a:rPr lang="en-US" sz="3200" dirty="0">
                <a:solidFill>
                  <a:schemeClr val="tx1"/>
                </a:solidFill>
              </a:rPr>
              <a:t>?</a:t>
            </a:r>
          </a:p>
          <a:p>
            <a:pPr algn="ctr"/>
            <a:r>
              <a:rPr lang="en-US" sz="3200" b="1" dirty="0">
                <a:solidFill>
                  <a:schemeClr val="tx1"/>
                </a:solidFill>
              </a:rPr>
              <a:t> </a:t>
            </a:r>
            <a:endParaRPr lang="en-US" sz="3200" b="1" dirty="0">
              <a:solidFill>
                <a:schemeClr val="tx1"/>
              </a:solidFill>
              <a:latin typeface="Times New Roman" pitchFamily="18" charset="0"/>
              <a:cs typeface="Times New Roman" pitchFamily="18" charset="0"/>
            </a:endParaRPr>
          </a:p>
        </p:txBody>
      </p:sp>
      <p:sp>
        <p:nvSpPr>
          <p:cNvPr id="5" name="Rectangle 4"/>
          <p:cNvSpPr/>
          <p:nvPr/>
        </p:nvSpPr>
        <p:spPr>
          <a:xfrm>
            <a:off x="152400" y="2114550"/>
            <a:ext cx="8839200" cy="13716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dirty="0"/>
              <a:t>N</a:t>
            </a:r>
            <a:r>
              <a:rPr lang="en-US" sz="2800" dirty="0">
                <a:solidFill>
                  <a:srgbClr val="C00000"/>
                </a:solidFill>
              </a:rPr>
              <a:t>NST</a:t>
            </a:r>
            <a:r>
              <a:rPr lang="en-US" sz="2800" dirty="0"/>
              <a:t> </a:t>
            </a:r>
            <a:r>
              <a:rPr lang="en-US" sz="2800" dirty="0" err="1">
                <a:solidFill>
                  <a:srgbClr val="C00000"/>
                </a:solidFill>
              </a:rPr>
              <a:t>là</a:t>
            </a:r>
            <a:r>
              <a:rPr lang="en-US" sz="2800" dirty="0">
                <a:solidFill>
                  <a:srgbClr val="C00000"/>
                </a:solidFill>
              </a:rPr>
              <a:t> </a:t>
            </a:r>
            <a:r>
              <a:rPr lang="en-US" sz="2800" dirty="0" err="1">
                <a:solidFill>
                  <a:srgbClr val="C00000"/>
                </a:solidFill>
              </a:rPr>
              <a:t>cấu</a:t>
            </a:r>
            <a:r>
              <a:rPr lang="en-US" sz="2800" dirty="0">
                <a:solidFill>
                  <a:srgbClr val="C00000"/>
                </a:solidFill>
              </a:rPr>
              <a:t> </a:t>
            </a:r>
            <a:r>
              <a:rPr lang="en-US" sz="2800" dirty="0" err="1">
                <a:solidFill>
                  <a:srgbClr val="C00000"/>
                </a:solidFill>
              </a:rPr>
              <a:t>trúc</a:t>
            </a:r>
            <a:r>
              <a:rPr lang="en-US" sz="2800" dirty="0">
                <a:solidFill>
                  <a:srgbClr val="C00000"/>
                </a:solidFill>
              </a:rPr>
              <a:t> </a:t>
            </a:r>
            <a:r>
              <a:rPr lang="en-US" sz="2800" dirty="0" err="1">
                <a:solidFill>
                  <a:srgbClr val="C00000"/>
                </a:solidFill>
              </a:rPr>
              <a:t>mang</a:t>
            </a:r>
            <a:r>
              <a:rPr lang="en-US" sz="2800" dirty="0">
                <a:solidFill>
                  <a:srgbClr val="C00000"/>
                </a:solidFill>
              </a:rPr>
              <a:t> gen </a:t>
            </a:r>
            <a:r>
              <a:rPr lang="en-US" sz="2800" dirty="0" err="1">
                <a:solidFill>
                  <a:srgbClr val="C00000"/>
                </a:solidFill>
              </a:rPr>
              <a:t>có</a:t>
            </a:r>
            <a:r>
              <a:rPr lang="en-US" sz="2800" dirty="0">
                <a:solidFill>
                  <a:srgbClr val="C00000"/>
                </a:solidFill>
              </a:rPr>
              <a:t> </a:t>
            </a:r>
            <a:r>
              <a:rPr lang="en-US" sz="2800" dirty="0" err="1">
                <a:solidFill>
                  <a:srgbClr val="C00000"/>
                </a:solidFill>
              </a:rPr>
              <a:t>bản</a:t>
            </a:r>
            <a:r>
              <a:rPr lang="en-US" sz="2800" dirty="0">
                <a:solidFill>
                  <a:srgbClr val="C00000"/>
                </a:solidFill>
              </a:rPr>
              <a:t> </a:t>
            </a:r>
            <a:r>
              <a:rPr lang="en-US" sz="2800" dirty="0" err="1">
                <a:solidFill>
                  <a:srgbClr val="C00000"/>
                </a:solidFill>
              </a:rPr>
              <a:t>chất</a:t>
            </a:r>
            <a:r>
              <a:rPr lang="en-US" sz="2800" dirty="0">
                <a:solidFill>
                  <a:srgbClr val="C00000"/>
                </a:solidFill>
              </a:rPr>
              <a:t> </a:t>
            </a:r>
            <a:r>
              <a:rPr lang="en-US" sz="2800" dirty="0" err="1">
                <a:solidFill>
                  <a:srgbClr val="C00000"/>
                </a:solidFill>
              </a:rPr>
              <a:t>là</a:t>
            </a:r>
            <a:r>
              <a:rPr lang="en-US" sz="2800" dirty="0">
                <a:solidFill>
                  <a:srgbClr val="C00000"/>
                </a:solidFill>
              </a:rPr>
              <a:t> ADN. </a:t>
            </a:r>
            <a:r>
              <a:rPr lang="en-US" sz="2800" dirty="0" err="1">
                <a:solidFill>
                  <a:srgbClr val="C00000"/>
                </a:solidFill>
              </a:rPr>
              <a:t>Nhờ</a:t>
            </a:r>
            <a:r>
              <a:rPr lang="en-US" sz="2800" dirty="0">
                <a:solidFill>
                  <a:srgbClr val="C00000"/>
                </a:solidFill>
              </a:rPr>
              <a:t> </a:t>
            </a:r>
            <a:r>
              <a:rPr lang="en-US" sz="2800" dirty="0" err="1">
                <a:solidFill>
                  <a:srgbClr val="C00000"/>
                </a:solidFill>
              </a:rPr>
              <a:t>sự</a:t>
            </a:r>
            <a:r>
              <a:rPr lang="en-US" sz="2800" dirty="0">
                <a:solidFill>
                  <a:srgbClr val="C00000"/>
                </a:solidFill>
              </a:rPr>
              <a:t> </a:t>
            </a:r>
            <a:r>
              <a:rPr lang="en-US" sz="2800" dirty="0" err="1">
                <a:solidFill>
                  <a:srgbClr val="C00000"/>
                </a:solidFill>
              </a:rPr>
              <a:t>tự</a:t>
            </a:r>
            <a:r>
              <a:rPr lang="en-US" sz="2800" dirty="0">
                <a:solidFill>
                  <a:srgbClr val="C00000"/>
                </a:solidFill>
              </a:rPr>
              <a:t> </a:t>
            </a:r>
            <a:r>
              <a:rPr lang="en-US" sz="2800" dirty="0" err="1">
                <a:solidFill>
                  <a:srgbClr val="C00000"/>
                </a:solidFill>
              </a:rPr>
              <a:t>sao</a:t>
            </a:r>
            <a:r>
              <a:rPr lang="en-US" sz="2800" dirty="0">
                <a:solidFill>
                  <a:srgbClr val="C00000"/>
                </a:solidFill>
              </a:rPr>
              <a:t> </a:t>
            </a:r>
            <a:r>
              <a:rPr lang="en-US" sz="2800" dirty="0" err="1">
                <a:solidFill>
                  <a:srgbClr val="C00000"/>
                </a:solidFill>
              </a:rPr>
              <a:t>của</a:t>
            </a:r>
            <a:r>
              <a:rPr lang="en-US" sz="2800" dirty="0">
                <a:solidFill>
                  <a:srgbClr val="C00000"/>
                </a:solidFill>
              </a:rPr>
              <a:t> ADN </a:t>
            </a:r>
            <a:r>
              <a:rPr lang="en-US" sz="2800" dirty="0" err="1">
                <a:solidFill>
                  <a:srgbClr val="C00000"/>
                </a:solidFill>
              </a:rPr>
              <a:t>mà</a:t>
            </a:r>
            <a:r>
              <a:rPr lang="en-US" sz="2800" dirty="0">
                <a:solidFill>
                  <a:srgbClr val="C00000"/>
                </a:solidFill>
              </a:rPr>
              <a:t> NST </a:t>
            </a:r>
            <a:r>
              <a:rPr lang="en-US" sz="2800" dirty="0" err="1">
                <a:solidFill>
                  <a:srgbClr val="C00000"/>
                </a:solidFill>
              </a:rPr>
              <a:t>tự</a:t>
            </a:r>
            <a:r>
              <a:rPr lang="en-US" sz="2800" dirty="0">
                <a:solidFill>
                  <a:srgbClr val="C00000"/>
                </a:solidFill>
              </a:rPr>
              <a:t> </a:t>
            </a:r>
            <a:r>
              <a:rPr lang="en-US" sz="2800" dirty="0" err="1">
                <a:solidFill>
                  <a:srgbClr val="C00000"/>
                </a:solidFill>
              </a:rPr>
              <a:t>nhân</a:t>
            </a:r>
            <a:r>
              <a:rPr lang="en-US" sz="2800" dirty="0">
                <a:solidFill>
                  <a:srgbClr val="C00000"/>
                </a:solidFill>
              </a:rPr>
              <a:t> </a:t>
            </a:r>
            <a:r>
              <a:rPr lang="en-US" sz="2800" dirty="0" err="1">
                <a:solidFill>
                  <a:srgbClr val="C00000"/>
                </a:solidFill>
              </a:rPr>
              <a:t>đôi</a:t>
            </a:r>
            <a:r>
              <a:rPr lang="en-US" sz="2800" dirty="0">
                <a:solidFill>
                  <a:srgbClr val="C00000"/>
                </a:solidFill>
              </a:rPr>
              <a:t> </a:t>
            </a:r>
            <a:r>
              <a:rPr lang="en-US" sz="2800" dirty="0" err="1">
                <a:solidFill>
                  <a:srgbClr val="C00000"/>
                </a:solidFill>
              </a:rPr>
              <a:t>giúp</a:t>
            </a:r>
            <a:r>
              <a:rPr lang="en-US" sz="2800" dirty="0">
                <a:solidFill>
                  <a:srgbClr val="C00000"/>
                </a:solidFill>
              </a:rPr>
              <a:t> </a:t>
            </a:r>
            <a:r>
              <a:rPr lang="en-US" sz="2800" dirty="0" err="1">
                <a:solidFill>
                  <a:srgbClr val="C00000"/>
                </a:solidFill>
              </a:rPr>
              <a:t>các</a:t>
            </a:r>
            <a:r>
              <a:rPr lang="en-US" sz="2800" dirty="0">
                <a:solidFill>
                  <a:srgbClr val="C00000"/>
                </a:solidFill>
              </a:rPr>
              <a:t> gen </a:t>
            </a:r>
            <a:r>
              <a:rPr lang="en-US" sz="2800" dirty="0" err="1">
                <a:solidFill>
                  <a:srgbClr val="C00000"/>
                </a:solidFill>
              </a:rPr>
              <a:t>quy</a:t>
            </a:r>
            <a:r>
              <a:rPr lang="en-US" sz="2800" dirty="0">
                <a:solidFill>
                  <a:srgbClr val="C00000"/>
                </a:solidFill>
              </a:rPr>
              <a:t> </a:t>
            </a:r>
            <a:r>
              <a:rPr lang="en-US" sz="2800" dirty="0" err="1">
                <a:solidFill>
                  <a:srgbClr val="C00000"/>
                </a:solidFill>
              </a:rPr>
              <a:t>định</a:t>
            </a:r>
            <a:r>
              <a:rPr lang="en-US" sz="2800" dirty="0">
                <a:solidFill>
                  <a:srgbClr val="C00000"/>
                </a:solidFill>
              </a:rPr>
              <a:t> </a:t>
            </a:r>
            <a:r>
              <a:rPr lang="en-US" sz="2800" dirty="0" err="1">
                <a:solidFill>
                  <a:srgbClr val="C00000"/>
                </a:solidFill>
              </a:rPr>
              <a:t>các</a:t>
            </a:r>
            <a:r>
              <a:rPr lang="en-US" sz="2800" dirty="0">
                <a:solidFill>
                  <a:srgbClr val="C00000"/>
                </a:solidFill>
              </a:rPr>
              <a:t> </a:t>
            </a:r>
            <a:r>
              <a:rPr lang="en-US" sz="2800" dirty="0" err="1">
                <a:solidFill>
                  <a:srgbClr val="C00000"/>
                </a:solidFill>
              </a:rPr>
              <a:t>tính</a:t>
            </a:r>
            <a:r>
              <a:rPr lang="en-US" sz="2800" dirty="0">
                <a:solidFill>
                  <a:srgbClr val="C00000"/>
                </a:solidFill>
              </a:rPr>
              <a:t> </a:t>
            </a:r>
            <a:r>
              <a:rPr lang="en-US" sz="2800" dirty="0" err="1">
                <a:solidFill>
                  <a:srgbClr val="C00000"/>
                </a:solidFill>
              </a:rPr>
              <a:t>trạng</a:t>
            </a:r>
            <a:r>
              <a:rPr lang="en-US" sz="2800" dirty="0">
                <a:solidFill>
                  <a:srgbClr val="C00000"/>
                </a:solidFill>
              </a:rPr>
              <a:t> </a:t>
            </a:r>
            <a:r>
              <a:rPr lang="en-US" sz="2800" dirty="0" err="1">
                <a:solidFill>
                  <a:srgbClr val="C00000"/>
                </a:solidFill>
              </a:rPr>
              <a:t>được</a:t>
            </a:r>
            <a:r>
              <a:rPr lang="en-US" sz="2800" dirty="0">
                <a:solidFill>
                  <a:srgbClr val="C00000"/>
                </a:solidFill>
              </a:rPr>
              <a:t> </a:t>
            </a:r>
            <a:r>
              <a:rPr lang="en-US" sz="2800" dirty="0" err="1">
                <a:solidFill>
                  <a:srgbClr val="C00000"/>
                </a:solidFill>
              </a:rPr>
              <a:t>di</a:t>
            </a:r>
            <a:r>
              <a:rPr lang="en-US" sz="2800" dirty="0">
                <a:solidFill>
                  <a:srgbClr val="C00000"/>
                </a:solidFill>
              </a:rPr>
              <a:t> </a:t>
            </a:r>
            <a:r>
              <a:rPr lang="en-US" sz="2800" dirty="0" err="1">
                <a:solidFill>
                  <a:srgbClr val="C00000"/>
                </a:solidFill>
              </a:rPr>
              <a:t>truyền</a:t>
            </a:r>
            <a:r>
              <a:rPr lang="en-US" sz="2800" dirty="0">
                <a:solidFill>
                  <a:srgbClr val="C00000"/>
                </a:solidFill>
              </a:rPr>
              <a:t> qua </a:t>
            </a:r>
            <a:r>
              <a:rPr lang="en-US" sz="2800" dirty="0" err="1">
                <a:solidFill>
                  <a:srgbClr val="C00000"/>
                </a:solidFill>
              </a:rPr>
              <a:t>các</a:t>
            </a:r>
            <a:r>
              <a:rPr lang="en-US" sz="2800" dirty="0">
                <a:solidFill>
                  <a:srgbClr val="C00000"/>
                </a:solidFill>
              </a:rPr>
              <a:t> </a:t>
            </a:r>
            <a:r>
              <a:rPr lang="en-US" sz="2800" dirty="0" err="1">
                <a:solidFill>
                  <a:srgbClr val="C00000"/>
                </a:solidFill>
              </a:rPr>
              <a:t>thế</a:t>
            </a:r>
            <a:r>
              <a:rPr lang="en-US" sz="2800" dirty="0">
                <a:solidFill>
                  <a:srgbClr val="C00000"/>
                </a:solidFill>
              </a:rPr>
              <a:t> </a:t>
            </a:r>
            <a:r>
              <a:rPr lang="en-US" sz="2800" dirty="0" err="1">
                <a:solidFill>
                  <a:srgbClr val="C00000"/>
                </a:solidFill>
              </a:rPr>
              <a:t>hệ</a:t>
            </a:r>
            <a:r>
              <a:rPr lang="en-US" sz="2800" dirty="0">
                <a:solidFill>
                  <a:srgbClr val="C00000"/>
                </a:solidFill>
              </a:rPr>
              <a:t> </a:t>
            </a:r>
            <a:r>
              <a:rPr lang="en-US" sz="2800" dirty="0" err="1">
                <a:solidFill>
                  <a:srgbClr val="C00000"/>
                </a:solidFill>
              </a:rPr>
              <a:t>tế</a:t>
            </a:r>
            <a:r>
              <a:rPr lang="en-US" sz="2800" dirty="0">
                <a:solidFill>
                  <a:srgbClr val="C00000"/>
                </a:solidFill>
              </a:rPr>
              <a:t> </a:t>
            </a:r>
            <a:r>
              <a:rPr lang="en-US" sz="2800" dirty="0" err="1">
                <a:solidFill>
                  <a:srgbClr val="C00000"/>
                </a:solidFill>
              </a:rPr>
              <a:t>bào</a:t>
            </a:r>
            <a:r>
              <a:rPr lang="en-US" sz="2800" dirty="0">
                <a:solidFill>
                  <a:srgbClr val="C00000"/>
                </a:solidFill>
              </a:rPr>
              <a:t> </a:t>
            </a:r>
            <a:r>
              <a:rPr lang="en-US" sz="2800" dirty="0" err="1">
                <a:solidFill>
                  <a:srgbClr val="C00000"/>
                </a:solidFill>
              </a:rPr>
              <a:t>và</a:t>
            </a:r>
            <a:r>
              <a:rPr lang="en-US" sz="2800" dirty="0">
                <a:solidFill>
                  <a:srgbClr val="C00000"/>
                </a:solidFill>
              </a:rPr>
              <a:t> </a:t>
            </a:r>
            <a:r>
              <a:rPr lang="en-US" sz="2800" dirty="0" err="1">
                <a:solidFill>
                  <a:srgbClr val="C00000"/>
                </a:solidFill>
              </a:rPr>
              <a:t>cơ</a:t>
            </a:r>
            <a:r>
              <a:rPr lang="en-US" sz="2800" dirty="0">
                <a:solidFill>
                  <a:srgbClr val="C00000"/>
                </a:solidFill>
              </a:rPr>
              <a:t> </a:t>
            </a:r>
            <a:r>
              <a:rPr lang="en-US" sz="2800" dirty="0" err="1">
                <a:solidFill>
                  <a:srgbClr val="C00000"/>
                </a:solidFill>
              </a:rPr>
              <a:t>thể</a:t>
            </a:r>
            <a:r>
              <a:rPr lang="en-US" sz="2800" dirty="0">
                <a:solidFill>
                  <a:srgbClr val="C00000"/>
                </a:solidFill>
              </a:rPr>
              <a:t>.</a:t>
            </a:r>
            <a:endParaRPr kumimoji="0" lang="en-US" sz="2800" b="1" i="0" u="none" strike="noStrike" kern="1200" cap="none" spc="0" normalizeH="0" baseline="0" noProof="0" dirty="0">
              <a:ln>
                <a:noFill/>
              </a:ln>
              <a:solidFill>
                <a:srgbClr val="C00000"/>
              </a:solidFill>
              <a:effectLst/>
              <a:uLnTx/>
              <a:uFillTx/>
              <a:latin typeface="Times New Roman" pitchFamily="18" charset="0"/>
              <a:cs typeface="Times New Roman" pitchFamily="18" charset="0"/>
            </a:endParaRPr>
          </a:p>
        </p:txBody>
      </p:sp>
      <p:sp>
        <p:nvSpPr>
          <p:cNvPr id="6" name="Pentagon 5">
            <a:hlinkClick r:id="rId4" action="ppaction://hlinksldjump"/>
          </p:cNvPr>
          <p:cNvSpPr/>
          <p:nvPr/>
        </p:nvSpPr>
        <p:spPr>
          <a:xfrm flipH="1">
            <a:off x="7029450" y="4248150"/>
            <a:ext cx="1905000" cy="685800"/>
          </a:xfrm>
          <a:prstGeom prst="homePlate">
            <a:avLst/>
          </a:prstGeom>
          <a:solidFill>
            <a:srgbClr val="FFC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dirty="0">
                <a:solidFill>
                  <a:srgbClr val="C00000"/>
                </a:solidFill>
                <a:latin typeface="Times New Roman" pitchFamily="18" charset="0"/>
                <a:cs typeface="Times New Roman" pitchFamily="18" charset="0"/>
              </a:rPr>
              <a:t>HOME</a:t>
            </a:r>
          </a:p>
        </p:txBody>
      </p:sp>
      <p:sp>
        <p:nvSpPr>
          <p:cNvPr id="7" name="Oval 6"/>
          <p:cNvSpPr/>
          <p:nvPr/>
        </p:nvSpPr>
        <p:spPr>
          <a:xfrm>
            <a:off x="653143" y="3398245"/>
            <a:ext cx="1524000" cy="15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07588" y="3452688"/>
            <a:ext cx="1415143" cy="1415143"/>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9" name="het gi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1110343" y="5280060"/>
            <a:ext cx="609600" cy="609600"/>
          </a:xfrm>
          <a:prstGeom prst="rect">
            <a:avLst/>
          </a:prstGeom>
        </p:spPr>
      </p:pic>
      <p:sp>
        <p:nvSpPr>
          <p:cNvPr id="10" name="TextBox 9"/>
          <p:cNvSpPr txBox="1"/>
          <p:nvPr/>
        </p:nvSpPr>
        <p:spPr>
          <a:xfrm>
            <a:off x="793819" y="3929426"/>
            <a:ext cx="1242648" cy="461665"/>
          </a:xfrm>
          <a:prstGeom prst="rect">
            <a:avLst/>
          </a:prstGeom>
          <a:noFill/>
        </p:spPr>
        <p:txBody>
          <a:bodyPr wrap="none" rtlCol="0">
            <a:spAutoFit/>
          </a:bodyPr>
          <a:lstStyle/>
          <a:p>
            <a:r>
              <a:rPr lang="en-US" sz="2400" b="1">
                <a:solidFill>
                  <a:schemeClr val="bg1"/>
                </a:solidFill>
              </a:rPr>
              <a:t>HẾT GIỜ</a:t>
            </a:r>
          </a:p>
        </p:txBody>
      </p:sp>
    </p:spTree>
    <p:extLst>
      <p:ext uri="{BB962C8B-B14F-4D97-AF65-F5344CB8AC3E}">
        <p14:creationId xmlns:p14="http://schemas.microsoft.com/office/powerpoint/2010/main" val="74283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5000"/>
                                        <p:tgtEl>
                                          <p:spTgt spid="8"/>
                                        </p:tgtEl>
                                      </p:cBhvr>
                                    </p:animEffect>
                                  </p:childTnLst>
                                </p:cTn>
                              </p:par>
                            </p:childTnLst>
                          </p:cTn>
                        </p:par>
                        <p:par>
                          <p:cTn id="15" fill="hold">
                            <p:stCondLst>
                              <p:cond delay="5000"/>
                            </p:stCondLst>
                            <p:childTnLst>
                              <p:par>
                                <p:cTn id="16" presetID="1" presetClass="mediacall" presetSubtype="0" fill="hold" nodeType="afterEffect">
                                  <p:stCondLst>
                                    <p:cond delay="0"/>
                                  </p:stCondLst>
                                  <p:childTnLst>
                                    <p:cmd type="call" cmd="playFrom(0.0)">
                                      <p:cBhvr>
                                        <p:cTn id="17" dur="1965" fill="hold"/>
                                        <p:tgtEl>
                                          <p:spTgt spid="9"/>
                                        </p:tgtEl>
                                      </p:cBhvr>
                                    </p:cmd>
                                  </p:childTnLst>
                                </p:cTn>
                              </p:par>
                              <p:par>
                                <p:cTn id="18" presetID="53" presetClass="entr" presetSubtype="16"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anim calcmode="lin" valueType="num">
                                      <p:cBhvr>
                                        <p:cTn id="34" dur="500" fill="hold"/>
                                        <p:tgtEl>
                                          <p:spTgt spid="6"/>
                                        </p:tgtEl>
                                        <p:attrNameLst>
                                          <p:attrName>ppt_x</p:attrName>
                                        </p:attrNameLst>
                                      </p:cBhvr>
                                      <p:tavLst>
                                        <p:tav tm="0">
                                          <p:val>
                                            <p:strVal val="#ppt_x"/>
                                          </p:val>
                                        </p:tav>
                                        <p:tav tm="100000">
                                          <p:val>
                                            <p:strVal val="#ppt_x"/>
                                          </p:val>
                                        </p:tav>
                                      </p:tavLst>
                                    </p:anim>
                                    <p:anim calcmode="lin" valueType="num">
                                      <p:cBhvr>
                                        <p:cTn id="35"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9"/>
                </p:tgtEl>
              </p:cMediaNode>
            </p:audio>
          </p:childTnLst>
        </p:cTn>
      </p:par>
    </p:tnLst>
    <p:bldLst>
      <p:bldP spid="4" grpId="0" animBg="1"/>
      <p:bldP spid="5" grpId="0" animBg="1"/>
      <p:bldP spid="6" grpId="0" animBg="1"/>
      <p:bldP spid="8" grpId="0" animBg="1"/>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571503"/>
            <a:ext cx="8610600" cy="4216539"/>
          </a:xfrm>
          <a:prstGeom prst="rect">
            <a:avLst/>
          </a:prstGeom>
          <a:noFill/>
        </p:spPr>
        <p:txBody>
          <a:bodyPr wrap="square" rtlCol="0">
            <a:spAutoFit/>
          </a:bodyPr>
          <a:lstStyle/>
          <a:p>
            <a:r>
              <a:rPr lang="en-US" sz="2400" dirty="0" err="1">
                <a:latin typeface="Times New Roman" pitchFamily="18" charset="0"/>
                <a:cs typeface="Times New Roman" pitchFamily="18" charset="0"/>
              </a:rPr>
              <a:t>Bài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tập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Một</a:t>
            </a:r>
            <a:r>
              <a:rPr lang="en-US" sz="2400" dirty="0">
                <a:latin typeface="Times New Roman" pitchFamily="18" charset="0"/>
                <a:cs typeface="Times New Roman" pitchFamily="18" charset="0"/>
              </a:rPr>
              <a:t> NST có </a:t>
            </a:r>
            <a:r>
              <a:rPr lang="en-US" sz="2400" dirty="0" err="1">
                <a:latin typeface="Times New Roman" pitchFamily="18" charset="0"/>
                <a:cs typeface="Times New Roman" pitchFamily="18" charset="0"/>
              </a:rPr>
              <a:t>trình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các</a:t>
            </a:r>
            <a:r>
              <a:rPr lang="en-US" sz="2400" dirty="0">
                <a:latin typeface="Times New Roman" pitchFamily="18" charset="0"/>
                <a:cs typeface="Times New Roman" pitchFamily="18" charset="0"/>
              </a:rPr>
              <a:t> gen </a:t>
            </a:r>
            <a:r>
              <a:rPr lang="en-US" sz="2400" dirty="0" err="1">
                <a:latin typeface="Times New Roman" pitchFamily="18" charset="0"/>
                <a:cs typeface="Times New Roman" pitchFamily="18" charset="0"/>
              </a:rPr>
              <a:t>phân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bô</a:t>
            </a:r>
            <a:r>
              <a:rPr lang="en-US" sz="2400" dirty="0">
                <a:latin typeface="Times New Roman" pitchFamily="18" charset="0"/>
                <a:cs typeface="Times New Roman" pitchFamily="18" charset="0"/>
              </a:rPr>
              <a:t>́ </a:t>
            </a:r>
            <a:r>
              <a:rPr lang="en-US" dirty="0"/>
              <a:t>: </a:t>
            </a:r>
            <a:r>
              <a:rPr lang="en-US" sz="2400" dirty="0">
                <a:latin typeface="Times New Roman" pitchFamily="18" charset="0"/>
                <a:cs typeface="Times New Roman" pitchFamily="18" charset="0"/>
              </a:rPr>
              <a:t>ABCDE</a:t>
            </a:r>
            <a:r>
              <a:rPr lang="en-US" dirty="0"/>
              <a:t>        </a:t>
            </a:r>
            <a:r>
              <a:rPr lang="en-US" sz="2400" dirty="0">
                <a:latin typeface="Times New Roman" pitchFamily="18" charset="0"/>
                <a:cs typeface="Times New Roman" pitchFamily="18" charset="0"/>
              </a:rPr>
              <a:t>FGH</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dirty="0" err="1">
                <a:latin typeface="Times New Roman" pitchFamily="18" charset="0"/>
                <a:cs typeface="Times New Roman" pitchFamily="18" charset="0"/>
              </a:rPr>
              <a:t>biết</a:t>
            </a:r>
            <a:r>
              <a:rPr lang="en-US" sz="2400" b="1" dirty="0">
                <a:latin typeface="Times New Roman" pitchFamily="18" charset="0"/>
                <a:cs typeface="Times New Roman" pitchFamily="18" charset="0"/>
              </a:rPr>
              <a:t> : </a:t>
            </a:r>
            <a:r>
              <a:rPr lang="en-US" sz="2400" dirty="0">
                <a:latin typeface="Times New Roman" pitchFamily="18" charset="0"/>
                <a:cs typeface="Times New Roman" pitchFamily="18" charset="0"/>
              </a:rPr>
              <a:t>A, B,C, D, E, F, G, H : </a:t>
            </a:r>
            <a:r>
              <a:rPr lang="en-US" sz="2400" dirty="0" err="1">
                <a:latin typeface="Times New Roman" pitchFamily="18" charset="0"/>
                <a:cs typeface="Times New Roman" pitchFamily="18" charset="0"/>
              </a:rPr>
              <a:t>Ki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các</a:t>
            </a:r>
            <a:r>
              <a:rPr lang="en-US" sz="2400" dirty="0">
                <a:latin typeface="Times New Roman" pitchFamily="18" charset="0"/>
                <a:cs typeface="Times New Roman" pitchFamily="18" charset="0"/>
              </a:rPr>
              <a:t> gen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NST ;  (   </a:t>
            </a:r>
            <a:r>
              <a:rPr lang="en-US" sz="2800" dirty="0">
                <a:solidFill>
                  <a:prstClr val="black"/>
                </a:solidFill>
                <a:latin typeface="Times New Roman" pitchFamily="18" charset="0"/>
                <a:cs typeface="Times New Roman" pitchFamily="18" charset="0"/>
              </a:rPr>
              <a:t>)</a:t>
            </a:r>
          </a:p>
          <a:p>
            <a:r>
              <a:rPr lang="en-US" sz="2400" dirty="0" err="1">
                <a:solidFill>
                  <a:prstClr val="black"/>
                </a:solidFill>
                <a:latin typeface="Times New Roman" pitchFamily="18" charset="0"/>
                <a:cs typeface="Times New Roman" pitchFamily="18" charset="0"/>
              </a:rPr>
              <a:t>Tâm</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động</a:t>
            </a:r>
            <a:r>
              <a:rPr lang="en-US" sz="2400" dirty="0">
                <a:solidFill>
                  <a:prstClr val="black"/>
                </a:solidFill>
                <a:latin typeface="Times New Roman" pitchFamily="18" charset="0"/>
                <a:cs typeface="Times New Roman" pitchFamily="18" charset="0"/>
              </a:rPr>
              <a:t>. Do </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đột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trúc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các</a:t>
            </a:r>
            <a:r>
              <a:rPr lang="en-US" sz="2400" dirty="0">
                <a:latin typeface="Times New Roman" pitchFamily="18" charset="0"/>
                <a:cs typeface="Times New Roman" pitchFamily="18" charset="0"/>
              </a:rPr>
              <a:t> gen </a:t>
            </a:r>
            <a:r>
              <a:rPr lang="en-US" sz="2400" dirty="0" err="1">
                <a:latin typeface="Times New Roman" pitchFamily="18" charset="0"/>
                <a:cs typeface="Times New Roman" pitchFamily="18" charset="0"/>
              </a:rPr>
              <a:t>phân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NST có </a:t>
            </a:r>
            <a:r>
              <a:rPr lang="en-US" sz="2400" dirty="0" err="1">
                <a:latin typeface="Times New Roman" pitchFamily="18" charset="0"/>
                <a:cs typeface="Times New Roman" pitchFamily="18" charset="0"/>
              </a:rPr>
              <a:t>trình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a:t>
            </a:r>
            <a:r>
              <a:rPr lang="en-US" sz="2400" dirty="0">
                <a:latin typeface="Times New Roman" pitchFamily="18" charset="0"/>
                <a:cs typeface="Times New Roman" pitchFamily="18" charset="0"/>
              </a:rPr>
              <a:t>̣ ABCDE</a:t>
            </a:r>
            <a:r>
              <a:rPr lang="en-US" sz="2400" dirty="0"/>
              <a:t>     </a:t>
            </a:r>
            <a:r>
              <a:rPr lang="en-US" sz="2400" dirty="0">
                <a:latin typeface="Times New Roman" pitchFamily="18" charset="0"/>
                <a:cs typeface="Times New Roman" pitchFamily="18" charset="0"/>
              </a:rPr>
              <a:t>FG</a:t>
            </a:r>
          </a:p>
          <a:p>
            <a:pPr>
              <a:buFontTx/>
              <a:buChar char="-"/>
            </a:pPr>
            <a:r>
              <a:rPr lang="en-US" sz="2400" dirty="0" err="1">
                <a:latin typeface="Times New Roman" pitchFamily="18" charset="0"/>
                <a:cs typeface="Times New Roman" pitchFamily="18" charset="0"/>
              </a:rPr>
              <a:t>Xác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đột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biến</a:t>
            </a:r>
            <a:endParaRPr lang="en-US" sz="2400" dirty="0">
              <a:latin typeface="Times New Roman" pitchFamily="18" charset="0"/>
              <a:cs typeface="Times New Roman" pitchFamily="18" charset="0"/>
            </a:endParaRPr>
          </a:p>
          <a:p>
            <a:pPr>
              <a:buFontTx/>
              <a:buChar char="-"/>
            </a:pPr>
            <a:r>
              <a:rPr lang="en-US" sz="2400" dirty="0" err="1">
                <a:latin typeface="Times New Roman" pitchFamily="18" charset="0"/>
                <a:cs typeface="Times New Roman" pitchFamily="18" charset="0"/>
              </a:rPr>
              <a:t>Nếu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đột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xảy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ở </a:t>
            </a:r>
            <a:r>
              <a:rPr lang="en-US" sz="2400" dirty="0" err="1">
                <a:latin typeface="Times New Roman" pitchFamily="18" charset="0"/>
                <a:cs typeface="Times New Roman" pitchFamily="18" charset="0"/>
              </a:rPr>
              <a:t>cặp</a:t>
            </a:r>
            <a:r>
              <a:rPr lang="en-US" sz="2400" dirty="0">
                <a:latin typeface="Times New Roman" pitchFamily="18" charset="0"/>
                <a:cs typeface="Times New Roman" pitchFamily="18" charset="0"/>
              </a:rPr>
              <a:t> NST </a:t>
            </a:r>
            <a:r>
              <a:rPr lang="en-US" sz="2400" dirty="0" err="1">
                <a:latin typeface="Times New Roman" pitchFamily="18" charset="0"/>
                <a:cs typeface="Times New Roman" pitchFamily="18" charset="0"/>
              </a:rPr>
              <a:t>sô</a:t>
            </a:r>
            <a:r>
              <a:rPr lang="en-US" sz="2400" dirty="0">
                <a:latin typeface="Times New Roman" pitchFamily="18" charset="0"/>
                <a:cs typeface="Times New Roman" pitchFamily="18" charset="0"/>
              </a:rPr>
              <a:t>́ 21 ở </a:t>
            </a:r>
            <a:r>
              <a:rPr lang="en-US" sz="2400" dirty="0" err="1">
                <a:latin typeface="Times New Roman" pitchFamily="18" charset="0"/>
                <a:cs typeface="Times New Roman" pitchFamily="18" charset="0"/>
              </a:rPr>
              <a:t>người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hậu</a:t>
            </a:r>
            <a:r>
              <a:rPr lang="en-US" sz="2400" dirty="0">
                <a:latin typeface="Times New Roman" pitchFamily="18" charset="0"/>
                <a:cs typeface="Times New Roman" pitchFamily="18" charset="0"/>
              </a:rPr>
              <a:t> quả </a:t>
            </a:r>
            <a:r>
              <a:rPr lang="en-US" sz="2400" dirty="0" err="1">
                <a:latin typeface="Times New Roman" pitchFamily="18" charset="0"/>
                <a:cs typeface="Times New Roman" pitchFamily="18" charset="0"/>
              </a:rPr>
              <a:t>gi</a:t>
            </a:r>
            <a:r>
              <a:rPr lang="en-US" sz="2400" dirty="0">
                <a:latin typeface="Times New Roman" pitchFamily="18" charset="0"/>
                <a:cs typeface="Times New Roman" pitchFamily="18" charset="0"/>
              </a:rPr>
              <a:t>̀? </a:t>
            </a:r>
          </a:p>
          <a:p>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Đáp</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án</a:t>
            </a:r>
            <a:r>
              <a:rPr lang="en-US" sz="2400" dirty="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a:p>
            <a:pPr>
              <a:buFontTx/>
              <a:buChar char="-"/>
            </a:pPr>
            <a:r>
              <a:rPr lang="en-US" sz="2400" dirty="0" err="1">
                <a:latin typeface="Times New Roman" pitchFamily="18" charset="0"/>
                <a:cs typeface="Times New Roman" pitchFamily="18" charset="0"/>
              </a:rPr>
              <a:t>Dạng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đột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Mất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đoạn</a:t>
            </a:r>
            <a:r>
              <a:rPr lang="en-US" sz="2400" dirty="0">
                <a:latin typeface="Times New Roman" pitchFamily="18" charset="0"/>
                <a:cs typeface="Times New Roman" pitchFamily="18" charset="0"/>
              </a:rPr>
              <a:t> NST, </a:t>
            </a:r>
            <a:r>
              <a:rPr lang="en-US" sz="2400" dirty="0" err="1">
                <a:latin typeface="Times New Roman" pitchFamily="18" charset="0"/>
                <a:cs typeface="Times New Roman" pitchFamily="18" charset="0"/>
              </a:rPr>
              <a:t>Đoạn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mất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mang</a:t>
            </a:r>
            <a:r>
              <a:rPr lang="en-US" sz="2400" dirty="0">
                <a:latin typeface="Times New Roman" pitchFamily="18" charset="0"/>
                <a:cs typeface="Times New Roman" pitchFamily="18" charset="0"/>
              </a:rPr>
              <a:t> gen H </a:t>
            </a:r>
          </a:p>
          <a:p>
            <a:pPr>
              <a:buFontTx/>
              <a:buChar char="-"/>
            </a:pPr>
            <a:r>
              <a:rPr lang="en-US" sz="2400" dirty="0" err="1">
                <a:latin typeface="Times New Roman" pitchFamily="18" charset="0"/>
                <a:cs typeface="Times New Roman" pitchFamily="18" charset="0"/>
              </a:rPr>
              <a:t>Gây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máu</a:t>
            </a:r>
            <a:endParaRPr lang="en-US" sz="2400" dirty="0">
              <a:latin typeface="Times New Roman" pitchFamily="18" charset="0"/>
              <a:cs typeface="Times New Roman" pitchFamily="18" charset="0"/>
            </a:endParaRPr>
          </a:p>
        </p:txBody>
      </p:sp>
      <p:sp>
        <p:nvSpPr>
          <p:cNvPr id="8" name="Oval 7"/>
          <p:cNvSpPr/>
          <p:nvPr/>
        </p:nvSpPr>
        <p:spPr>
          <a:xfrm>
            <a:off x="7269483" y="742950"/>
            <a:ext cx="198119"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9" name="Oval 8"/>
          <p:cNvSpPr/>
          <p:nvPr/>
        </p:nvSpPr>
        <p:spPr>
          <a:xfrm flipV="1">
            <a:off x="7467600" y="1200150"/>
            <a:ext cx="152400" cy="9143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 name="Oval 9"/>
          <p:cNvSpPr/>
          <p:nvPr/>
        </p:nvSpPr>
        <p:spPr>
          <a:xfrm flipH="1">
            <a:off x="2438400" y="1962150"/>
            <a:ext cx="1524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blinds(horizontal)">
                                      <p:cBhvr>
                                        <p:cTn id="7" dur="500"/>
                                        <p:tgtEl>
                                          <p:spTgt spid="6">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6" end="6"/>
                                            </p:txEl>
                                          </p:spTgt>
                                        </p:tgtEl>
                                        <p:attrNameLst>
                                          <p:attrName>style.visibility</p:attrName>
                                        </p:attrNameLst>
                                      </p:cBhvr>
                                      <p:to>
                                        <p:strVal val="visible"/>
                                      </p:to>
                                    </p:set>
                                    <p:animEffect transition="in" filter="blinds(horizontal)">
                                      <p:cBhvr>
                                        <p:cTn id="10" dur="500"/>
                                        <p:tgtEl>
                                          <p:spTgt spid="6">
                                            <p:txEl>
                                              <p:pRg st="6" end="6"/>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animEffect transition="in" filter="blinds(horizontal)">
                                      <p:cBhvr>
                                        <p:cTn id="13"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7400" y="400050"/>
            <a:ext cx="5486400" cy="707886"/>
          </a:xfrm>
          <a:prstGeom prst="rect">
            <a:avLst/>
          </a:prstGeom>
          <a:noFill/>
        </p:spPr>
        <p:txBody>
          <a:bodyPr wrap="square" rtlCol="0">
            <a:spAutoFit/>
          </a:bodyPr>
          <a:lstStyle/>
          <a:p>
            <a:r>
              <a:rPr lang="en-US" sz="4000" dirty="0">
                <a:solidFill>
                  <a:srgbClr val="FF0000"/>
                </a:solidFill>
                <a:latin typeface="Times New Roman" pitchFamily="18" charset="0"/>
                <a:cs typeface="Times New Roman" pitchFamily="18" charset="0"/>
              </a:rPr>
              <a:t>TRÒ CHƠI TIẾP SỨC</a:t>
            </a:r>
          </a:p>
        </p:txBody>
      </p:sp>
      <p:sp>
        <p:nvSpPr>
          <p:cNvPr id="4097" name="Rectangle 1"/>
          <p:cNvSpPr>
            <a:spLocks noChangeArrowheads="1"/>
          </p:cNvSpPr>
          <p:nvPr/>
        </p:nvSpPr>
        <p:spPr bwMode="auto">
          <a:xfrm>
            <a:off x="914400" y="1200151"/>
            <a:ext cx="678180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3200400" algn="l"/>
              </a:tabLst>
            </a:pP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Nhóm</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1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va</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nhóm</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2 là 1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đội</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a:t>
            </a:r>
            <a:endParaRPr kumimoji="0" lang="en-US" sz="2000" b="0" i="0" u="none" strike="noStrike" cap="none" normalizeH="0" baseline="0" dirty="0">
              <a:ln>
                <a:noFill/>
              </a:ln>
              <a:solidFill>
                <a:schemeClr val="tx1"/>
              </a:solidFill>
              <a:effectLst/>
              <a:latin typeface="Time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200400" algn="l"/>
              </a:tabLst>
            </a:pP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Nhóm</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3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va</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nhóm</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4 là 1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đội</a:t>
            </a:r>
            <a:endParaRPr kumimoji="0" lang="en-US" sz="2000" b="0" i="0" u="none" strike="noStrike" cap="none" normalizeH="0" baseline="0" dirty="0">
              <a:ln>
                <a:noFill/>
              </a:ln>
              <a:solidFill>
                <a:srgbClr val="000000"/>
              </a:solidFill>
              <a:effectLst/>
              <a:latin typeface="Times"/>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200400" algn="l"/>
              </a:tabLst>
            </a:pP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Luật</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chơi</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GV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phát</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cho</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mỗi</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đội</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8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tơ</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giấy</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con,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trong</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đo</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ghi</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những</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việc</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nên</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làm</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va</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không</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nên</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làm</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để</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hạn</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chế</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phát</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sinh</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đột</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biến</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cấu</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trúc</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NST,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hạn</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chế</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các</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loại</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bệnh</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ung</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thư</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bệnh</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tật</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di</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truyền</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Trong</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1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phút</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30s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các</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đội</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phải</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biết</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tơ</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giấy</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nào</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nói</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vê</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việc</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mình</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cần</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làm</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tơ</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nào</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nói</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vê</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việc</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không</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nên</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làm</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sau</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đo</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a:t>
            </a:r>
            <a:r>
              <a:rPr kumimoji="0" lang="en-US" sz="2000" b="1"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mỗi</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đội</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cư</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ra</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8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bạn</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lên</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bảng</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dán</a:t>
            </a:r>
            <a:r>
              <a:rPr kumimoji="0" lang="en-US" sz="2000" b="1"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vào</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bảng</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đội</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nào</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dán</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nhanh</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va</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đúng</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thi</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đội</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đo</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chiến</a:t>
            </a:r>
            <a:r>
              <a:rPr kumimoji="0" lang="en-US" sz="2000" b="0" i="0" u="none" strike="noStrike" cap="none" normalizeH="0" baseline="0" dirty="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a:ln>
                  <a:noFill/>
                </a:ln>
                <a:solidFill>
                  <a:srgbClr val="000000"/>
                </a:solidFill>
                <a:effectLst/>
                <a:latin typeface="Times"/>
                <a:ea typeface="Times New Roman" pitchFamily="18" charset="0"/>
                <a:cs typeface="Arial" pitchFamily="34" charset="0"/>
              </a:rPr>
              <a:t>thắng</a:t>
            </a:r>
            <a:r>
              <a:rPr kumimoji="0" lang="en-US" sz="2000" b="0" i="0" u="none" strike="noStrike" cap="none" normalizeH="0" baseline="0" dirty="0">
                <a:ln>
                  <a:noFill/>
                </a:ln>
                <a:solidFill>
                  <a:schemeClr val="tx1"/>
                </a:solidFill>
                <a:effectLst/>
                <a:latin typeface="Times"/>
                <a:cs typeface="Arial" pitchFamily="34" charset="0"/>
              </a:rPr>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Text Box 2"/>
          <p:cNvSpPr txBox="1">
            <a:spLocks noChangeArrowheads="1"/>
          </p:cNvSpPr>
          <p:nvPr/>
        </p:nvSpPr>
        <p:spPr bwMode="auto">
          <a:xfrm>
            <a:off x="381000" y="321469"/>
            <a:ext cx="8510588" cy="3908762"/>
          </a:xfrm>
          <a:prstGeom prst="rect">
            <a:avLst/>
          </a:prstGeom>
          <a:noFill/>
          <a:ln w="9525">
            <a:noFill/>
            <a:miter lim="800000"/>
            <a:headEnd/>
            <a:tailEnd/>
          </a:ln>
          <a:effectLst/>
        </p:spPr>
        <p:txBody>
          <a:bodyPr>
            <a:spAutoFit/>
          </a:bodyPr>
          <a:lstStyle/>
          <a:p>
            <a:pPr algn="ctr">
              <a:spcBef>
                <a:spcPct val="50000"/>
              </a:spcBef>
            </a:pPr>
            <a:r>
              <a:rPr lang="en-US" sz="3200" dirty="0" err="1"/>
              <a:t>Hướng</a:t>
            </a:r>
            <a:r>
              <a:rPr lang="en-US" sz="3200" dirty="0"/>
              <a:t> </a:t>
            </a:r>
            <a:r>
              <a:rPr lang="en-US" sz="3200" dirty="0" err="1"/>
              <a:t>dẫn</a:t>
            </a:r>
            <a:r>
              <a:rPr lang="en-US" sz="3200" dirty="0"/>
              <a:t> </a:t>
            </a:r>
            <a:r>
              <a:rPr lang="en-US" sz="3200" dirty="0" err="1"/>
              <a:t>về</a:t>
            </a:r>
            <a:r>
              <a:rPr lang="en-US" sz="3200" dirty="0"/>
              <a:t> </a:t>
            </a:r>
            <a:r>
              <a:rPr lang="en-US" sz="3200" dirty="0" err="1"/>
              <a:t>nhà</a:t>
            </a:r>
            <a:endParaRPr lang="en-US" sz="3200" dirty="0"/>
          </a:p>
          <a:p>
            <a:pPr>
              <a:spcBef>
                <a:spcPct val="50000"/>
              </a:spcBef>
            </a:pPr>
            <a:r>
              <a:rPr lang="en-US" sz="2400" dirty="0"/>
              <a:t>1.Học </a:t>
            </a:r>
            <a:r>
              <a:rPr lang="en-US" sz="2400" dirty="0" err="1"/>
              <a:t>thuộc</a:t>
            </a:r>
            <a:r>
              <a:rPr lang="en-US" sz="2400" dirty="0"/>
              <a:t> </a:t>
            </a:r>
            <a:r>
              <a:rPr lang="en-US" sz="2400" dirty="0" err="1"/>
              <a:t>bài</a:t>
            </a:r>
            <a:r>
              <a:rPr lang="en-US" sz="2400" dirty="0"/>
              <a:t> </a:t>
            </a:r>
            <a:r>
              <a:rPr lang="en-US" sz="2400" dirty="0" err="1"/>
              <a:t>trả</a:t>
            </a:r>
            <a:r>
              <a:rPr lang="en-US" sz="2400" dirty="0"/>
              <a:t> </a:t>
            </a:r>
            <a:r>
              <a:rPr lang="en-US" sz="2400" dirty="0" err="1"/>
              <a:t>lời</a:t>
            </a:r>
            <a:r>
              <a:rPr lang="en-US" sz="2400" dirty="0"/>
              <a:t> </a:t>
            </a:r>
            <a:r>
              <a:rPr lang="en-US" sz="2400" dirty="0" err="1"/>
              <a:t>các</a:t>
            </a:r>
            <a:r>
              <a:rPr lang="en-US" sz="2400" dirty="0"/>
              <a:t> </a:t>
            </a:r>
            <a:r>
              <a:rPr lang="en-US" sz="2400" dirty="0" err="1"/>
              <a:t>câu</a:t>
            </a:r>
            <a:r>
              <a:rPr lang="en-US" sz="2400" dirty="0"/>
              <a:t> </a:t>
            </a:r>
            <a:r>
              <a:rPr lang="en-US" sz="2400" dirty="0" err="1"/>
              <a:t>hỏi</a:t>
            </a:r>
            <a:r>
              <a:rPr lang="en-US" sz="2400" dirty="0"/>
              <a:t> SGK</a:t>
            </a:r>
          </a:p>
          <a:p>
            <a:pPr>
              <a:spcBef>
                <a:spcPct val="50000"/>
              </a:spcBef>
            </a:pPr>
            <a:r>
              <a:rPr lang="en-US" sz="2400" dirty="0"/>
              <a:t>2.Nghiên </a:t>
            </a:r>
            <a:r>
              <a:rPr lang="en-US" sz="2400" dirty="0" err="1"/>
              <a:t>cứu</a:t>
            </a:r>
            <a:r>
              <a:rPr lang="en-US" sz="2400" dirty="0"/>
              <a:t> </a:t>
            </a:r>
            <a:r>
              <a:rPr lang="en-US" sz="2400" dirty="0" err="1"/>
              <a:t>nội</a:t>
            </a:r>
            <a:r>
              <a:rPr lang="en-US" sz="2400" dirty="0"/>
              <a:t> dung: </a:t>
            </a:r>
            <a:r>
              <a:rPr lang="en-US" sz="2400" dirty="0" err="1"/>
              <a:t>Đột</a:t>
            </a:r>
            <a:r>
              <a:rPr lang="en-US" sz="2400" dirty="0"/>
              <a:t> </a:t>
            </a:r>
            <a:r>
              <a:rPr lang="en-US" sz="2400" dirty="0" err="1"/>
              <a:t>biến</a:t>
            </a:r>
            <a:r>
              <a:rPr lang="en-US" sz="2400" dirty="0"/>
              <a:t> </a:t>
            </a:r>
            <a:r>
              <a:rPr lang="en-US" sz="2400" dirty="0" err="1"/>
              <a:t>số</a:t>
            </a:r>
            <a:r>
              <a:rPr lang="en-US" sz="2400" dirty="0"/>
              <a:t> </a:t>
            </a:r>
            <a:r>
              <a:rPr lang="en-US" sz="2400" dirty="0" err="1"/>
              <a:t>lượng</a:t>
            </a:r>
            <a:r>
              <a:rPr lang="en-US" sz="2400" dirty="0"/>
              <a:t> NST. </a:t>
            </a:r>
            <a:r>
              <a:rPr lang="en-US" sz="2400" dirty="0" err="1"/>
              <a:t>Tìm</a:t>
            </a:r>
            <a:r>
              <a:rPr lang="en-US" sz="2400" dirty="0"/>
              <a:t> </a:t>
            </a:r>
            <a:r>
              <a:rPr lang="en-US" sz="2400" dirty="0" err="1"/>
              <a:t>hiểu</a:t>
            </a:r>
            <a:endParaRPr lang="en-US" sz="2400" dirty="0"/>
          </a:p>
          <a:p>
            <a:pPr>
              <a:spcBef>
                <a:spcPct val="50000"/>
              </a:spcBef>
            </a:pPr>
            <a:r>
              <a:rPr lang="en-US" sz="2400" dirty="0"/>
              <a:t>- </a:t>
            </a:r>
            <a:r>
              <a:rPr lang="en-US" sz="2400" dirty="0" err="1"/>
              <a:t>Đột</a:t>
            </a:r>
            <a:r>
              <a:rPr lang="en-US" sz="2400" dirty="0"/>
              <a:t> </a:t>
            </a:r>
            <a:r>
              <a:rPr lang="en-US" sz="2400" dirty="0" err="1"/>
              <a:t>biến</a:t>
            </a:r>
            <a:r>
              <a:rPr lang="en-US" sz="2400" dirty="0"/>
              <a:t> </a:t>
            </a:r>
            <a:r>
              <a:rPr lang="en-US" sz="2400" dirty="0" err="1"/>
              <a:t>số</a:t>
            </a:r>
            <a:r>
              <a:rPr lang="en-US" sz="2400" dirty="0"/>
              <a:t> </a:t>
            </a:r>
            <a:r>
              <a:rPr lang="en-US" sz="2400" dirty="0" err="1"/>
              <a:t>lượng</a:t>
            </a:r>
            <a:r>
              <a:rPr lang="en-US" sz="2400" dirty="0"/>
              <a:t> NST </a:t>
            </a:r>
            <a:r>
              <a:rPr lang="en-US" sz="2400" dirty="0" err="1"/>
              <a:t>là</a:t>
            </a:r>
            <a:r>
              <a:rPr lang="en-US" sz="2400" dirty="0"/>
              <a:t> </a:t>
            </a:r>
            <a:r>
              <a:rPr lang="en-US" sz="2400" dirty="0" err="1"/>
              <a:t>gì</a:t>
            </a:r>
            <a:r>
              <a:rPr lang="en-US" sz="2400" dirty="0"/>
              <a:t>?</a:t>
            </a:r>
          </a:p>
          <a:p>
            <a:pPr>
              <a:spcBef>
                <a:spcPct val="50000"/>
              </a:spcBef>
            </a:pPr>
            <a:r>
              <a:rPr lang="en-US" sz="2400" dirty="0"/>
              <a:t>-</a:t>
            </a:r>
            <a:r>
              <a:rPr lang="en-US" sz="2400" dirty="0" err="1"/>
              <a:t>Nguyên</a:t>
            </a:r>
            <a:r>
              <a:rPr lang="en-US" sz="2400" dirty="0"/>
              <a:t> </a:t>
            </a:r>
            <a:r>
              <a:rPr lang="en-US" sz="2400" dirty="0" err="1"/>
              <a:t>nhân</a:t>
            </a:r>
            <a:r>
              <a:rPr lang="en-US" sz="2400" dirty="0"/>
              <a:t> </a:t>
            </a:r>
            <a:r>
              <a:rPr lang="en-US" sz="2400" dirty="0" err="1"/>
              <a:t>dẫn</a:t>
            </a:r>
            <a:r>
              <a:rPr lang="en-US" sz="2400" dirty="0"/>
              <a:t> </a:t>
            </a:r>
            <a:r>
              <a:rPr lang="en-US" sz="2400" dirty="0" err="1"/>
              <a:t>đến</a:t>
            </a:r>
            <a:r>
              <a:rPr lang="en-US" sz="2400" dirty="0"/>
              <a:t> </a:t>
            </a:r>
            <a:r>
              <a:rPr lang="en-US" sz="2400" dirty="0" err="1"/>
              <a:t>Đột</a:t>
            </a:r>
            <a:r>
              <a:rPr lang="en-US" sz="2400" dirty="0"/>
              <a:t> </a:t>
            </a:r>
            <a:r>
              <a:rPr lang="en-US" sz="2400" dirty="0" err="1"/>
              <a:t>biến</a:t>
            </a:r>
            <a:r>
              <a:rPr lang="en-US" sz="2400" dirty="0"/>
              <a:t> </a:t>
            </a:r>
            <a:r>
              <a:rPr lang="en-US" sz="2400" dirty="0" err="1"/>
              <a:t>số</a:t>
            </a:r>
            <a:r>
              <a:rPr lang="en-US" sz="2400" dirty="0"/>
              <a:t> </a:t>
            </a:r>
            <a:r>
              <a:rPr lang="en-US" sz="2400" dirty="0" err="1"/>
              <a:t>lượng</a:t>
            </a:r>
            <a:r>
              <a:rPr lang="en-US" sz="2400" dirty="0"/>
              <a:t> NST</a:t>
            </a:r>
          </a:p>
          <a:p>
            <a:pPr>
              <a:spcBef>
                <a:spcPct val="50000"/>
              </a:spcBef>
            </a:pPr>
            <a:r>
              <a:rPr lang="en-US" sz="2400" dirty="0"/>
              <a:t>-</a:t>
            </a:r>
            <a:r>
              <a:rPr lang="en-US" sz="2400" dirty="0" err="1"/>
              <a:t>Khái</a:t>
            </a:r>
            <a:r>
              <a:rPr lang="en-US" sz="2400" dirty="0"/>
              <a:t> </a:t>
            </a:r>
            <a:r>
              <a:rPr lang="en-US" sz="2400" dirty="0" err="1"/>
              <a:t>niệm</a:t>
            </a:r>
            <a:r>
              <a:rPr lang="en-US" sz="2400" dirty="0"/>
              <a:t>, </a:t>
            </a:r>
            <a:r>
              <a:rPr lang="en-US" sz="2400" dirty="0" err="1"/>
              <a:t>nguyên</a:t>
            </a:r>
            <a:r>
              <a:rPr lang="en-US" sz="2400" dirty="0"/>
              <a:t> </a:t>
            </a:r>
            <a:r>
              <a:rPr lang="en-US" sz="2400" dirty="0" err="1"/>
              <a:t>nhân</a:t>
            </a:r>
            <a:r>
              <a:rPr lang="en-US" sz="2400" dirty="0"/>
              <a:t>, </a:t>
            </a:r>
            <a:r>
              <a:rPr lang="en-US" sz="2400" dirty="0" err="1"/>
              <a:t>cơ</a:t>
            </a:r>
            <a:r>
              <a:rPr lang="en-US" sz="2400" dirty="0"/>
              <a:t> </a:t>
            </a:r>
            <a:r>
              <a:rPr lang="en-US" sz="2400" dirty="0" err="1"/>
              <a:t>chế</a:t>
            </a:r>
            <a:r>
              <a:rPr lang="en-US" sz="2400" dirty="0"/>
              <a:t> </a:t>
            </a:r>
            <a:r>
              <a:rPr lang="en-US" sz="2400" dirty="0" err="1"/>
              <a:t>phát</a:t>
            </a:r>
            <a:r>
              <a:rPr lang="en-US" sz="2400" dirty="0"/>
              <a:t> </a:t>
            </a:r>
            <a:r>
              <a:rPr lang="en-US" sz="2400" dirty="0" err="1"/>
              <a:t>sinh</a:t>
            </a:r>
            <a:r>
              <a:rPr lang="en-US" sz="2400" dirty="0"/>
              <a:t> </a:t>
            </a:r>
            <a:r>
              <a:rPr lang="en-US" sz="2400" dirty="0" err="1"/>
              <a:t>thể</a:t>
            </a:r>
            <a:r>
              <a:rPr lang="en-US" sz="2400" dirty="0"/>
              <a:t> </a:t>
            </a:r>
            <a:r>
              <a:rPr lang="en-US" sz="2400" dirty="0" err="1"/>
              <a:t>dị</a:t>
            </a:r>
            <a:r>
              <a:rPr lang="en-US" sz="2400" dirty="0"/>
              <a:t> </a:t>
            </a:r>
            <a:r>
              <a:rPr lang="en-US" sz="2400" dirty="0" err="1"/>
              <a:t>bội</a:t>
            </a:r>
            <a:r>
              <a:rPr lang="en-US" sz="2400" dirty="0"/>
              <a:t>.</a:t>
            </a:r>
          </a:p>
          <a:p>
            <a:pPr>
              <a:spcBef>
                <a:spcPct val="50000"/>
              </a:spcBef>
            </a:pPr>
            <a:r>
              <a:rPr lang="en-US" sz="2400" dirty="0"/>
              <a:t>*</a:t>
            </a:r>
            <a:r>
              <a:rPr lang="en-US" sz="2400" dirty="0" err="1"/>
              <a:t>Ôn</a:t>
            </a:r>
            <a:r>
              <a:rPr lang="en-US" sz="2400" dirty="0"/>
              <a:t> </a:t>
            </a:r>
            <a:r>
              <a:rPr lang="en-US" sz="2400" dirty="0" err="1"/>
              <a:t>lại</a:t>
            </a:r>
            <a:r>
              <a:rPr lang="en-US" sz="2400" dirty="0"/>
              <a:t> </a:t>
            </a:r>
            <a:r>
              <a:rPr lang="en-US" sz="2400" dirty="0" err="1"/>
              <a:t>kiến</a:t>
            </a:r>
            <a:r>
              <a:rPr lang="en-US" sz="2400" dirty="0"/>
              <a:t> </a:t>
            </a:r>
            <a:r>
              <a:rPr lang="en-US" sz="2400" dirty="0" err="1"/>
              <a:t>thức</a:t>
            </a:r>
            <a:r>
              <a:rPr lang="en-US" sz="2400" dirty="0"/>
              <a:t> NST </a:t>
            </a:r>
            <a:r>
              <a:rPr lang="en-US" sz="2400" dirty="0" err="1"/>
              <a:t>tương</a:t>
            </a:r>
            <a:r>
              <a:rPr lang="en-US" sz="2400" dirty="0"/>
              <a:t> </a:t>
            </a:r>
            <a:r>
              <a:rPr lang="en-US" sz="2400" dirty="0" err="1"/>
              <a:t>đồng</a:t>
            </a:r>
            <a:r>
              <a:rPr lang="en-US" sz="2400" dirty="0"/>
              <a:t>, </a:t>
            </a:r>
            <a:r>
              <a:rPr lang="en-US" sz="2400" dirty="0" err="1"/>
              <a:t>bộ</a:t>
            </a:r>
            <a:r>
              <a:rPr lang="en-US" sz="2400" dirty="0"/>
              <a:t> NST </a:t>
            </a:r>
            <a:r>
              <a:rPr lang="en-US" sz="2400" dirty="0" err="1"/>
              <a:t>lưỡng</a:t>
            </a:r>
            <a:r>
              <a:rPr lang="en-US" sz="2400" dirty="0"/>
              <a:t> </a:t>
            </a:r>
            <a:r>
              <a:rPr lang="en-US" sz="2400" dirty="0" err="1"/>
              <a:t>bội</a:t>
            </a:r>
            <a:r>
              <a:rPr lang="en-US" sz="2400" dirty="0"/>
              <a:t>, </a:t>
            </a:r>
            <a:r>
              <a:rPr lang="en-US" sz="2400" dirty="0" err="1"/>
              <a:t>đơn</a:t>
            </a:r>
            <a:r>
              <a:rPr lang="en-US" sz="2400" dirty="0"/>
              <a:t> </a:t>
            </a:r>
            <a:r>
              <a:rPr lang="en-US" sz="2400" dirty="0" err="1"/>
              <a:t>bội</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09550"/>
            <a:ext cx="8458200" cy="1752600"/>
          </a:xfrm>
          <a:prstGeom prst="rect">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vi-VN" sz="3200" b="1" dirty="0">
                <a:solidFill>
                  <a:schemeClr val="tx1"/>
                </a:solidFill>
              </a:rPr>
              <a:t>Câu hỏi</a:t>
            </a:r>
            <a:r>
              <a:rPr lang="en-US" sz="3200" b="1" dirty="0">
                <a:solidFill>
                  <a:schemeClr val="tx1"/>
                </a:solidFill>
              </a:rPr>
              <a:t>: </a:t>
            </a:r>
            <a:r>
              <a:rPr lang="en-US" sz="3200" dirty="0">
                <a:solidFill>
                  <a:schemeClr val="tx1"/>
                </a:solidFill>
              </a:rPr>
              <a:t>: </a:t>
            </a:r>
            <a:r>
              <a:rPr lang="en-US" sz="3200" dirty="0" err="1">
                <a:solidFill>
                  <a:schemeClr val="tx1"/>
                </a:solidFill>
              </a:rPr>
              <a:t>Bộ</a:t>
            </a:r>
            <a:r>
              <a:rPr lang="en-US" sz="3200" dirty="0">
                <a:solidFill>
                  <a:schemeClr val="tx1"/>
                </a:solidFill>
              </a:rPr>
              <a:t> NST </a:t>
            </a:r>
            <a:r>
              <a:rPr lang="en-US" sz="3200" dirty="0" err="1">
                <a:solidFill>
                  <a:schemeClr val="tx1"/>
                </a:solidFill>
              </a:rPr>
              <a:t>lưỡng</a:t>
            </a:r>
            <a:r>
              <a:rPr lang="en-US" sz="3200" dirty="0">
                <a:solidFill>
                  <a:schemeClr val="tx1"/>
                </a:solidFill>
              </a:rPr>
              <a:t> </a:t>
            </a:r>
            <a:r>
              <a:rPr lang="en-US" sz="3200" dirty="0" err="1">
                <a:solidFill>
                  <a:schemeClr val="tx1"/>
                </a:solidFill>
              </a:rPr>
              <a:t>bội</a:t>
            </a:r>
            <a:r>
              <a:rPr lang="en-US" sz="3200" dirty="0">
                <a:solidFill>
                  <a:schemeClr val="tx1"/>
                </a:solidFill>
              </a:rPr>
              <a:t> </a:t>
            </a:r>
            <a:r>
              <a:rPr lang="en-US" sz="3200" dirty="0" err="1">
                <a:solidFill>
                  <a:schemeClr val="tx1"/>
                </a:solidFill>
              </a:rPr>
              <a:t>của</a:t>
            </a:r>
            <a:r>
              <a:rPr lang="en-US" sz="3200" dirty="0">
                <a:solidFill>
                  <a:schemeClr val="tx1"/>
                </a:solidFill>
              </a:rPr>
              <a:t> </a:t>
            </a:r>
            <a:r>
              <a:rPr lang="en-US" sz="3200" dirty="0" err="1">
                <a:solidFill>
                  <a:schemeClr val="tx1"/>
                </a:solidFill>
              </a:rPr>
              <a:t>loài</a:t>
            </a:r>
            <a:r>
              <a:rPr lang="en-US" sz="3200" dirty="0">
                <a:solidFill>
                  <a:schemeClr val="tx1"/>
                </a:solidFill>
              </a:rPr>
              <a:t> </a:t>
            </a:r>
            <a:r>
              <a:rPr lang="en-US" sz="3200" dirty="0" err="1">
                <a:solidFill>
                  <a:schemeClr val="tx1"/>
                </a:solidFill>
              </a:rPr>
              <a:t>người</a:t>
            </a:r>
            <a:r>
              <a:rPr lang="en-US" sz="3200" dirty="0">
                <a:solidFill>
                  <a:schemeClr val="tx1"/>
                </a:solidFill>
              </a:rPr>
              <a:t> 2n </a:t>
            </a:r>
            <a:r>
              <a:rPr lang="en-US" sz="3200" dirty="0" err="1">
                <a:solidFill>
                  <a:schemeClr val="tx1"/>
                </a:solidFill>
              </a:rPr>
              <a:t>bằng</a:t>
            </a:r>
            <a:r>
              <a:rPr lang="en-US" sz="3200" dirty="0">
                <a:solidFill>
                  <a:schemeClr val="tx1"/>
                </a:solidFill>
              </a:rPr>
              <a:t> </a:t>
            </a:r>
            <a:r>
              <a:rPr lang="en-US" sz="3200" dirty="0" err="1">
                <a:solidFill>
                  <a:schemeClr val="tx1"/>
                </a:solidFill>
              </a:rPr>
              <a:t>bao</a:t>
            </a:r>
            <a:r>
              <a:rPr lang="en-US" sz="3200" dirty="0">
                <a:solidFill>
                  <a:schemeClr val="tx1"/>
                </a:solidFill>
              </a:rPr>
              <a:t> </a:t>
            </a:r>
            <a:r>
              <a:rPr lang="en-US" sz="3200" dirty="0" err="1">
                <a:solidFill>
                  <a:schemeClr val="tx1"/>
                </a:solidFill>
              </a:rPr>
              <a:t>nhiêu</a:t>
            </a:r>
            <a:r>
              <a:rPr lang="en-US" sz="3200" dirty="0">
                <a:solidFill>
                  <a:schemeClr val="tx1"/>
                </a:solidFill>
              </a:rPr>
              <a:t>?</a:t>
            </a:r>
          </a:p>
          <a:p>
            <a:pPr algn="ctr"/>
            <a:endParaRPr lang="en-US" sz="3200" b="1" dirty="0">
              <a:solidFill>
                <a:schemeClr val="tx1"/>
              </a:solidFill>
              <a:latin typeface="Times New Roman" pitchFamily="18" charset="0"/>
              <a:cs typeface="Times New Roman" pitchFamily="18" charset="0"/>
            </a:endParaRPr>
          </a:p>
        </p:txBody>
      </p:sp>
      <p:sp>
        <p:nvSpPr>
          <p:cNvPr id="5" name="Rectangle 4"/>
          <p:cNvSpPr/>
          <p:nvPr/>
        </p:nvSpPr>
        <p:spPr>
          <a:xfrm>
            <a:off x="914400" y="2038350"/>
            <a:ext cx="6896100" cy="1219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srgbClr val="C00000"/>
                </a:solidFill>
                <a:latin typeface="Times New Roman" pitchFamily="18" charset="0"/>
                <a:cs typeface="Times New Roman" pitchFamily="18" charset="0"/>
              </a:rPr>
              <a:t>2n = 46</a:t>
            </a:r>
            <a:endParaRPr kumimoji="0" lang="en-US" sz="3200" b="1" i="0" u="none" strike="noStrike" kern="1200" cap="none" spc="0" normalizeH="0" baseline="0" noProof="0" dirty="0">
              <a:ln>
                <a:noFill/>
              </a:ln>
              <a:solidFill>
                <a:srgbClr val="C00000"/>
              </a:solidFill>
              <a:effectLst/>
              <a:uLnTx/>
              <a:uFillTx/>
              <a:latin typeface="Times New Roman" pitchFamily="18" charset="0"/>
              <a:cs typeface="Times New Roman" pitchFamily="18" charset="0"/>
            </a:endParaRPr>
          </a:p>
        </p:txBody>
      </p:sp>
      <p:sp>
        <p:nvSpPr>
          <p:cNvPr id="6" name="Pentagon 5">
            <a:hlinkClick r:id="rId4" action="ppaction://hlinksldjump"/>
          </p:cNvPr>
          <p:cNvSpPr/>
          <p:nvPr/>
        </p:nvSpPr>
        <p:spPr>
          <a:xfrm flipH="1">
            <a:off x="6705600" y="4248150"/>
            <a:ext cx="1905000" cy="685800"/>
          </a:xfrm>
          <a:prstGeom prst="homePlate">
            <a:avLst/>
          </a:prstGeom>
          <a:solidFill>
            <a:srgbClr val="FFC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HOME</a:t>
            </a:r>
          </a:p>
        </p:txBody>
      </p:sp>
      <p:sp>
        <p:nvSpPr>
          <p:cNvPr id="7" name="Oval 6"/>
          <p:cNvSpPr/>
          <p:nvPr/>
        </p:nvSpPr>
        <p:spPr>
          <a:xfrm>
            <a:off x="653143" y="3398245"/>
            <a:ext cx="1524000" cy="15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07588" y="3452688"/>
            <a:ext cx="1415143" cy="1415143"/>
          </a:xfrm>
          <a:prstGeom prst="ellipse">
            <a:avLst/>
          </a:prstGeom>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9" name="het gi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1110343" y="5238750"/>
            <a:ext cx="609600" cy="609600"/>
          </a:xfrm>
          <a:prstGeom prst="rect">
            <a:avLst/>
          </a:prstGeom>
        </p:spPr>
      </p:pic>
      <p:sp>
        <p:nvSpPr>
          <p:cNvPr id="10" name="TextBox 9"/>
          <p:cNvSpPr txBox="1"/>
          <p:nvPr/>
        </p:nvSpPr>
        <p:spPr>
          <a:xfrm>
            <a:off x="793819" y="3929426"/>
            <a:ext cx="1242648" cy="461665"/>
          </a:xfrm>
          <a:prstGeom prst="rect">
            <a:avLst/>
          </a:prstGeom>
          <a:noFill/>
        </p:spPr>
        <p:txBody>
          <a:bodyPr wrap="none" rtlCol="0">
            <a:spAutoFit/>
          </a:bodyPr>
          <a:lstStyle/>
          <a:p>
            <a:r>
              <a:rPr lang="en-US" sz="2400" b="1">
                <a:solidFill>
                  <a:schemeClr val="bg1"/>
                </a:solidFill>
              </a:rPr>
              <a:t>HẾT GIỜ</a:t>
            </a:r>
          </a:p>
        </p:txBody>
      </p:sp>
    </p:spTree>
    <p:extLst>
      <p:ext uri="{BB962C8B-B14F-4D97-AF65-F5344CB8AC3E}">
        <p14:creationId xmlns:p14="http://schemas.microsoft.com/office/powerpoint/2010/main" val="379695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5000"/>
                                        <p:tgtEl>
                                          <p:spTgt spid="8"/>
                                        </p:tgtEl>
                                      </p:cBhvr>
                                    </p:animEffect>
                                  </p:childTnLst>
                                </p:cTn>
                              </p:par>
                            </p:childTnLst>
                          </p:cTn>
                        </p:par>
                        <p:par>
                          <p:cTn id="15" fill="hold">
                            <p:stCondLst>
                              <p:cond delay="5000"/>
                            </p:stCondLst>
                            <p:childTnLst>
                              <p:par>
                                <p:cTn id="16" presetID="1" presetClass="mediacall" presetSubtype="0" fill="hold" nodeType="afterEffect">
                                  <p:stCondLst>
                                    <p:cond delay="0"/>
                                  </p:stCondLst>
                                  <p:childTnLst>
                                    <p:cmd type="call" cmd="playFrom(0.0)">
                                      <p:cBhvr>
                                        <p:cTn id="17" dur="1965" fill="hold"/>
                                        <p:tgtEl>
                                          <p:spTgt spid="9"/>
                                        </p:tgtEl>
                                      </p:cBhvr>
                                    </p:cmd>
                                  </p:childTnLst>
                                </p:cTn>
                              </p:par>
                              <p:par>
                                <p:cTn id="18" presetID="53" presetClass="entr" presetSubtype="16"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anim calcmode="lin" valueType="num">
                                      <p:cBhvr>
                                        <p:cTn id="34" dur="500" fill="hold"/>
                                        <p:tgtEl>
                                          <p:spTgt spid="6"/>
                                        </p:tgtEl>
                                        <p:attrNameLst>
                                          <p:attrName>ppt_x</p:attrName>
                                        </p:attrNameLst>
                                      </p:cBhvr>
                                      <p:tavLst>
                                        <p:tav tm="0">
                                          <p:val>
                                            <p:strVal val="#ppt_x"/>
                                          </p:val>
                                        </p:tav>
                                        <p:tav tm="100000">
                                          <p:val>
                                            <p:strVal val="#ppt_x"/>
                                          </p:val>
                                        </p:tav>
                                      </p:tavLst>
                                    </p:anim>
                                    <p:anim calcmode="lin" valueType="num">
                                      <p:cBhvr>
                                        <p:cTn id="35"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9"/>
                </p:tgtEl>
              </p:cMediaNode>
            </p:audio>
          </p:childTnLst>
        </p:cTn>
      </p:par>
    </p:tnLst>
    <p:bldLst>
      <p:bldP spid="4" grpId="0" animBg="1"/>
      <p:bldP spid="5" grpId="0" animBg="1"/>
      <p:bldP spid="6" grpId="0" animBg="1"/>
      <p:bldP spid="8"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3" descr="NST nguoi"/>
          <p:cNvPicPr>
            <a:picLocks noChangeAspect="1" noChangeArrowheads="1"/>
          </p:cNvPicPr>
          <p:nvPr/>
        </p:nvPicPr>
        <p:blipFill>
          <a:blip r:embed="rId2"/>
          <a:srcRect/>
          <a:stretch>
            <a:fillRect/>
          </a:stretch>
        </p:blipFill>
        <p:spPr bwMode="auto">
          <a:xfrm>
            <a:off x="152400" y="1085852"/>
            <a:ext cx="3727450" cy="2427303"/>
          </a:xfrm>
          <a:prstGeom prst="rect">
            <a:avLst/>
          </a:prstGeom>
          <a:noFill/>
          <a:ln w="9525">
            <a:noFill/>
            <a:miter lim="800000"/>
            <a:headEnd/>
            <a:tailEnd/>
          </a:ln>
        </p:spPr>
      </p:pic>
      <p:pic>
        <p:nvPicPr>
          <p:cNvPr id="12" name="Picture 16"/>
          <p:cNvPicPr>
            <a:picLocks noChangeAspect="1" noChangeArrowheads="1"/>
          </p:cNvPicPr>
          <p:nvPr/>
        </p:nvPicPr>
        <p:blipFill>
          <a:blip r:embed="rId3"/>
          <a:srcRect/>
          <a:stretch>
            <a:fillRect/>
          </a:stretch>
        </p:blipFill>
        <p:spPr bwMode="auto">
          <a:xfrm>
            <a:off x="5181600" y="94285"/>
            <a:ext cx="3810000" cy="2357102"/>
          </a:xfrm>
          <a:prstGeom prst="rect">
            <a:avLst/>
          </a:prstGeom>
          <a:noFill/>
          <a:ln w="9525">
            <a:noFill/>
            <a:miter lim="800000"/>
            <a:headEnd/>
            <a:tailEnd/>
          </a:ln>
        </p:spPr>
      </p:pic>
      <p:sp>
        <p:nvSpPr>
          <p:cNvPr id="13" name="Oval 17"/>
          <p:cNvSpPr>
            <a:spLocks noChangeArrowheads="1"/>
          </p:cNvSpPr>
          <p:nvPr/>
        </p:nvSpPr>
        <p:spPr bwMode="auto">
          <a:xfrm>
            <a:off x="1676400" y="3143264"/>
            <a:ext cx="685800" cy="432197"/>
          </a:xfrm>
          <a:prstGeom prst="ellipse">
            <a:avLst/>
          </a:prstGeom>
          <a:noFill/>
          <a:ln w="38100">
            <a:solidFill>
              <a:srgbClr val="FF0000"/>
            </a:solidFill>
            <a:round/>
            <a:headEnd/>
            <a:tailEnd/>
          </a:ln>
          <a:effectLst/>
        </p:spPr>
        <p:txBody>
          <a:bodyPr wrap="none" anchor="ctr"/>
          <a:lstStyle/>
          <a:p>
            <a:pPr eaLnBrk="1" hangingPunct="1"/>
            <a:endParaRPr lang="en-US" altLang="en-US"/>
          </a:p>
        </p:txBody>
      </p:sp>
      <p:sp>
        <p:nvSpPr>
          <p:cNvPr id="14" name="Oval 18"/>
          <p:cNvSpPr>
            <a:spLocks noChangeArrowheads="1"/>
          </p:cNvSpPr>
          <p:nvPr/>
        </p:nvSpPr>
        <p:spPr bwMode="auto">
          <a:xfrm>
            <a:off x="6858000" y="2057414"/>
            <a:ext cx="762000" cy="432197"/>
          </a:xfrm>
          <a:prstGeom prst="ellipse">
            <a:avLst/>
          </a:prstGeom>
          <a:noFill/>
          <a:ln w="38100">
            <a:solidFill>
              <a:srgbClr val="FF0000"/>
            </a:solidFill>
            <a:round/>
            <a:headEnd/>
            <a:tailEnd/>
          </a:ln>
          <a:effectLst/>
        </p:spPr>
        <p:txBody>
          <a:bodyPr wrap="none" anchor="ctr"/>
          <a:lstStyle/>
          <a:p>
            <a:pPr eaLnBrk="1" hangingPunct="1"/>
            <a:endParaRPr lang="en-US" altLang="en-US"/>
          </a:p>
        </p:txBody>
      </p:sp>
      <p:cxnSp>
        <p:nvCxnSpPr>
          <p:cNvPr id="16" name="Straight Arrow Connector 15"/>
          <p:cNvCxnSpPr/>
          <p:nvPr/>
        </p:nvCxnSpPr>
        <p:spPr>
          <a:xfrm flipV="1">
            <a:off x="4038600" y="971550"/>
            <a:ext cx="1066800" cy="3429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13" descr="NST nguoi"/>
          <p:cNvPicPr>
            <a:picLocks noChangeAspect="1" noChangeArrowheads="1"/>
          </p:cNvPicPr>
          <p:nvPr/>
        </p:nvPicPr>
        <p:blipFill>
          <a:blip r:embed="rId2"/>
          <a:srcRect/>
          <a:stretch>
            <a:fillRect/>
          </a:stretch>
        </p:blipFill>
        <p:spPr bwMode="auto">
          <a:xfrm>
            <a:off x="5181600" y="2571752"/>
            <a:ext cx="3733800" cy="2427303"/>
          </a:xfrm>
          <a:prstGeom prst="rect">
            <a:avLst/>
          </a:prstGeom>
          <a:noFill/>
          <a:ln w="9525">
            <a:noFill/>
            <a:miter lim="800000"/>
            <a:headEnd/>
            <a:tailEnd/>
          </a:ln>
        </p:spPr>
      </p:pic>
      <p:cxnSp>
        <p:nvCxnSpPr>
          <p:cNvPr id="18" name="Straight Arrow Connector 17"/>
          <p:cNvCxnSpPr/>
          <p:nvPr/>
        </p:nvCxnSpPr>
        <p:spPr>
          <a:xfrm>
            <a:off x="3886200" y="3371850"/>
            <a:ext cx="1295400" cy="2286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0" name="Oval 18"/>
          <p:cNvSpPr>
            <a:spLocks noChangeArrowheads="1"/>
          </p:cNvSpPr>
          <p:nvPr/>
        </p:nvSpPr>
        <p:spPr bwMode="auto">
          <a:xfrm>
            <a:off x="8229600" y="2514600"/>
            <a:ext cx="914400" cy="800100"/>
          </a:xfrm>
          <a:prstGeom prst="ellipse">
            <a:avLst/>
          </a:prstGeom>
          <a:noFill/>
          <a:ln w="38100">
            <a:solidFill>
              <a:srgbClr val="FF0000"/>
            </a:solidFill>
            <a:round/>
            <a:headEnd/>
            <a:tailEnd/>
          </a:ln>
          <a:effectLst/>
        </p:spPr>
        <p:txBody>
          <a:bodyPr wrap="none" anchor="ctr"/>
          <a:lstStyle/>
          <a:p>
            <a:pPr eaLnBrk="1" hangingPunct="1"/>
            <a:endParaRPr lang="en-US" altLang="en-US"/>
          </a:p>
        </p:txBody>
      </p:sp>
      <p:sp>
        <p:nvSpPr>
          <p:cNvPr id="23" name="Oval 18"/>
          <p:cNvSpPr>
            <a:spLocks noChangeArrowheads="1"/>
          </p:cNvSpPr>
          <p:nvPr/>
        </p:nvSpPr>
        <p:spPr bwMode="auto">
          <a:xfrm>
            <a:off x="3124200" y="1085850"/>
            <a:ext cx="914400" cy="742950"/>
          </a:xfrm>
          <a:prstGeom prst="ellipse">
            <a:avLst/>
          </a:prstGeom>
          <a:noFill/>
          <a:ln w="38100">
            <a:solidFill>
              <a:srgbClr val="FF0000"/>
            </a:solidFill>
            <a:round/>
            <a:headEnd/>
            <a:tailEnd/>
          </a:ln>
          <a:effectLst/>
        </p:spPr>
        <p:txBody>
          <a:bodyPr wrap="none" anchor="ctr"/>
          <a:lstStyle/>
          <a:p>
            <a:pPr eaLnBrk="1" hangingPunct="1"/>
            <a:endParaRPr lang="en-US" altLang="en-US"/>
          </a:p>
        </p:txBody>
      </p:sp>
      <p:sp>
        <p:nvSpPr>
          <p:cNvPr id="24" name="Rectangle 23"/>
          <p:cNvSpPr/>
          <p:nvPr/>
        </p:nvSpPr>
        <p:spPr>
          <a:xfrm>
            <a:off x="8686800" y="2647950"/>
            <a:ext cx="152400" cy="228600"/>
          </a:xfrm>
          <a:prstGeom prst="rect">
            <a:avLst/>
          </a:prstGeom>
          <a:solidFill>
            <a:srgbClr val="1C0D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linds(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linds(horizontal)">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xit" presetSubtype="10" fill="hold" grpId="1" nodeType="clickEffect">
                                  <p:stCondLst>
                                    <p:cond delay="0"/>
                                  </p:stCondLst>
                                  <p:childTnLst>
                                    <p:animEffect transition="out" filter="blinds(horizontal)">
                                      <p:cBhvr>
                                        <p:cTn id="34" dur="500"/>
                                        <p:tgtEl>
                                          <p:spTgt spid="13"/>
                                        </p:tgtEl>
                                      </p:cBhvr>
                                    </p:animEffect>
                                    <p:set>
                                      <p:cBhvr>
                                        <p:cTn id="35" dur="1" fill="hold">
                                          <p:stCondLst>
                                            <p:cond delay="499"/>
                                          </p:stCondLst>
                                        </p:cTn>
                                        <p:tgtEl>
                                          <p:spTgt spid="13"/>
                                        </p:tgtEl>
                                        <p:attrNameLst>
                                          <p:attrName>style.visibility</p:attrName>
                                        </p:attrNameLst>
                                      </p:cBhvr>
                                      <p:to>
                                        <p:strVal val="hidden"/>
                                      </p:to>
                                    </p:set>
                                  </p:childTnLst>
                                </p:cTn>
                              </p:par>
                              <p:par>
                                <p:cTn id="36" presetID="3" presetClass="exit" presetSubtype="10" fill="hold" grpId="1" nodeType="withEffect">
                                  <p:stCondLst>
                                    <p:cond delay="0"/>
                                  </p:stCondLst>
                                  <p:childTnLst>
                                    <p:animEffect transition="out" filter="blinds(horizontal)">
                                      <p:cBhvr>
                                        <p:cTn id="37" dur="500"/>
                                        <p:tgtEl>
                                          <p:spTgt spid="14"/>
                                        </p:tgtEl>
                                      </p:cBhvr>
                                    </p:animEffect>
                                    <p:set>
                                      <p:cBhvr>
                                        <p:cTn id="38" dur="1" fill="hold">
                                          <p:stCondLst>
                                            <p:cond delay="499"/>
                                          </p:stCondLst>
                                        </p:cTn>
                                        <p:tgtEl>
                                          <p:spTgt spid="1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linds(horizontal)">
                                      <p:cBhvr>
                                        <p:cTn id="43" dur="500"/>
                                        <p:tgtEl>
                                          <p:spTgt spid="17"/>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blinds(horizontal)">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blinds(horizontal)">
                                      <p:cBhvr>
                                        <p:cTn id="51" dur="500"/>
                                        <p:tgtEl>
                                          <p:spTgt spid="23"/>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blinds(horizontal)">
                                      <p:cBhvr>
                                        <p:cTn id="5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20" grpId="0" animBg="1"/>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lide Number Placeholder 5"/>
          <p:cNvSpPr>
            <a:spLocks noGrp="1"/>
          </p:cNvSpPr>
          <p:nvPr>
            <p:ph type="sldNum" sz="quarter" idx="12"/>
          </p:nvPr>
        </p:nvSpPr>
        <p:spPr/>
        <p:txBody>
          <a:bodyPr/>
          <a:lstStyle/>
          <a:p>
            <a:fld id="{07A542E6-D888-4959-87CD-C9F7D5AE82FB}" type="slidenum">
              <a:rPr lang="en-US"/>
              <a:pPr/>
              <a:t>8</a:t>
            </a:fld>
            <a:endParaRPr lang="en-US"/>
          </a:p>
        </p:txBody>
      </p:sp>
      <p:grpSp>
        <p:nvGrpSpPr>
          <p:cNvPr id="2" name="Group 26"/>
          <p:cNvGrpSpPr>
            <a:grpSpLocks/>
          </p:cNvGrpSpPr>
          <p:nvPr/>
        </p:nvGrpSpPr>
        <p:grpSpPr bwMode="auto">
          <a:xfrm>
            <a:off x="5486400" y="743152"/>
            <a:ext cx="2481263" cy="593924"/>
            <a:chOff x="3312" y="1528"/>
            <a:chExt cx="1440" cy="584"/>
          </a:xfrm>
        </p:grpSpPr>
        <p:sp>
          <p:nvSpPr>
            <p:cNvPr id="179227" name="AutoShape 27"/>
            <p:cNvSpPr>
              <a:spLocks noChangeArrowheads="1"/>
            </p:cNvSpPr>
            <p:nvPr/>
          </p:nvSpPr>
          <p:spPr bwMode="auto">
            <a:xfrm>
              <a:off x="3312" y="1824"/>
              <a:ext cx="960" cy="288"/>
            </a:xfrm>
            <a:prstGeom prst="flowChartTerminator">
              <a:avLst/>
            </a:prstGeom>
            <a:noFill/>
            <a:ln w="19050">
              <a:solidFill>
                <a:srgbClr val="0000FF"/>
              </a:solidFill>
              <a:miter lim="800000"/>
              <a:headEnd/>
              <a:tailEnd/>
            </a:ln>
            <a:effectLst/>
          </p:spPr>
          <p:txBody>
            <a:bodyPr wrap="none" anchor="ctr"/>
            <a:lstStyle/>
            <a:p>
              <a:endParaRPr lang="en-US"/>
            </a:p>
          </p:txBody>
        </p:sp>
        <p:sp>
          <p:nvSpPr>
            <p:cNvPr id="179228" name="Line 28"/>
            <p:cNvSpPr>
              <a:spLocks noChangeShapeType="1"/>
            </p:cNvSpPr>
            <p:nvPr/>
          </p:nvSpPr>
          <p:spPr bwMode="auto">
            <a:xfrm>
              <a:off x="3504" y="1824"/>
              <a:ext cx="0" cy="288"/>
            </a:xfrm>
            <a:prstGeom prst="line">
              <a:avLst/>
            </a:prstGeom>
            <a:noFill/>
            <a:ln w="19050">
              <a:solidFill>
                <a:srgbClr val="0000FF"/>
              </a:solidFill>
              <a:round/>
              <a:headEnd/>
              <a:tailEnd/>
            </a:ln>
            <a:effectLst/>
          </p:spPr>
          <p:txBody>
            <a:bodyPr/>
            <a:lstStyle/>
            <a:p>
              <a:endParaRPr lang="en-US"/>
            </a:p>
          </p:txBody>
        </p:sp>
        <p:sp>
          <p:nvSpPr>
            <p:cNvPr id="179229" name="Line 29"/>
            <p:cNvSpPr>
              <a:spLocks noChangeShapeType="1"/>
            </p:cNvSpPr>
            <p:nvPr/>
          </p:nvSpPr>
          <p:spPr bwMode="auto">
            <a:xfrm>
              <a:off x="3696" y="1824"/>
              <a:ext cx="0" cy="288"/>
            </a:xfrm>
            <a:prstGeom prst="line">
              <a:avLst/>
            </a:prstGeom>
            <a:noFill/>
            <a:ln w="19050">
              <a:solidFill>
                <a:srgbClr val="0000FF"/>
              </a:solidFill>
              <a:round/>
              <a:headEnd/>
              <a:tailEnd/>
            </a:ln>
            <a:effectLst/>
          </p:spPr>
          <p:txBody>
            <a:bodyPr/>
            <a:lstStyle/>
            <a:p>
              <a:endParaRPr lang="en-US"/>
            </a:p>
          </p:txBody>
        </p:sp>
        <p:sp>
          <p:nvSpPr>
            <p:cNvPr id="179230" name="Line 30"/>
            <p:cNvSpPr>
              <a:spLocks noChangeShapeType="1"/>
            </p:cNvSpPr>
            <p:nvPr/>
          </p:nvSpPr>
          <p:spPr bwMode="auto">
            <a:xfrm>
              <a:off x="3888" y="1824"/>
              <a:ext cx="0" cy="288"/>
            </a:xfrm>
            <a:prstGeom prst="line">
              <a:avLst/>
            </a:prstGeom>
            <a:noFill/>
            <a:ln w="19050">
              <a:solidFill>
                <a:srgbClr val="0000FF"/>
              </a:solidFill>
              <a:round/>
              <a:headEnd/>
              <a:tailEnd/>
            </a:ln>
            <a:effectLst/>
          </p:spPr>
          <p:txBody>
            <a:bodyPr/>
            <a:lstStyle/>
            <a:p>
              <a:endParaRPr lang="en-US"/>
            </a:p>
          </p:txBody>
        </p:sp>
        <p:sp>
          <p:nvSpPr>
            <p:cNvPr id="179231" name="Line 31"/>
            <p:cNvSpPr>
              <a:spLocks noChangeShapeType="1"/>
            </p:cNvSpPr>
            <p:nvPr/>
          </p:nvSpPr>
          <p:spPr bwMode="auto">
            <a:xfrm>
              <a:off x="4080" y="1824"/>
              <a:ext cx="0" cy="288"/>
            </a:xfrm>
            <a:prstGeom prst="line">
              <a:avLst/>
            </a:prstGeom>
            <a:noFill/>
            <a:ln w="19050">
              <a:solidFill>
                <a:srgbClr val="0000FF"/>
              </a:solidFill>
              <a:round/>
              <a:headEnd/>
              <a:tailEnd/>
            </a:ln>
            <a:effectLst/>
          </p:spPr>
          <p:txBody>
            <a:bodyPr/>
            <a:lstStyle/>
            <a:p>
              <a:endParaRPr lang="en-US"/>
            </a:p>
          </p:txBody>
        </p:sp>
        <p:sp>
          <p:nvSpPr>
            <p:cNvPr id="179232" name="AutoShape 32"/>
            <p:cNvSpPr>
              <a:spLocks noChangeArrowheads="1"/>
            </p:cNvSpPr>
            <p:nvPr/>
          </p:nvSpPr>
          <p:spPr bwMode="auto">
            <a:xfrm>
              <a:off x="4368" y="1824"/>
              <a:ext cx="384" cy="288"/>
            </a:xfrm>
            <a:prstGeom prst="flowChartTerminator">
              <a:avLst/>
            </a:prstGeom>
            <a:noFill/>
            <a:ln w="19050">
              <a:solidFill>
                <a:srgbClr val="0000FF"/>
              </a:solidFill>
              <a:miter lim="800000"/>
              <a:headEnd/>
              <a:tailEnd/>
            </a:ln>
            <a:effectLst/>
          </p:spPr>
          <p:txBody>
            <a:bodyPr wrap="none" anchor="ctr"/>
            <a:lstStyle/>
            <a:p>
              <a:endParaRPr lang="en-US"/>
            </a:p>
          </p:txBody>
        </p:sp>
        <p:sp>
          <p:nvSpPr>
            <p:cNvPr id="179233" name="Line 33"/>
            <p:cNvSpPr>
              <a:spLocks noChangeShapeType="1"/>
            </p:cNvSpPr>
            <p:nvPr/>
          </p:nvSpPr>
          <p:spPr bwMode="auto">
            <a:xfrm>
              <a:off x="4560" y="1824"/>
              <a:ext cx="0" cy="288"/>
            </a:xfrm>
            <a:prstGeom prst="line">
              <a:avLst/>
            </a:prstGeom>
            <a:noFill/>
            <a:ln w="19050">
              <a:solidFill>
                <a:srgbClr val="0000FF"/>
              </a:solidFill>
              <a:round/>
              <a:headEnd/>
              <a:tailEnd/>
            </a:ln>
            <a:effectLst/>
          </p:spPr>
          <p:txBody>
            <a:bodyPr/>
            <a:lstStyle/>
            <a:p>
              <a:endParaRPr lang="en-US"/>
            </a:p>
          </p:txBody>
        </p:sp>
        <p:sp>
          <p:nvSpPr>
            <p:cNvPr id="179234" name="Oval 34"/>
            <p:cNvSpPr>
              <a:spLocks noChangeArrowheads="1"/>
            </p:cNvSpPr>
            <p:nvPr/>
          </p:nvSpPr>
          <p:spPr bwMode="auto">
            <a:xfrm>
              <a:off x="4272" y="1920"/>
              <a:ext cx="96" cy="96"/>
            </a:xfrm>
            <a:prstGeom prst="ellipse">
              <a:avLst/>
            </a:prstGeom>
            <a:noFill/>
            <a:ln w="19050">
              <a:solidFill>
                <a:srgbClr val="0000FF"/>
              </a:solidFill>
              <a:round/>
              <a:headEnd/>
              <a:tailEnd/>
            </a:ln>
            <a:effectLst/>
          </p:spPr>
          <p:txBody>
            <a:bodyPr wrap="none" anchor="ctr"/>
            <a:lstStyle/>
            <a:p>
              <a:endParaRPr lang="en-US"/>
            </a:p>
          </p:txBody>
        </p:sp>
        <p:sp>
          <p:nvSpPr>
            <p:cNvPr id="179235" name="Text Box 35"/>
            <p:cNvSpPr txBox="1">
              <a:spLocks noChangeArrowheads="1"/>
            </p:cNvSpPr>
            <p:nvPr/>
          </p:nvSpPr>
          <p:spPr bwMode="auto">
            <a:xfrm>
              <a:off x="3312" y="1528"/>
              <a:ext cx="240" cy="363"/>
            </a:xfrm>
            <a:prstGeom prst="rect">
              <a:avLst/>
            </a:prstGeom>
            <a:noFill/>
            <a:ln w="9525">
              <a:noFill/>
              <a:miter lim="800000"/>
              <a:headEnd/>
              <a:tailEnd/>
            </a:ln>
            <a:effectLst/>
          </p:spPr>
          <p:txBody>
            <a:bodyPr>
              <a:spAutoFit/>
            </a:bodyPr>
            <a:lstStyle/>
            <a:p>
              <a:pPr eaLnBrk="0" hangingPunct="0">
                <a:spcBef>
                  <a:spcPct val="50000"/>
                </a:spcBef>
              </a:pPr>
              <a:r>
                <a:rPr lang="en-US" dirty="0"/>
                <a:t>A</a:t>
              </a:r>
            </a:p>
          </p:txBody>
        </p:sp>
        <p:sp>
          <p:nvSpPr>
            <p:cNvPr id="179236" name="Text Box 36"/>
            <p:cNvSpPr txBox="1">
              <a:spLocks noChangeArrowheads="1"/>
            </p:cNvSpPr>
            <p:nvPr/>
          </p:nvSpPr>
          <p:spPr bwMode="auto">
            <a:xfrm>
              <a:off x="3470" y="1528"/>
              <a:ext cx="240" cy="363"/>
            </a:xfrm>
            <a:prstGeom prst="rect">
              <a:avLst/>
            </a:prstGeom>
            <a:noFill/>
            <a:ln w="9525">
              <a:noFill/>
              <a:miter lim="800000"/>
              <a:headEnd/>
              <a:tailEnd/>
            </a:ln>
            <a:effectLst/>
          </p:spPr>
          <p:txBody>
            <a:bodyPr>
              <a:spAutoFit/>
            </a:bodyPr>
            <a:lstStyle/>
            <a:p>
              <a:pPr eaLnBrk="0" hangingPunct="0">
                <a:spcBef>
                  <a:spcPct val="50000"/>
                </a:spcBef>
              </a:pPr>
              <a:r>
                <a:rPr lang="en-US" dirty="0"/>
                <a:t>B</a:t>
              </a:r>
            </a:p>
          </p:txBody>
        </p:sp>
        <p:sp>
          <p:nvSpPr>
            <p:cNvPr id="179237" name="Text Box 37"/>
            <p:cNvSpPr txBox="1">
              <a:spLocks noChangeArrowheads="1"/>
            </p:cNvSpPr>
            <p:nvPr/>
          </p:nvSpPr>
          <p:spPr bwMode="auto">
            <a:xfrm>
              <a:off x="3691" y="1528"/>
              <a:ext cx="240" cy="363"/>
            </a:xfrm>
            <a:prstGeom prst="rect">
              <a:avLst/>
            </a:prstGeom>
            <a:noFill/>
            <a:ln w="9525">
              <a:noFill/>
              <a:miter lim="800000"/>
              <a:headEnd/>
              <a:tailEnd/>
            </a:ln>
            <a:effectLst/>
          </p:spPr>
          <p:txBody>
            <a:bodyPr>
              <a:spAutoFit/>
            </a:bodyPr>
            <a:lstStyle/>
            <a:p>
              <a:pPr eaLnBrk="0" hangingPunct="0">
                <a:spcBef>
                  <a:spcPct val="50000"/>
                </a:spcBef>
              </a:pPr>
              <a:r>
                <a:rPr lang="en-US" dirty="0"/>
                <a:t>C</a:t>
              </a:r>
            </a:p>
          </p:txBody>
        </p:sp>
        <p:sp>
          <p:nvSpPr>
            <p:cNvPr id="179238" name="Text Box 38"/>
            <p:cNvSpPr txBox="1">
              <a:spLocks noChangeArrowheads="1"/>
            </p:cNvSpPr>
            <p:nvPr/>
          </p:nvSpPr>
          <p:spPr bwMode="auto">
            <a:xfrm>
              <a:off x="3869" y="1528"/>
              <a:ext cx="239" cy="363"/>
            </a:xfrm>
            <a:prstGeom prst="rect">
              <a:avLst/>
            </a:prstGeom>
            <a:noFill/>
            <a:ln w="9525">
              <a:noFill/>
              <a:miter lim="800000"/>
              <a:headEnd/>
              <a:tailEnd/>
            </a:ln>
            <a:effectLst/>
          </p:spPr>
          <p:txBody>
            <a:bodyPr>
              <a:spAutoFit/>
            </a:bodyPr>
            <a:lstStyle/>
            <a:p>
              <a:pPr eaLnBrk="0" hangingPunct="0">
                <a:spcBef>
                  <a:spcPct val="50000"/>
                </a:spcBef>
              </a:pPr>
              <a:r>
                <a:rPr lang="en-US" dirty="0"/>
                <a:t>D</a:t>
              </a:r>
            </a:p>
          </p:txBody>
        </p:sp>
        <p:sp>
          <p:nvSpPr>
            <p:cNvPr id="179239" name="Text Box 39"/>
            <p:cNvSpPr txBox="1">
              <a:spLocks noChangeArrowheads="1"/>
            </p:cNvSpPr>
            <p:nvPr/>
          </p:nvSpPr>
          <p:spPr bwMode="auto">
            <a:xfrm>
              <a:off x="4046" y="1528"/>
              <a:ext cx="239" cy="363"/>
            </a:xfrm>
            <a:prstGeom prst="rect">
              <a:avLst/>
            </a:prstGeom>
            <a:noFill/>
            <a:ln w="9525">
              <a:noFill/>
              <a:miter lim="800000"/>
              <a:headEnd/>
              <a:tailEnd/>
            </a:ln>
            <a:effectLst/>
          </p:spPr>
          <p:txBody>
            <a:bodyPr>
              <a:spAutoFit/>
            </a:bodyPr>
            <a:lstStyle/>
            <a:p>
              <a:pPr eaLnBrk="0" hangingPunct="0">
                <a:spcBef>
                  <a:spcPct val="50000"/>
                </a:spcBef>
              </a:pPr>
              <a:r>
                <a:rPr lang="en-US" dirty="0"/>
                <a:t>E</a:t>
              </a:r>
            </a:p>
          </p:txBody>
        </p:sp>
        <p:sp>
          <p:nvSpPr>
            <p:cNvPr id="179240" name="Text Box 40"/>
            <p:cNvSpPr txBox="1">
              <a:spLocks noChangeArrowheads="1"/>
            </p:cNvSpPr>
            <p:nvPr/>
          </p:nvSpPr>
          <p:spPr bwMode="auto">
            <a:xfrm>
              <a:off x="4368" y="1528"/>
              <a:ext cx="240" cy="363"/>
            </a:xfrm>
            <a:prstGeom prst="rect">
              <a:avLst/>
            </a:prstGeom>
            <a:noFill/>
            <a:ln w="9525">
              <a:noFill/>
              <a:miter lim="800000"/>
              <a:headEnd/>
              <a:tailEnd/>
            </a:ln>
            <a:effectLst/>
          </p:spPr>
          <p:txBody>
            <a:bodyPr>
              <a:spAutoFit/>
            </a:bodyPr>
            <a:lstStyle/>
            <a:p>
              <a:pPr eaLnBrk="0" hangingPunct="0">
                <a:spcBef>
                  <a:spcPct val="50000"/>
                </a:spcBef>
              </a:pPr>
              <a:r>
                <a:rPr lang="en-US" dirty="0"/>
                <a:t>F</a:t>
              </a:r>
            </a:p>
          </p:txBody>
        </p:sp>
        <p:sp>
          <p:nvSpPr>
            <p:cNvPr id="179241" name="Text Box 41"/>
            <p:cNvSpPr txBox="1">
              <a:spLocks noChangeArrowheads="1"/>
            </p:cNvSpPr>
            <p:nvPr/>
          </p:nvSpPr>
          <p:spPr bwMode="auto">
            <a:xfrm>
              <a:off x="4512" y="1528"/>
              <a:ext cx="240" cy="363"/>
            </a:xfrm>
            <a:prstGeom prst="rect">
              <a:avLst/>
            </a:prstGeom>
            <a:noFill/>
            <a:ln w="9525">
              <a:noFill/>
              <a:miter lim="800000"/>
              <a:headEnd/>
              <a:tailEnd/>
            </a:ln>
            <a:effectLst/>
          </p:spPr>
          <p:txBody>
            <a:bodyPr>
              <a:spAutoFit/>
            </a:bodyPr>
            <a:lstStyle/>
            <a:p>
              <a:pPr eaLnBrk="0" hangingPunct="0">
                <a:spcBef>
                  <a:spcPct val="50000"/>
                </a:spcBef>
              </a:pPr>
              <a:r>
                <a:rPr lang="en-US" dirty="0"/>
                <a:t>G</a:t>
              </a:r>
            </a:p>
          </p:txBody>
        </p:sp>
      </p:grpSp>
      <p:grpSp>
        <p:nvGrpSpPr>
          <p:cNvPr id="3" name="Group 256"/>
          <p:cNvGrpSpPr>
            <a:grpSpLocks/>
          </p:cNvGrpSpPr>
          <p:nvPr/>
        </p:nvGrpSpPr>
        <p:grpSpPr bwMode="auto">
          <a:xfrm>
            <a:off x="5360987" y="2266961"/>
            <a:ext cx="2792413" cy="607219"/>
            <a:chOff x="3498" y="2493"/>
            <a:chExt cx="1759" cy="510"/>
          </a:xfrm>
        </p:grpSpPr>
        <p:sp>
          <p:nvSpPr>
            <p:cNvPr id="179319" name="AutoShape 119"/>
            <p:cNvSpPr>
              <a:spLocks noChangeArrowheads="1"/>
            </p:cNvSpPr>
            <p:nvPr/>
          </p:nvSpPr>
          <p:spPr bwMode="auto">
            <a:xfrm>
              <a:off x="3498" y="2744"/>
              <a:ext cx="1014" cy="246"/>
            </a:xfrm>
            <a:prstGeom prst="flowChartTerminator">
              <a:avLst/>
            </a:prstGeom>
            <a:noFill/>
            <a:ln w="19050">
              <a:solidFill>
                <a:srgbClr val="0000FF"/>
              </a:solidFill>
              <a:miter lim="800000"/>
              <a:headEnd/>
              <a:tailEnd/>
            </a:ln>
            <a:effectLst/>
          </p:spPr>
          <p:txBody>
            <a:bodyPr wrap="none" anchor="ctr"/>
            <a:lstStyle/>
            <a:p>
              <a:endParaRPr lang="en-US"/>
            </a:p>
          </p:txBody>
        </p:sp>
        <p:sp>
          <p:nvSpPr>
            <p:cNvPr id="179324" name="AutoShape 124"/>
            <p:cNvSpPr>
              <a:spLocks noChangeArrowheads="1"/>
            </p:cNvSpPr>
            <p:nvPr/>
          </p:nvSpPr>
          <p:spPr bwMode="auto">
            <a:xfrm>
              <a:off x="4646" y="2744"/>
              <a:ext cx="608" cy="246"/>
            </a:xfrm>
            <a:prstGeom prst="flowChartTerminator">
              <a:avLst/>
            </a:prstGeom>
            <a:noFill/>
            <a:ln w="19050">
              <a:solidFill>
                <a:srgbClr val="0000FF"/>
              </a:solidFill>
              <a:miter lim="800000"/>
              <a:headEnd/>
              <a:tailEnd/>
            </a:ln>
            <a:effectLst/>
          </p:spPr>
          <p:txBody>
            <a:bodyPr wrap="none" anchor="ctr"/>
            <a:lstStyle/>
            <a:p>
              <a:endParaRPr lang="en-US"/>
            </a:p>
          </p:txBody>
        </p:sp>
        <p:sp>
          <p:nvSpPr>
            <p:cNvPr id="179325" name="Line 125"/>
            <p:cNvSpPr>
              <a:spLocks noChangeShapeType="1"/>
            </p:cNvSpPr>
            <p:nvPr/>
          </p:nvSpPr>
          <p:spPr bwMode="auto">
            <a:xfrm>
              <a:off x="4851" y="2757"/>
              <a:ext cx="0" cy="246"/>
            </a:xfrm>
            <a:prstGeom prst="line">
              <a:avLst/>
            </a:prstGeom>
            <a:noFill/>
            <a:ln w="19050">
              <a:solidFill>
                <a:srgbClr val="0000FF"/>
              </a:solidFill>
              <a:round/>
              <a:headEnd/>
              <a:tailEnd/>
            </a:ln>
            <a:effectLst/>
          </p:spPr>
          <p:txBody>
            <a:bodyPr/>
            <a:lstStyle/>
            <a:p>
              <a:endParaRPr lang="en-US"/>
            </a:p>
          </p:txBody>
        </p:sp>
        <p:sp>
          <p:nvSpPr>
            <p:cNvPr id="179326" name="Line 126"/>
            <p:cNvSpPr>
              <a:spLocks noChangeShapeType="1"/>
            </p:cNvSpPr>
            <p:nvPr/>
          </p:nvSpPr>
          <p:spPr bwMode="auto">
            <a:xfrm>
              <a:off x="5054" y="2757"/>
              <a:ext cx="0" cy="246"/>
            </a:xfrm>
            <a:prstGeom prst="line">
              <a:avLst/>
            </a:prstGeom>
            <a:noFill/>
            <a:ln w="19050">
              <a:solidFill>
                <a:srgbClr val="0000FF"/>
              </a:solidFill>
              <a:round/>
              <a:headEnd/>
              <a:tailEnd/>
            </a:ln>
            <a:effectLst/>
          </p:spPr>
          <p:txBody>
            <a:bodyPr/>
            <a:lstStyle/>
            <a:p>
              <a:endParaRPr lang="en-US"/>
            </a:p>
          </p:txBody>
        </p:sp>
        <p:sp>
          <p:nvSpPr>
            <p:cNvPr id="179327" name="Oval 127"/>
            <p:cNvSpPr>
              <a:spLocks noChangeArrowheads="1"/>
            </p:cNvSpPr>
            <p:nvPr/>
          </p:nvSpPr>
          <p:spPr bwMode="auto">
            <a:xfrm>
              <a:off x="4522" y="2840"/>
              <a:ext cx="102" cy="82"/>
            </a:xfrm>
            <a:prstGeom prst="ellipse">
              <a:avLst/>
            </a:prstGeom>
            <a:noFill/>
            <a:ln w="19050">
              <a:solidFill>
                <a:srgbClr val="0000FF"/>
              </a:solidFill>
              <a:round/>
              <a:headEnd/>
              <a:tailEnd/>
            </a:ln>
            <a:effectLst/>
          </p:spPr>
          <p:txBody>
            <a:bodyPr wrap="none" anchor="ctr"/>
            <a:lstStyle/>
            <a:p>
              <a:endParaRPr lang="en-US"/>
            </a:p>
          </p:txBody>
        </p:sp>
        <p:sp>
          <p:nvSpPr>
            <p:cNvPr id="179328" name="Text Box 128"/>
            <p:cNvSpPr txBox="1">
              <a:spLocks noChangeArrowheads="1"/>
            </p:cNvSpPr>
            <p:nvPr/>
          </p:nvSpPr>
          <p:spPr bwMode="auto">
            <a:xfrm>
              <a:off x="3533" y="2493"/>
              <a:ext cx="254" cy="310"/>
            </a:xfrm>
            <a:prstGeom prst="rect">
              <a:avLst/>
            </a:prstGeom>
            <a:noFill/>
            <a:ln w="9525">
              <a:noFill/>
              <a:miter lim="800000"/>
              <a:headEnd/>
              <a:tailEnd/>
            </a:ln>
            <a:effectLst/>
          </p:spPr>
          <p:txBody>
            <a:bodyPr>
              <a:spAutoFit/>
            </a:bodyPr>
            <a:lstStyle/>
            <a:p>
              <a:pPr eaLnBrk="0" hangingPunct="0">
                <a:spcBef>
                  <a:spcPct val="50000"/>
                </a:spcBef>
              </a:pPr>
              <a:r>
                <a:rPr lang="en-US" dirty="0"/>
                <a:t>A</a:t>
              </a:r>
            </a:p>
          </p:txBody>
        </p:sp>
        <p:sp>
          <p:nvSpPr>
            <p:cNvPr id="179332" name="Text Box 132"/>
            <p:cNvSpPr txBox="1">
              <a:spLocks noChangeArrowheads="1"/>
            </p:cNvSpPr>
            <p:nvPr/>
          </p:nvSpPr>
          <p:spPr bwMode="auto">
            <a:xfrm>
              <a:off x="4295" y="2493"/>
              <a:ext cx="252" cy="310"/>
            </a:xfrm>
            <a:prstGeom prst="rect">
              <a:avLst/>
            </a:prstGeom>
            <a:noFill/>
            <a:ln w="9525">
              <a:noFill/>
              <a:miter lim="800000"/>
              <a:headEnd/>
              <a:tailEnd/>
            </a:ln>
            <a:effectLst/>
          </p:spPr>
          <p:txBody>
            <a:bodyPr>
              <a:spAutoFit/>
            </a:bodyPr>
            <a:lstStyle/>
            <a:p>
              <a:pPr eaLnBrk="0" hangingPunct="0">
                <a:spcBef>
                  <a:spcPct val="50000"/>
                </a:spcBef>
              </a:pPr>
              <a:r>
                <a:rPr lang="en-US" dirty="0"/>
                <a:t>E</a:t>
              </a:r>
            </a:p>
          </p:txBody>
        </p:sp>
        <p:sp>
          <p:nvSpPr>
            <p:cNvPr id="179333" name="Text Box 133"/>
            <p:cNvSpPr txBox="1">
              <a:spLocks noChangeArrowheads="1"/>
            </p:cNvSpPr>
            <p:nvPr/>
          </p:nvSpPr>
          <p:spPr bwMode="auto">
            <a:xfrm>
              <a:off x="4650" y="2493"/>
              <a:ext cx="252" cy="310"/>
            </a:xfrm>
            <a:prstGeom prst="rect">
              <a:avLst/>
            </a:prstGeom>
            <a:noFill/>
            <a:ln w="9525">
              <a:noFill/>
              <a:miter lim="800000"/>
              <a:headEnd/>
              <a:tailEnd/>
            </a:ln>
            <a:effectLst/>
          </p:spPr>
          <p:txBody>
            <a:bodyPr>
              <a:spAutoFit/>
            </a:bodyPr>
            <a:lstStyle/>
            <a:p>
              <a:pPr eaLnBrk="0" hangingPunct="0">
                <a:spcBef>
                  <a:spcPct val="50000"/>
                </a:spcBef>
              </a:pPr>
              <a:r>
                <a:rPr lang="en-US" dirty="0"/>
                <a:t>F</a:t>
              </a:r>
            </a:p>
          </p:txBody>
        </p:sp>
        <p:sp>
          <p:nvSpPr>
            <p:cNvPr id="179334" name="Text Box 134"/>
            <p:cNvSpPr txBox="1">
              <a:spLocks noChangeArrowheads="1"/>
            </p:cNvSpPr>
            <p:nvPr/>
          </p:nvSpPr>
          <p:spPr bwMode="auto">
            <a:xfrm>
              <a:off x="4800" y="2493"/>
              <a:ext cx="254" cy="310"/>
            </a:xfrm>
            <a:prstGeom prst="rect">
              <a:avLst/>
            </a:prstGeom>
            <a:noFill/>
            <a:ln w="9525">
              <a:noFill/>
              <a:miter lim="800000"/>
              <a:headEnd/>
              <a:tailEnd/>
            </a:ln>
            <a:effectLst/>
          </p:spPr>
          <p:txBody>
            <a:bodyPr>
              <a:spAutoFit/>
            </a:bodyPr>
            <a:lstStyle/>
            <a:p>
              <a:pPr eaLnBrk="0" hangingPunct="0">
                <a:spcBef>
                  <a:spcPct val="50000"/>
                </a:spcBef>
              </a:pPr>
              <a:r>
                <a:rPr lang="en-US" dirty="0"/>
                <a:t>G</a:t>
              </a:r>
            </a:p>
          </p:txBody>
        </p:sp>
        <p:sp>
          <p:nvSpPr>
            <p:cNvPr id="179335" name="Text Box 135"/>
            <p:cNvSpPr txBox="1">
              <a:spLocks noChangeArrowheads="1"/>
            </p:cNvSpPr>
            <p:nvPr/>
          </p:nvSpPr>
          <p:spPr bwMode="auto">
            <a:xfrm>
              <a:off x="5005" y="2493"/>
              <a:ext cx="252" cy="310"/>
            </a:xfrm>
            <a:prstGeom prst="rect">
              <a:avLst/>
            </a:prstGeom>
            <a:noFill/>
            <a:ln w="9525">
              <a:noFill/>
              <a:miter lim="800000"/>
              <a:headEnd/>
              <a:tailEnd/>
            </a:ln>
            <a:effectLst/>
          </p:spPr>
          <p:txBody>
            <a:bodyPr>
              <a:spAutoFit/>
            </a:bodyPr>
            <a:lstStyle/>
            <a:p>
              <a:pPr eaLnBrk="0" hangingPunct="0">
                <a:spcBef>
                  <a:spcPct val="50000"/>
                </a:spcBef>
              </a:pPr>
              <a:r>
                <a:rPr lang="en-US" dirty="0"/>
                <a:t>H</a:t>
              </a:r>
            </a:p>
          </p:txBody>
        </p:sp>
      </p:grpSp>
      <p:grpSp>
        <p:nvGrpSpPr>
          <p:cNvPr id="4" name="Group 146"/>
          <p:cNvGrpSpPr>
            <a:grpSpLocks/>
          </p:cNvGrpSpPr>
          <p:nvPr/>
        </p:nvGrpSpPr>
        <p:grpSpPr bwMode="auto">
          <a:xfrm>
            <a:off x="76200" y="742952"/>
            <a:ext cx="3463925" cy="762000"/>
            <a:chOff x="240" y="432"/>
            <a:chExt cx="2182" cy="640"/>
          </a:xfrm>
        </p:grpSpPr>
        <p:sp>
          <p:nvSpPr>
            <p:cNvPr id="179207" name="AutoShape 7"/>
            <p:cNvSpPr>
              <a:spLocks noChangeArrowheads="1"/>
            </p:cNvSpPr>
            <p:nvPr/>
          </p:nvSpPr>
          <p:spPr bwMode="auto">
            <a:xfrm>
              <a:off x="2190" y="672"/>
              <a:ext cx="208" cy="246"/>
            </a:xfrm>
            <a:prstGeom prst="flowChartDelay">
              <a:avLst/>
            </a:prstGeom>
            <a:solidFill>
              <a:srgbClr val="FFCC00"/>
            </a:solidFill>
            <a:ln w="9525">
              <a:solidFill>
                <a:schemeClr val="tx1"/>
              </a:solidFill>
              <a:miter lim="800000"/>
              <a:headEnd/>
              <a:tailEnd/>
            </a:ln>
            <a:effectLst/>
          </p:spPr>
          <p:txBody>
            <a:bodyPr wrap="none" anchor="ctr"/>
            <a:lstStyle/>
            <a:p>
              <a:endParaRPr lang="en-US"/>
            </a:p>
          </p:txBody>
        </p:sp>
        <p:sp>
          <p:nvSpPr>
            <p:cNvPr id="179208" name="AutoShape 8"/>
            <p:cNvSpPr>
              <a:spLocks noChangeArrowheads="1"/>
            </p:cNvSpPr>
            <p:nvPr/>
          </p:nvSpPr>
          <p:spPr bwMode="auto">
            <a:xfrm>
              <a:off x="624" y="672"/>
              <a:ext cx="1042" cy="246"/>
            </a:xfrm>
            <a:prstGeom prst="flowChartTerminator">
              <a:avLst/>
            </a:prstGeom>
            <a:noFill/>
            <a:ln w="19050">
              <a:solidFill>
                <a:srgbClr val="0000FF"/>
              </a:solidFill>
              <a:miter lim="800000"/>
              <a:headEnd/>
              <a:tailEnd/>
            </a:ln>
            <a:effectLst/>
          </p:spPr>
          <p:txBody>
            <a:bodyPr wrap="none" anchor="ctr"/>
            <a:lstStyle/>
            <a:p>
              <a:endParaRPr lang="en-US"/>
            </a:p>
          </p:txBody>
        </p:sp>
        <p:sp>
          <p:nvSpPr>
            <p:cNvPr id="179209" name="Line 9"/>
            <p:cNvSpPr>
              <a:spLocks noChangeShapeType="1"/>
            </p:cNvSpPr>
            <p:nvPr/>
          </p:nvSpPr>
          <p:spPr bwMode="auto">
            <a:xfrm>
              <a:off x="832" y="672"/>
              <a:ext cx="0" cy="246"/>
            </a:xfrm>
            <a:prstGeom prst="line">
              <a:avLst/>
            </a:prstGeom>
            <a:noFill/>
            <a:ln w="19050">
              <a:solidFill>
                <a:srgbClr val="0000FF"/>
              </a:solidFill>
              <a:round/>
              <a:headEnd/>
              <a:tailEnd/>
            </a:ln>
            <a:effectLst/>
          </p:spPr>
          <p:txBody>
            <a:bodyPr/>
            <a:lstStyle/>
            <a:p>
              <a:endParaRPr lang="en-US"/>
            </a:p>
          </p:txBody>
        </p:sp>
        <p:sp>
          <p:nvSpPr>
            <p:cNvPr id="179210" name="Line 10"/>
            <p:cNvSpPr>
              <a:spLocks noChangeShapeType="1"/>
            </p:cNvSpPr>
            <p:nvPr/>
          </p:nvSpPr>
          <p:spPr bwMode="auto">
            <a:xfrm>
              <a:off x="1041" y="672"/>
              <a:ext cx="0" cy="246"/>
            </a:xfrm>
            <a:prstGeom prst="line">
              <a:avLst/>
            </a:prstGeom>
            <a:noFill/>
            <a:ln w="19050">
              <a:solidFill>
                <a:srgbClr val="0000FF"/>
              </a:solidFill>
              <a:round/>
              <a:headEnd/>
              <a:tailEnd/>
            </a:ln>
            <a:effectLst/>
          </p:spPr>
          <p:txBody>
            <a:bodyPr/>
            <a:lstStyle/>
            <a:p>
              <a:endParaRPr lang="en-US"/>
            </a:p>
          </p:txBody>
        </p:sp>
        <p:sp>
          <p:nvSpPr>
            <p:cNvPr id="179211" name="Line 11"/>
            <p:cNvSpPr>
              <a:spLocks noChangeShapeType="1"/>
            </p:cNvSpPr>
            <p:nvPr/>
          </p:nvSpPr>
          <p:spPr bwMode="auto">
            <a:xfrm>
              <a:off x="1249" y="672"/>
              <a:ext cx="0" cy="246"/>
            </a:xfrm>
            <a:prstGeom prst="line">
              <a:avLst/>
            </a:prstGeom>
            <a:noFill/>
            <a:ln w="19050">
              <a:solidFill>
                <a:srgbClr val="0000FF"/>
              </a:solidFill>
              <a:round/>
              <a:headEnd/>
              <a:tailEnd/>
            </a:ln>
            <a:effectLst/>
          </p:spPr>
          <p:txBody>
            <a:bodyPr/>
            <a:lstStyle/>
            <a:p>
              <a:endParaRPr lang="en-US"/>
            </a:p>
          </p:txBody>
        </p:sp>
        <p:sp>
          <p:nvSpPr>
            <p:cNvPr id="179212" name="Line 12"/>
            <p:cNvSpPr>
              <a:spLocks noChangeShapeType="1"/>
            </p:cNvSpPr>
            <p:nvPr/>
          </p:nvSpPr>
          <p:spPr bwMode="auto">
            <a:xfrm>
              <a:off x="1457" y="672"/>
              <a:ext cx="0" cy="246"/>
            </a:xfrm>
            <a:prstGeom prst="line">
              <a:avLst/>
            </a:prstGeom>
            <a:noFill/>
            <a:ln w="19050">
              <a:solidFill>
                <a:srgbClr val="0000FF"/>
              </a:solidFill>
              <a:round/>
              <a:headEnd/>
              <a:tailEnd/>
            </a:ln>
            <a:effectLst/>
          </p:spPr>
          <p:txBody>
            <a:bodyPr/>
            <a:lstStyle/>
            <a:p>
              <a:endParaRPr lang="en-US"/>
            </a:p>
          </p:txBody>
        </p:sp>
        <p:sp>
          <p:nvSpPr>
            <p:cNvPr id="179213" name="AutoShape 13"/>
            <p:cNvSpPr>
              <a:spLocks noChangeArrowheads="1"/>
            </p:cNvSpPr>
            <p:nvPr/>
          </p:nvSpPr>
          <p:spPr bwMode="auto">
            <a:xfrm>
              <a:off x="1776" y="672"/>
              <a:ext cx="625" cy="246"/>
            </a:xfrm>
            <a:prstGeom prst="flowChartTerminator">
              <a:avLst/>
            </a:prstGeom>
            <a:noFill/>
            <a:ln w="19050">
              <a:solidFill>
                <a:srgbClr val="0000FF"/>
              </a:solidFill>
              <a:miter lim="800000"/>
              <a:headEnd/>
              <a:tailEnd/>
            </a:ln>
            <a:effectLst/>
          </p:spPr>
          <p:txBody>
            <a:bodyPr wrap="none" anchor="ctr"/>
            <a:lstStyle/>
            <a:p>
              <a:endParaRPr lang="en-US"/>
            </a:p>
          </p:txBody>
        </p:sp>
        <p:sp>
          <p:nvSpPr>
            <p:cNvPr id="179214" name="Line 14"/>
            <p:cNvSpPr>
              <a:spLocks noChangeShapeType="1"/>
            </p:cNvSpPr>
            <p:nvPr/>
          </p:nvSpPr>
          <p:spPr bwMode="auto">
            <a:xfrm>
              <a:off x="1978" y="672"/>
              <a:ext cx="0" cy="246"/>
            </a:xfrm>
            <a:prstGeom prst="line">
              <a:avLst/>
            </a:prstGeom>
            <a:noFill/>
            <a:ln w="19050">
              <a:solidFill>
                <a:srgbClr val="0000FF"/>
              </a:solidFill>
              <a:round/>
              <a:headEnd/>
              <a:tailEnd/>
            </a:ln>
            <a:effectLst/>
          </p:spPr>
          <p:txBody>
            <a:bodyPr/>
            <a:lstStyle/>
            <a:p>
              <a:endParaRPr lang="en-US"/>
            </a:p>
          </p:txBody>
        </p:sp>
        <p:sp>
          <p:nvSpPr>
            <p:cNvPr id="179215" name="Line 15"/>
            <p:cNvSpPr>
              <a:spLocks noChangeShapeType="1"/>
            </p:cNvSpPr>
            <p:nvPr/>
          </p:nvSpPr>
          <p:spPr bwMode="auto">
            <a:xfrm>
              <a:off x="2187" y="672"/>
              <a:ext cx="0" cy="246"/>
            </a:xfrm>
            <a:prstGeom prst="line">
              <a:avLst/>
            </a:prstGeom>
            <a:noFill/>
            <a:ln w="19050">
              <a:solidFill>
                <a:srgbClr val="0000FF"/>
              </a:solidFill>
              <a:round/>
              <a:headEnd/>
              <a:tailEnd/>
            </a:ln>
            <a:effectLst/>
          </p:spPr>
          <p:txBody>
            <a:bodyPr/>
            <a:lstStyle/>
            <a:p>
              <a:endParaRPr lang="en-US"/>
            </a:p>
          </p:txBody>
        </p:sp>
        <p:sp>
          <p:nvSpPr>
            <p:cNvPr id="179216" name="Oval 16"/>
            <p:cNvSpPr>
              <a:spLocks noChangeArrowheads="1"/>
            </p:cNvSpPr>
            <p:nvPr/>
          </p:nvSpPr>
          <p:spPr bwMode="auto">
            <a:xfrm>
              <a:off x="1666" y="754"/>
              <a:ext cx="104" cy="82"/>
            </a:xfrm>
            <a:prstGeom prst="ellipse">
              <a:avLst/>
            </a:prstGeom>
            <a:noFill/>
            <a:ln w="19050">
              <a:solidFill>
                <a:srgbClr val="0000FF"/>
              </a:solidFill>
              <a:round/>
              <a:headEnd/>
              <a:tailEnd/>
            </a:ln>
            <a:effectLst/>
          </p:spPr>
          <p:txBody>
            <a:bodyPr wrap="none" anchor="ctr"/>
            <a:lstStyle/>
            <a:p>
              <a:endParaRPr lang="en-US"/>
            </a:p>
          </p:txBody>
        </p:sp>
        <p:sp>
          <p:nvSpPr>
            <p:cNvPr id="179217" name="Text Box 17"/>
            <p:cNvSpPr txBox="1">
              <a:spLocks noChangeArrowheads="1"/>
            </p:cNvSpPr>
            <p:nvPr/>
          </p:nvSpPr>
          <p:spPr bwMode="auto">
            <a:xfrm>
              <a:off x="605" y="432"/>
              <a:ext cx="260" cy="310"/>
            </a:xfrm>
            <a:prstGeom prst="rect">
              <a:avLst/>
            </a:prstGeom>
            <a:noFill/>
            <a:ln w="9525">
              <a:noFill/>
              <a:miter lim="800000"/>
              <a:headEnd/>
              <a:tailEnd/>
            </a:ln>
            <a:effectLst/>
          </p:spPr>
          <p:txBody>
            <a:bodyPr>
              <a:spAutoFit/>
            </a:bodyPr>
            <a:lstStyle/>
            <a:p>
              <a:pPr eaLnBrk="0" hangingPunct="0">
                <a:spcBef>
                  <a:spcPct val="50000"/>
                </a:spcBef>
              </a:pPr>
              <a:r>
                <a:rPr lang="en-US" dirty="0"/>
                <a:t>A</a:t>
              </a:r>
            </a:p>
          </p:txBody>
        </p:sp>
        <p:sp>
          <p:nvSpPr>
            <p:cNvPr id="179218" name="Text Box 18"/>
            <p:cNvSpPr txBox="1">
              <a:spLocks noChangeArrowheads="1"/>
            </p:cNvSpPr>
            <p:nvPr/>
          </p:nvSpPr>
          <p:spPr bwMode="auto">
            <a:xfrm>
              <a:off x="761" y="432"/>
              <a:ext cx="262" cy="310"/>
            </a:xfrm>
            <a:prstGeom prst="rect">
              <a:avLst/>
            </a:prstGeom>
            <a:noFill/>
            <a:ln w="9525">
              <a:noFill/>
              <a:miter lim="800000"/>
              <a:headEnd/>
              <a:tailEnd/>
            </a:ln>
            <a:effectLst/>
          </p:spPr>
          <p:txBody>
            <a:bodyPr>
              <a:spAutoFit/>
            </a:bodyPr>
            <a:lstStyle/>
            <a:p>
              <a:pPr eaLnBrk="0" hangingPunct="0">
                <a:spcBef>
                  <a:spcPct val="50000"/>
                </a:spcBef>
              </a:pPr>
              <a:r>
                <a:rPr lang="en-US"/>
                <a:t>B</a:t>
              </a:r>
            </a:p>
          </p:txBody>
        </p:sp>
        <p:sp>
          <p:nvSpPr>
            <p:cNvPr id="179219" name="Text Box 19"/>
            <p:cNvSpPr txBox="1">
              <a:spLocks noChangeArrowheads="1"/>
            </p:cNvSpPr>
            <p:nvPr/>
          </p:nvSpPr>
          <p:spPr bwMode="auto">
            <a:xfrm>
              <a:off x="969" y="432"/>
              <a:ext cx="260" cy="310"/>
            </a:xfrm>
            <a:prstGeom prst="rect">
              <a:avLst/>
            </a:prstGeom>
            <a:noFill/>
            <a:ln w="9525">
              <a:noFill/>
              <a:miter lim="800000"/>
              <a:headEnd/>
              <a:tailEnd/>
            </a:ln>
            <a:effectLst/>
          </p:spPr>
          <p:txBody>
            <a:bodyPr>
              <a:spAutoFit/>
            </a:bodyPr>
            <a:lstStyle/>
            <a:p>
              <a:pPr eaLnBrk="0" hangingPunct="0">
                <a:spcBef>
                  <a:spcPct val="50000"/>
                </a:spcBef>
              </a:pPr>
              <a:r>
                <a:rPr lang="en-US" dirty="0"/>
                <a:t>C</a:t>
              </a:r>
            </a:p>
          </p:txBody>
        </p:sp>
        <p:sp>
          <p:nvSpPr>
            <p:cNvPr id="179220" name="Text Box 20"/>
            <p:cNvSpPr txBox="1">
              <a:spLocks noChangeArrowheads="1"/>
            </p:cNvSpPr>
            <p:nvPr/>
          </p:nvSpPr>
          <p:spPr bwMode="auto">
            <a:xfrm>
              <a:off x="1178" y="432"/>
              <a:ext cx="259" cy="310"/>
            </a:xfrm>
            <a:prstGeom prst="rect">
              <a:avLst/>
            </a:prstGeom>
            <a:noFill/>
            <a:ln w="9525">
              <a:noFill/>
              <a:miter lim="800000"/>
              <a:headEnd/>
              <a:tailEnd/>
            </a:ln>
            <a:effectLst/>
          </p:spPr>
          <p:txBody>
            <a:bodyPr>
              <a:spAutoFit/>
            </a:bodyPr>
            <a:lstStyle/>
            <a:p>
              <a:pPr eaLnBrk="0" hangingPunct="0">
                <a:spcBef>
                  <a:spcPct val="50000"/>
                </a:spcBef>
              </a:pPr>
              <a:r>
                <a:rPr lang="en-US"/>
                <a:t>D</a:t>
              </a:r>
            </a:p>
          </p:txBody>
        </p:sp>
        <p:sp>
          <p:nvSpPr>
            <p:cNvPr id="179221" name="Text Box 21"/>
            <p:cNvSpPr txBox="1">
              <a:spLocks noChangeArrowheads="1"/>
            </p:cNvSpPr>
            <p:nvPr/>
          </p:nvSpPr>
          <p:spPr bwMode="auto">
            <a:xfrm>
              <a:off x="1386" y="432"/>
              <a:ext cx="261" cy="310"/>
            </a:xfrm>
            <a:prstGeom prst="rect">
              <a:avLst/>
            </a:prstGeom>
            <a:noFill/>
            <a:ln w="9525">
              <a:noFill/>
              <a:miter lim="800000"/>
              <a:headEnd/>
              <a:tailEnd/>
            </a:ln>
            <a:effectLst/>
          </p:spPr>
          <p:txBody>
            <a:bodyPr>
              <a:spAutoFit/>
            </a:bodyPr>
            <a:lstStyle/>
            <a:p>
              <a:pPr eaLnBrk="0" hangingPunct="0">
                <a:spcBef>
                  <a:spcPct val="50000"/>
                </a:spcBef>
              </a:pPr>
              <a:r>
                <a:rPr lang="en-US"/>
                <a:t>E</a:t>
              </a:r>
            </a:p>
          </p:txBody>
        </p:sp>
        <p:sp>
          <p:nvSpPr>
            <p:cNvPr id="179222" name="Text Box 22"/>
            <p:cNvSpPr txBox="1">
              <a:spLocks noChangeArrowheads="1"/>
            </p:cNvSpPr>
            <p:nvPr/>
          </p:nvSpPr>
          <p:spPr bwMode="auto">
            <a:xfrm>
              <a:off x="1751" y="432"/>
              <a:ext cx="261" cy="310"/>
            </a:xfrm>
            <a:prstGeom prst="rect">
              <a:avLst/>
            </a:prstGeom>
            <a:noFill/>
            <a:ln w="9525">
              <a:noFill/>
              <a:miter lim="800000"/>
              <a:headEnd/>
              <a:tailEnd/>
            </a:ln>
            <a:effectLst/>
          </p:spPr>
          <p:txBody>
            <a:bodyPr>
              <a:spAutoFit/>
            </a:bodyPr>
            <a:lstStyle/>
            <a:p>
              <a:pPr eaLnBrk="0" hangingPunct="0">
                <a:spcBef>
                  <a:spcPct val="50000"/>
                </a:spcBef>
              </a:pPr>
              <a:r>
                <a:rPr lang="en-US" dirty="0"/>
                <a:t>F</a:t>
              </a:r>
            </a:p>
          </p:txBody>
        </p:sp>
        <p:sp>
          <p:nvSpPr>
            <p:cNvPr id="179223" name="Text Box 23"/>
            <p:cNvSpPr txBox="1">
              <a:spLocks noChangeArrowheads="1"/>
            </p:cNvSpPr>
            <p:nvPr/>
          </p:nvSpPr>
          <p:spPr bwMode="auto">
            <a:xfrm>
              <a:off x="1906" y="432"/>
              <a:ext cx="262" cy="310"/>
            </a:xfrm>
            <a:prstGeom prst="rect">
              <a:avLst/>
            </a:prstGeom>
            <a:noFill/>
            <a:ln w="9525">
              <a:noFill/>
              <a:miter lim="800000"/>
              <a:headEnd/>
              <a:tailEnd/>
            </a:ln>
            <a:effectLst/>
          </p:spPr>
          <p:txBody>
            <a:bodyPr>
              <a:spAutoFit/>
            </a:bodyPr>
            <a:lstStyle/>
            <a:p>
              <a:pPr eaLnBrk="0" hangingPunct="0">
                <a:spcBef>
                  <a:spcPct val="50000"/>
                </a:spcBef>
              </a:pPr>
              <a:r>
                <a:rPr lang="en-US" dirty="0"/>
                <a:t>G</a:t>
              </a:r>
            </a:p>
          </p:txBody>
        </p:sp>
        <p:sp>
          <p:nvSpPr>
            <p:cNvPr id="179224" name="Text Box 24"/>
            <p:cNvSpPr txBox="1">
              <a:spLocks noChangeArrowheads="1"/>
            </p:cNvSpPr>
            <p:nvPr/>
          </p:nvSpPr>
          <p:spPr bwMode="auto">
            <a:xfrm>
              <a:off x="2160" y="432"/>
              <a:ext cx="262" cy="310"/>
            </a:xfrm>
            <a:prstGeom prst="rect">
              <a:avLst/>
            </a:prstGeom>
            <a:noFill/>
            <a:ln w="9525">
              <a:noFill/>
              <a:miter lim="800000"/>
              <a:headEnd/>
              <a:tailEnd/>
            </a:ln>
            <a:effectLst/>
          </p:spPr>
          <p:txBody>
            <a:bodyPr>
              <a:spAutoFit/>
            </a:bodyPr>
            <a:lstStyle/>
            <a:p>
              <a:pPr eaLnBrk="0" hangingPunct="0">
                <a:spcBef>
                  <a:spcPct val="50000"/>
                </a:spcBef>
              </a:pPr>
              <a:r>
                <a:rPr lang="en-US" dirty="0"/>
                <a:t>H</a:t>
              </a:r>
            </a:p>
          </p:txBody>
        </p:sp>
        <p:sp>
          <p:nvSpPr>
            <p:cNvPr id="179225" name="Text Box 25"/>
            <p:cNvSpPr txBox="1">
              <a:spLocks noChangeArrowheads="1"/>
            </p:cNvSpPr>
            <p:nvPr/>
          </p:nvSpPr>
          <p:spPr bwMode="auto">
            <a:xfrm>
              <a:off x="240" y="644"/>
              <a:ext cx="261" cy="388"/>
            </a:xfrm>
            <a:prstGeom prst="rect">
              <a:avLst/>
            </a:prstGeom>
            <a:noFill/>
            <a:ln w="9525">
              <a:noFill/>
              <a:miter lim="800000"/>
              <a:headEnd/>
              <a:tailEnd/>
            </a:ln>
            <a:effectLst/>
          </p:spPr>
          <p:txBody>
            <a:bodyPr>
              <a:spAutoFit/>
            </a:bodyPr>
            <a:lstStyle/>
            <a:p>
              <a:pPr eaLnBrk="0" hangingPunct="0">
                <a:spcBef>
                  <a:spcPct val="50000"/>
                </a:spcBef>
              </a:pPr>
              <a:r>
                <a:rPr lang="en-US" sz="2400" b="1">
                  <a:solidFill>
                    <a:srgbClr val="FF0000"/>
                  </a:solidFill>
                  <a:latin typeface="Times"/>
                </a:rPr>
                <a:t>a</a:t>
              </a:r>
            </a:p>
          </p:txBody>
        </p:sp>
        <p:sp>
          <p:nvSpPr>
            <p:cNvPr id="179336" name="Line 136"/>
            <p:cNvSpPr>
              <a:spLocks noChangeShapeType="1"/>
            </p:cNvSpPr>
            <p:nvPr/>
          </p:nvSpPr>
          <p:spPr bwMode="auto">
            <a:xfrm>
              <a:off x="2208" y="949"/>
              <a:ext cx="0" cy="123"/>
            </a:xfrm>
            <a:prstGeom prst="line">
              <a:avLst/>
            </a:prstGeom>
            <a:noFill/>
            <a:ln w="19050">
              <a:solidFill>
                <a:srgbClr val="1414AC"/>
              </a:solidFill>
              <a:round/>
              <a:headEnd type="triangle" w="med" len="med"/>
              <a:tailEnd/>
            </a:ln>
            <a:effectLst/>
          </p:spPr>
          <p:txBody>
            <a:bodyPr/>
            <a:lstStyle/>
            <a:p>
              <a:endParaRPr lang="en-US"/>
            </a:p>
          </p:txBody>
        </p:sp>
      </p:grpSp>
      <p:grpSp>
        <p:nvGrpSpPr>
          <p:cNvPr id="5" name="Group 197"/>
          <p:cNvGrpSpPr>
            <a:grpSpLocks/>
          </p:cNvGrpSpPr>
          <p:nvPr/>
        </p:nvGrpSpPr>
        <p:grpSpPr bwMode="auto">
          <a:xfrm>
            <a:off x="128605" y="2266950"/>
            <a:ext cx="3300413" cy="788194"/>
            <a:chOff x="432" y="2965"/>
            <a:chExt cx="2079" cy="662"/>
          </a:xfrm>
        </p:grpSpPr>
        <p:sp>
          <p:nvSpPr>
            <p:cNvPr id="179297" name="AutoShape 97"/>
            <p:cNvSpPr>
              <a:spLocks noChangeArrowheads="1"/>
            </p:cNvSpPr>
            <p:nvPr/>
          </p:nvSpPr>
          <p:spPr bwMode="auto">
            <a:xfrm>
              <a:off x="787" y="3229"/>
              <a:ext cx="1014" cy="246"/>
            </a:xfrm>
            <a:prstGeom prst="flowChartTerminator">
              <a:avLst/>
            </a:prstGeom>
            <a:noFill/>
            <a:ln w="19050">
              <a:solidFill>
                <a:srgbClr val="0000FF"/>
              </a:solidFill>
              <a:miter lim="800000"/>
              <a:headEnd/>
              <a:tailEnd/>
            </a:ln>
            <a:effectLst/>
          </p:spPr>
          <p:txBody>
            <a:bodyPr wrap="none" anchor="ctr"/>
            <a:lstStyle/>
            <a:p>
              <a:endParaRPr lang="en-US"/>
            </a:p>
          </p:txBody>
        </p:sp>
        <p:sp>
          <p:nvSpPr>
            <p:cNvPr id="179298" name="Line 98"/>
            <p:cNvSpPr>
              <a:spLocks noChangeShapeType="1"/>
            </p:cNvSpPr>
            <p:nvPr/>
          </p:nvSpPr>
          <p:spPr bwMode="auto">
            <a:xfrm>
              <a:off x="990" y="3229"/>
              <a:ext cx="0" cy="246"/>
            </a:xfrm>
            <a:prstGeom prst="line">
              <a:avLst/>
            </a:prstGeom>
            <a:noFill/>
            <a:ln w="19050">
              <a:solidFill>
                <a:srgbClr val="0000FF"/>
              </a:solidFill>
              <a:round/>
              <a:headEnd/>
              <a:tailEnd/>
            </a:ln>
            <a:effectLst/>
          </p:spPr>
          <p:txBody>
            <a:bodyPr/>
            <a:lstStyle/>
            <a:p>
              <a:endParaRPr lang="en-US"/>
            </a:p>
          </p:txBody>
        </p:sp>
        <p:sp>
          <p:nvSpPr>
            <p:cNvPr id="179301" name="Line 101"/>
            <p:cNvSpPr>
              <a:spLocks noChangeShapeType="1"/>
            </p:cNvSpPr>
            <p:nvPr/>
          </p:nvSpPr>
          <p:spPr bwMode="auto">
            <a:xfrm>
              <a:off x="1584" y="3216"/>
              <a:ext cx="0" cy="246"/>
            </a:xfrm>
            <a:prstGeom prst="line">
              <a:avLst/>
            </a:prstGeom>
            <a:noFill/>
            <a:ln w="19050">
              <a:solidFill>
                <a:srgbClr val="0000FF"/>
              </a:solidFill>
              <a:round/>
              <a:headEnd/>
              <a:tailEnd/>
            </a:ln>
            <a:effectLst/>
          </p:spPr>
          <p:txBody>
            <a:bodyPr/>
            <a:lstStyle/>
            <a:p>
              <a:endParaRPr lang="en-US"/>
            </a:p>
          </p:txBody>
        </p:sp>
        <p:sp>
          <p:nvSpPr>
            <p:cNvPr id="179302" name="AutoShape 102"/>
            <p:cNvSpPr>
              <a:spLocks noChangeArrowheads="1"/>
            </p:cNvSpPr>
            <p:nvPr/>
          </p:nvSpPr>
          <p:spPr bwMode="auto">
            <a:xfrm>
              <a:off x="1902" y="3229"/>
              <a:ext cx="609" cy="246"/>
            </a:xfrm>
            <a:prstGeom prst="flowChartTerminator">
              <a:avLst/>
            </a:prstGeom>
            <a:noFill/>
            <a:ln w="19050">
              <a:solidFill>
                <a:srgbClr val="0000FF"/>
              </a:solidFill>
              <a:miter lim="800000"/>
              <a:headEnd/>
              <a:tailEnd/>
            </a:ln>
            <a:effectLst/>
          </p:spPr>
          <p:txBody>
            <a:bodyPr wrap="none" anchor="ctr"/>
            <a:lstStyle/>
            <a:p>
              <a:endParaRPr lang="en-US"/>
            </a:p>
          </p:txBody>
        </p:sp>
        <p:sp>
          <p:nvSpPr>
            <p:cNvPr id="179303" name="Line 103"/>
            <p:cNvSpPr>
              <a:spLocks noChangeShapeType="1"/>
            </p:cNvSpPr>
            <p:nvPr/>
          </p:nvSpPr>
          <p:spPr bwMode="auto">
            <a:xfrm>
              <a:off x="2105" y="3229"/>
              <a:ext cx="0" cy="246"/>
            </a:xfrm>
            <a:prstGeom prst="line">
              <a:avLst/>
            </a:prstGeom>
            <a:noFill/>
            <a:ln w="19050">
              <a:solidFill>
                <a:srgbClr val="0000FF"/>
              </a:solidFill>
              <a:round/>
              <a:headEnd/>
              <a:tailEnd/>
            </a:ln>
            <a:effectLst/>
          </p:spPr>
          <p:txBody>
            <a:bodyPr/>
            <a:lstStyle/>
            <a:p>
              <a:endParaRPr lang="en-US"/>
            </a:p>
          </p:txBody>
        </p:sp>
        <p:sp>
          <p:nvSpPr>
            <p:cNvPr id="179304" name="Line 104"/>
            <p:cNvSpPr>
              <a:spLocks noChangeShapeType="1"/>
            </p:cNvSpPr>
            <p:nvPr/>
          </p:nvSpPr>
          <p:spPr bwMode="auto">
            <a:xfrm>
              <a:off x="2308" y="3229"/>
              <a:ext cx="0" cy="246"/>
            </a:xfrm>
            <a:prstGeom prst="line">
              <a:avLst/>
            </a:prstGeom>
            <a:noFill/>
            <a:ln w="19050">
              <a:solidFill>
                <a:srgbClr val="0000FF"/>
              </a:solidFill>
              <a:round/>
              <a:headEnd/>
              <a:tailEnd/>
            </a:ln>
            <a:effectLst/>
          </p:spPr>
          <p:txBody>
            <a:bodyPr/>
            <a:lstStyle/>
            <a:p>
              <a:endParaRPr lang="en-US"/>
            </a:p>
          </p:txBody>
        </p:sp>
        <p:sp>
          <p:nvSpPr>
            <p:cNvPr id="179305" name="Oval 105"/>
            <p:cNvSpPr>
              <a:spLocks noChangeArrowheads="1"/>
            </p:cNvSpPr>
            <p:nvPr/>
          </p:nvSpPr>
          <p:spPr bwMode="auto">
            <a:xfrm>
              <a:off x="1801" y="3311"/>
              <a:ext cx="101" cy="82"/>
            </a:xfrm>
            <a:prstGeom prst="ellipse">
              <a:avLst/>
            </a:prstGeom>
            <a:noFill/>
            <a:ln w="19050">
              <a:solidFill>
                <a:srgbClr val="0000FF"/>
              </a:solidFill>
              <a:round/>
              <a:headEnd/>
              <a:tailEnd/>
            </a:ln>
            <a:effectLst/>
          </p:spPr>
          <p:txBody>
            <a:bodyPr wrap="none" anchor="ctr"/>
            <a:lstStyle/>
            <a:p>
              <a:endParaRPr lang="en-US"/>
            </a:p>
          </p:txBody>
        </p:sp>
        <p:sp>
          <p:nvSpPr>
            <p:cNvPr id="179306" name="Text Box 106"/>
            <p:cNvSpPr txBox="1">
              <a:spLocks noChangeArrowheads="1"/>
            </p:cNvSpPr>
            <p:nvPr/>
          </p:nvSpPr>
          <p:spPr bwMode="auto">
            <a:xfrm>
              <a:off x="787" y="2965"/>
              <a:ext cx="252" cy="310"/>
            </a:xfrm>
            <a:prstGeom prst="rect">
              <a:avLst/>
            </a:prstGeom>
            <a:noFill/>
            <a:ln w="9525">
              <a:noFill/>
              <a:miter lim="800000"/>
              <a:headEnd/>
              <a:tailEnd/>
            </a:ln>
            <a:effectLst/>
          </p:spPr>
          <p:txBody>
            <a:bodyPr>
              <a:spAutoFit/>
            </a:bodyPr>
            <a:lstStyle/>
            <a:p>
              <a:pPr eaLnBrk="0" hangingPunct="0">
                <a:spcBef>
                  <a:spcPct val="50000"/>
                </a:spcBef>
              </a:pPr>
              <a:r>
                <a:rPr lang="en-US" dirty="0"/>
                <a:t>A</a:t>
              </a:r>
            </a:p>
          </p:txBody>
        </p:sp>
        <p:grpSp>
          <p:nvGrpSpPr>
            <p:cNvPr id="6" name="Group 189"/>
            <p:cNvGrpSpPr>
              <a:grpSpLocks/>
            </p:cNvGrpSpPr>
            <p:nvPr/>
          </p:nvGrpSpPr>
          <p:grpSpPr bwMode="auto">
            <a:xfrm>
              <a:off x="990" y="2965"/>
              <a:ext cx="638" cy="507"/>
              <a:chOff x="898" y="1947"/>
              <a:chExt cx="638" cy="507"/>
            </a:xfrm>
          </p:grpSpPr>
          <p:sp>
            <p:nvSpPr>
              <p:cNvPr id="179307" name="Text Box 107"/>
              <p:cNvSpPr txBox="1">
                <a:spLocks noChangeArrowheads="1"/>
              </p:cNvSpPr>
              <p:nvPr/>
            </p:nvSpPr>
            <p:spPr bwMode="auto">
              <a:xfrm>
                <a:off x="898" y="1947"/>
                <a:ext cx="254" cy="310"/>
              </a:xfrm>
              <a:prstGeom prst="rect">
                <a:avLst/>
              </a:prstGeom>
              <a:noFill/>
              <a:ln w="9525">
                <a:noFill/>
                <a:miter lim="800000"/>
                <a:headEnd/>
                <a:tailEnd/>
              </a:ln>
              <a:effectLst/>
            </p:spPr>
            <p:txBody>
              <a:bodyPr>
                <a:spAutoFit/>
              </a:bodyPr>
              <a:lstStyle/>
              <a:p>
                <a:pPr eaLnBrk="0" hangingPunct="0">
                  <a:spcBef>
                    <a:spcPct val="50000"/>
                  </a:spcBef>
                </a:pPr>
                <a:r>
                  <a:rPr lang="en-US" dirty="0"/>
                  <a:t>B</a:t>
                </a:r>
              </a:p>
            </p:txBody>
          </p:sp>
          <p:sp>
            <p:nvSpPr>
              <p:cNvPr id="179294" name="Rectangle 94"/>
              <p:cNvSpPr>
                <a:spLocks noChangeArrowheads="1"/>
              </p:cNvSpPr>
              <p:nvPr/>
            </p:nvSpPr>
            <p:spPr bwMode="auto">
              <a:xfrm rot="21600000">
                <a:off x="1103" y="2208"/>
                <a:ext cx="203" cy="246"/>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179295" name="Rectangle 95"/>
              <p:cNvSpPr>
                <a:spLocks noChangeArrowheads="1"/>
              </p:cNvSpPr>
              <p:nvPr/>
            </p:nvSpPr>
            <p:spPr bwMode="auto">
              <a:xfrm rot="21600000">
                <a:off x="900" y="2208"/>
                <a:ext cx="203" cy="246"/>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179296" name="Rectangle 96"/>
              <p:cNvSpPr>
                <a:spLocks noChangeArrowheads="1"/>
              </p:cNvSpPr>
              <p:nvPr/>
            </p:nvSpPr>
            <p:spPr bwMode="auto">
              <a:xfrm rot="21600000">
                <a:off x="1296" y="2208"/>
                <a:ext cx="202" cy="246"/>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179308" name="Text Box 108"/>
              <p:cNvSpPr txBox="1">
                <a:spLocks noChangeArrowheads="1"/>
              </p:cNvSpPr>
              <p:nvPr/>
            </p:nvSpPr>
            <p:spPr bwMode="auto">
              <a:xfrm>
                <a:off x="1092" y="1947"/>
                <a:ext cx="252" cy="310"/>
              </a:xfrm>
              <a:prstGeom prst="rect">
                <a:avLst/>
              </a:prstGeom>
              <a:noFill/>
              <a:ln w="9525">
                <a:noFill/>
                <a:miter lim="800000"/>
                <a:headEnd/>
                <a:tailEnd/>
              </a:ln>
              <a:effectLst/>
            </p:spPr>
            <p:txBody>
              <a:bodyPr>
                <a:spAutoFit/>
              </a:bodyPr>
              <a:lstStyle/>
              <a:p>
                <a:pPr eaLnBrk="0" hangingPunct="0">
                  <a:spcBef>
                    <a:spcPct val="50000"/>
                  </a:spcBef>
                </a:pPr>
                <a:r>
                  <a:rPr lang="en-US" dirty="0"/>
                  <a:t>C</a:t>
                </a:r>
              </a:p>
            </p:txBody>
          </p:sp>
          <p:sp>
            <p:nvSpPr>
              <p:cNvPr id="179309" name="Text Box 109"/>
              <p:cNvSpPr txBox="1">
                <a:spLocks noChangeArrowheads="1"/>
              </p:cNvSpPr>
              <p:nvPr/>
            </p:nvSpPr>
            <p:spPr bwMode="auto">
              <a:xfrm>
                <a:off x="1282" y="1947"/>
                <a:ext cx="254" cy="310"/>
              </a:xfrm>
              <a:prstGeom prst="rect">
                <a:avLst/>
              </a:prstGeom>
              <a:noFill/>
              <a:ln w="9525">
                <a:noFill/>
                <a:miter lim="800000"/>
                <a:headEnd/>
                <a:tailEnd/>
              </a:ln>
              <a:effectLst/>
            </p:spPr>
            <p:txBody>
              <a:bodyPr>
                <a:spAutoFit/>
              </a:bodyPr>
              <a:lstStyle/>
              <a:p>
                <a:pPr eaLnBrk="0" hangingPunct="0">
                  <a:spcBef>
                    <a:spcPct val="50000"/>
                  </a:spcBef>
                </a:pPr>
                <a:r>
                  <a:rPr lang="en-US" dirty="0"/>
                  <a:t>D</a:t>
                </a:r>
              </a:p>
            </p:txBody>
          </p:sp>
        </p:grpSp>
        <p:sp>
          <p:nvSpPr>
            <p:cNvPr id="179310" name="Text Box 110"/>
            <p:cNvSpPr txBox="1">
              <a:spLocks noChangeArrowheads="1"/>
            </p:cNvSpPr>
            <p:nvPr/>
          </p:nvSpPr>
          <p:spPr bwMode="auto">
            <a:xfrm>
              <a:off x="1584" y="2965"/>
              <a:ext cx="254" cy="310"/>
            </a:xfrm>
            <a:prstGeom prst="rect">
              <a:avLst/>
            </a:prstGeom>
            <a:noFill/>
            <a:ln w="9525">
              <a:noFill/>
              <a:miter lim="800000"/>
              <a:headEnd/>
              <a:tailEnd/>
            </a:ln>
            <a:effectLst/>
          </p:spPr>
          <p:txBody>
            <a:bodyPr>
              <a:spAutoFit/>
            </a:bodyPr>
            <a:lstStyle/>
            <a:p>
              <a:pPr eaLnBrk="0" hangingPunct="0">
                <a:spcBef>
                  <a:spcPct val="50000"/>
                </a:spcBef>
              </a:pPr>
              <a:r>
                <a:rPr lang="en-US" dirty="0"/>
                <a:t>E</a:t>
              </a:r>
            </a:p>
          </p:txBody>
        </p:sp>
        <p:sp>
          <p:nvSpPr>
            <p:cNvPr id="179311" name="Text Box 111"/>
            <p:cNvSpPr txBox="1">
              <a:spLocks noChangeArrowheads="1"/>
            </p:cNvSpPr>
            <p:nvPr/>
          </p:nvSpPr>
          <p:spPr bwMode="auto">
            <a:xfrm>
              <a:off x="1902" y="2965"/>
              <a:ext cx="254" cy="310"/>
            </a:xfrm>
            <a:prstGeom prst="rect">
              <a:avLst/>
            </a:prstGeom>
            <a:noFill/>
            <a:ln w="9525">
              <a:noFill/>
              <a:miter lim="800000"/>
              <a:headEnd/>
              <a:tailEnd/>
            </a:ln>
            <a:effectLst/>
          </p:spPr>
          <p:txBody>
            <a:bodyPr>
              <a:spAutoFit/>
            </a:bodyPr>
            <a:lstStyle/>
            <a:p>
              <a:pPr eaLnBrk="0" hangingPunct="0">
                <a:spcBef>
                  <a:spcPct val="50000"/>
                </a:spcBef>
              </a:pPr>
              <a:r>
                <a:rPr lang="en-US" dirty="0"/>
                <a:t>F</a:t>
              </a:r>
            </a:p>
          </p:txBody>
        </p:sp>
        <p:sp>
          <p:nvSpPr>
            <p:cNvPr id="179312" name="Text Box 112"/>
            <p:cNvSpPr txBox="1">
              <a:spLocks noChangeArrowheads="1"/>
            </p:cNvSpPr>
            <p:nvPr/>
          </p:nvSpPr>
          <p:spPr bwMode="auto">
            <a:xfrm>
              <a:off x="2055" y="2965"/>
              <a:ext cx="254" cy="310"/>
            </a:xfrm>
            <a:prstGeom prst="rect">
              <a:avLst/>
            </a:prstGeom>
            <a:noFill/>
            <a:ln w="9525">
              <a:noFill/>
              <a:miter lim="800000"/>
              <a:headEnd/>
              <a:tailEnd/>
            </a:ln>
            <a:effectLst/>
          </p:spPr>
          <p:txBody>
            <a:bodyPr>
              <a:spAutoFit/>
            </a:bodyPr>
            <a:lstStyle/>
            <a:p>
              <a:pPr eaLnBrk="0" hangingPunct="0">
                <a:spcBef>
                  <a:spcPct val="50000"/>
                </a:spcBef>
              </a:pPr>
              <a:r>
                <a:rPr lang="en-US" dirty="0"/>
                <a:t>G</a:t>
              </a:r>
            </a:p>
          </p:txBody>
        </p:sp>
        <p:sp>
          <p:nvSpPr>
            <p:cNvPr id="179313" name="Text Box 113"/>
            <p:cNvSpPr txBox="1">
              <a:spLocks noChangeArrowheads="1"/>
            </p:cNvSpPr>
            <p:nvPr/>
          </p:nvSpPr>
          <p:spPr bwMode="auto">
            <a:xfrm>
              <a:off x="2257" y="2965"/>
              <a:ext cx="254" cy="310"/>
            </a:xfrm>
            <a:prstGeom prst="rect">
              <a:avLst/>
            </a:prstGeom>
            <a:noFill/>
            <a:ln w="9525">
              <a:noFill/>
              <a:miter lim="800000"/>
              <a:headEnd/>
              <a:tailEnd/>
            </a:ln>
            <a:effectLst/>
          </p:spPr>
          <p:txBody>
            <a:bodyPr>
              <a:spAutoFit/>
            </a:bodyPr>
            <a:lstStyle/>
            <a:p>
              <a:pPr eaLnBrk="0" hangingPunct="0">
                <a:spcBef>
                  <a:spcPct val="50000"/>
                </a:spcBef>
              </a:pPr>
              <a:r>
                <a:rPr lang="en-US" dirty="0"/>
                <a:t>H</a:t>
              </a:r>
            </a:p>
          </p:txBody>
        </p:sp>
        <p:sp>
          <p:nvSpPr>
            <p:cNvPr id="179314" name="Text Box 114"/>
            <p:cNvSpPr txBox="1">
              <a:spLocks noChangeArrowheads="1"/>
            </p:cNvSpPr>
            <p:nvPr/>
          </p:nvSpPr>
          <p:spPr bwMode="auto">
            <a:xfrm>
              <a:off x="432" y="3188"/>
              <a:ext cx="252" cy="388"/>
            </a:xfrm>
            <a:prstGeom prst="rect">
              <a:avLst/>
            </a:prstGeom>
            <a:noFill/>
            <a:ln w="9525">
              <a:noFill/>
              <a:miter lim="800000"/>
              <a:headEnd/>
              <a:tailEnd/>
            </a:ln>
            <a:effectLst/>
          </p:spPr>
          <p:txBody>
            <a:bodyPr>
              <a:spAutoFit/>
            </a:bodyPr>
            <a:lstStyle/>
            <a:p>
              <a:pPr eaLnBrk="0" hangingPunct="0">
                <a:spcBef>
                  <a:spcPct val="50000"/>
                </a:spcBef>
              </a:pPr>
              <a:r>
                <a:rPr lang="en-US" sz="2400" b="1" dirty="0">
                  <a:solidFill>
                    <a:srgbClr val="FF0000"/>
                  </a:solidFill>
                  <a:latin typeface="Times"/>
                </a:rPr>
                <a:t>c</a:t>
              </a:r>
            </a:p>
          </p:txBody>
        </p:sp>
        <p:sp>
          <p:nvSpPr>
            <p:cNvPr id="179337" name="Line 137"/>
            <p:cNvSpPr>
              <a:spLocks noChangeShapeType="1"/>
            </p:cNvSpPr>
            <p:nvPr/>
          </p:nvSpPr>
          <p:spPr bwMode="auto">
            <a:xfrm>
              <a:off x="1008" y="3504"/>
              <a:ext cx="0" cy="123"/>
            </a:xfrm>
            <a:prstGeom prst="line">
              <a:avLst/>
            </a:prstGeom>
            <a:noFill/>
            <a:ln w="19050">
              <a:solidFill>
                <a:srgbClr val="0000FF"/>
              </a:solidFill>
              <a:round/>
              <a:headEnd type="triangle" w="med" len="med"/>
              <a:tailEnd/>
            </a:ln>
            <a:effectLst/>
          </p:spPr>
          <p:txBody>
            <a:bodyPr/>
            <a:lstStyle/>
            <a:p>
              <a:endParaRPr lang="en-US"/>
            </a:p>
          </p:txBody>
        </p:sp>
        <p:sp>
          <p:nvSpPr>
            <p:cNvPr id="179338" name="Line 138"/>
            <p:cNvSpPr>
              <a:spLocks noChangeShapeType="1"/>
            </p:cNvSpPr>
            <p:nvPr/>
          </p:nvSpPr>
          <p:spPr bwMode="auto">
            <a:xfrm>
              <a:off x="1584" y="3504"/>
              <a:ext cx="0" cy="123"/>
            </a:xfrm>
            <a:prstGeom prst="line">
              <a:avLst/>
            </a:prstGeom>
            <a:noFill/>
            <a:ln w="19050">
              <a:solidFill>
                <a:srgbClr val="1414AC"/>
              </a:solidFill>
              <a:round/>
              <a:headEnd type="triangle" w="med" len="med"/>
              <a:tailEnd/>
            </a:ln>
            <a:effectLst/>
          </p:spPr>
          <p:txBody>
            <a:bodyPr/>
            <a:lstStyle/>
            <a:p>
              <a:endParaRPr lang="en-US"/>
            </a:p>
          </p:txBody>
        </p:sp>
      </p:grpSp>
      <p:grpSp>
        <p:nvGrpSpPr>
          <p:cNvPr id="8" name="Group 190"/>
          <p:cNvGrpSpPr>
            <a:grpSpLocks/>
          </p:cNvGrpSpPr>
          <p:nvPr/>
        </p:nvGrpSpPr>
        <p:grpSpPr bwMode="auto">
          <a:xfrm>
            <a:off x="5675316" y="2266951"/>
            <a:ext cx="1012825" cy="582216"/>
            <a:chOff x="898" y="1965"/>
            <a:chExt cx="638" cy="489"/>
          </a:xfrm>
        </p:grpSpPr>
        <p:sp>
          <p:nvSpPr>
            <p:cNvPr id="179391" name="Text Box 191"/>
            <p:cNvSpPr txBox="1">
              <a:spLocks noChangeArrowheads="1"/>
            </p:cNvSpPr>
            <p:nvPr/>
          </p:nvSpPr>
          <p:spPr bwMode="auto">
            <a:xfrm>
              <a:off x="898" y="1965"/>
              <a:ext cx="254" cy="310"/>
            </a:xfrm>
            <a:prstGeom prst="rect">
              <a:avLst/>
            </a:prstGeom>
            <a:noFill/>
            <a:ln w="9525">
              <a:noFill/>
              <a:miter lim="800000"/>
              <a:headEnd/>
              <a:tailEnd/>
            </a:ln>
            <a:effectLst/>
          </p:spPr>
          <p:txBody>
            <a:bodyPr>
              <a:spAutoFit/>
            </a:bodyPr>
            <a:lstStyle/>
            <a:p>
              <a:pPr eaLnBrk="0" hangingPunct="0">
                <a:spcBef>
                  <a:spcPct val="50000"/>
                </a:spcBef>
              </a:pPr>
              <a:r>
                <a:rPr lang="en-US" dirty="0"/>
                <a:t>D</a:t>
              </a:r>
            </a:p>
          </p:txBody>
        </p:sp>
        <p:sp>
          <p:nvSpPr>
            <p:cNvPr id="179392" name="Rectangle 192"/>
            <p:cNvSpPr>
              <a:spLocks noChangeArrowheads="1"/>
            </p:cNvSpPr>
            <p:nvPr/>
          </p:nvSpPr>
          <p:spPr bwMode="auto">
            <a:xfrm rot="21600000">
              <a:off x="1103" y="2208"/>
              <a:ext cx="203" cy="246"/>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179393" name="Rectangle 193"/>
            <p:cNvSpPr>
              <a:spLocks noChangeArrowheads="1"/>
            </p:cNvSpPr>
            <p:nvPr/>
          </p:nvSpPr>
          <p:spPr bwMode="auto">
            <a:xfrm rot="21600000">
              <a:off x="900" y="2208"/>
              <a:ext cx="203" cy="246"/>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179394" name="Rectangle 194"/>
            <p:cNvSpPr>
              <a:spLocks noChangeArrowheads="1"/>
            </p:cNvSpPr>
            <p:nvPr/>
          </p:nvSpPr>
          <p:spPr bwMode="auto">
            <a:xfrm rot="21600000">
              <a:off x="1296" y="2208"/>
              <a:ext cx="202" cy="246"/>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179395" name="Text Box 195"/>
            <p:cNvSpPr txBox="1">
              <a:spLocks noChangeArrowheads="1"/>
            </p:cNvSpPr>
            <p:nvPr/>
          </p:nvSpPr>
          <p:spPr bwMode="auto">
            <a:xfrm>
              <a:off x="1092" y="1965"/>
              <a:ext cx="252" cy="310"/>
            </a:xfrm>
            <a:prstGeom prst="rect">
              <a:avLst/>
            </a:prstGeom>
            <a:noFill/>
            <a:ln w="9525">
              <a:noFill/>
              <a:miter lim="800000"/>
              <a:headEnd/>
              <a:tailEnd/>
            </a:ln>
            <a:effectLst/>
          </p:spPr>
          <p:txBody>
            <a:bodyPr>
              <a:spAutoFit/>
            </a:bodyPr>
            <a:lstStyle/>
            <a:p>
              <a:pPr eaLnBrk="0" hangingPunct="0">
                <a:spcBef>
                  <a:spcPct val="50000"/>
                </a:spcBef>
              </a:pPr>
              <a:r>
                <a:rPr lang="en-US" dirty="0"/>
                <a:t>C</a:t>
              </a:r>
            </a:p>
          </p:txBody>
        </p:sp>
        <p:sp>
          <p:nvSpPr>
            <p:cNvPr id="179396" name="Text Box 196"/>
            <p:cNvSpPr txBox="1">
              <a:spLocks noChangeArrowheads="1"/>
            </p:cNvSpPr>
            <p:nvPr/>
          </p:nvSpPr>
          <p:spPr bwMode="auto">
            <a:xfrm>
              <a:off x="1282" y="1965"/>
              <a:ext cx="254" cy="310"/>
            </a:xfrm>
            <a:prstGeom prst="rect">
              <a:avLst/>
            </a:prstGeom>
            <a:noFill/>
            <a:ln w="9525">
              <a:noFill/>
              <a:miter lim="800000"/>
              <a:headEnd/>
              <a:tailEnd/>
            </a:ln>
            <a:effectLst/>
          </p:spPr>
          <p:txBody>
            <a:bodyPr>
              <a:spAutoFit/>
            </a:bodyPr>
            <a:lstStyle/>
            <a:p>
              <a:pPr eaLnBrk="0" hangingPunct="0">
                <a:spcBef>
                  <a:spcPct val="50000"/>
                </a:spcBef>
              </a:pPr>
              <a:r>
                <a:rPr lang="en-US" dirty="0"/>
                <a:t>B</a:t>
              </a:r>
            </a:p>
          </p:txBody>
        </p:sp>
      </p:grpSp>
      <p:grpSp>
        <p:nvGrpSpPr>
          <p:cNvPr id="9" name="Group 205"/>
          <p:cNvGrpSpPr>
            <a:grpSpLocks/>
          </p:cNvGrpSpPr>
          <p:nvPr/>
        </p:nvGrpSpPr>
        <p:grpSpPr bwMode="auto">
          <a:xfrm>
            <a:off x="5678469" y="2278860"/>
            <a:ext cx="949325" cy="570310"/>
            <a:chOff x="3746" y="1879"/>
            <a:chExt cx="598" cy="479"/>
          </a:xfrm>
        </p:grpSpPr>
        <p:sp>
          <p:nvSpPr>
            <p:cNvPr id="179400" name="Rectangle 200"/>
            <p:cNvSpPr>
              <a:spLocks noChangeArrowheads="1"/>
            </p:cNvSpPr>
            <p:nvPr/>
          </p:nvSpPr>
          <p:spPr bwMode="auto">
            <a:xfrm>
              <a:off x="3949" y="2112"/>
              <a:ext cx="203" cy="246"/>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179401" name="Rectangle 201"/>
            <p:cNvSpPr>
              <a:spLocks noChangeArrowheads="1"/>
            </p:cNvSpPr>
            <p:nvPr/>
          </p:nvSpPr>
          <p:spPr bwMode="auto">
            <a:xfrm rot="21600000">
              <a:off x="3746" y="2112"/>
              <a:ext cx="203" cy="246"/>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179402" name="Rectangle 202"/>
            <p:cNvSpPr>
              <a:spLocks noChangeArrowheads="1"/>
            </p:cNvSpPr>
            <p:nvPr/>
          </p:nvSpPr>
          <p:spPr bwMode="auto">
            <a:xfrm rot="21600000">
              <a:off x="4142" y="2112"/>
              <a:ext cx="202" cy="246"/>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179403" name="Text Box 203"/>
            <p:cNvSpPr txBox="1">
              <a:spLocks noChangeArrowheads="1"/>
            </p:cNvSpPr>
            <p:nvPr/>
          </p:nvSpPr>
          <p:spPr bwMode="auto">
            <a:xfrm>
              <a:off x="3936" y="1879"/>
              <a:ext cx="252" cy="310"/>
            </a:xfrm>
            <a:prstGeom prst="rect">
              <a:avLst/>
            </a:prstGeom>
            <a:noFill/>
            <a:ln w="9525">
              <a:noFill/>
              <a:miter lim="800000"/>
              <a:headEnd/>
              <a:tailEnd/>
            </a:ln>
            <a:effectLst/>
          </p:spPr>
          <p:txBody>
            <a:bodyPr>
              <a:spAutoFit/>
            </a:bodyPr>
            <a:lstStyle/>
            <a:p>
              <a:pPr eaLnBrk="0" hangingPunct="0">
                <a:spcBef>
                  <a:spcPct val="50000"/>
                </a:spcBef>
              </a:pPr>
              <a:r>
                <a:rPr lang="en-US" dirty="0"/>
                <a:t>C</a:t>
              </a:r>
            </a:p>
          </p:txBody>
        </p:sp>
      </p:grpSp>
      <p:grpSp>
        <p:nvGrpSpPr>
          <p:cNvPr id="10" name="Group 255"/>
          <p:cNvGrpSpPr>
            <a:grpSpLocks/>
          </p:cNvGrpSpPr>
          <p:nvPr/>
        </p:nvGrpSpPr>
        <p:grpSpPr bwMode="auto">
          <a:xfrm>
            <a:off x="6096000" y="1428760"/>
            <a:ext cx="3048000" cy="592931"/>
            <a:chOff x="3888" y="1441"/>
            <a:chExt cx="1920" cy="498"/>
          </a:xfrm>
        </p:grpSpPr>
        <p:grpSp>
          <p:nvGrpSpPr>
            <p:cNvPr id="11" name="Group 209"/>
            <p:cNvGrpSpPr>
              <a:grpSpLocks/>
            </p:cNvGrpSpPr>
            <p:nvPr/>
          </p:nvGrpSpPr>
          <p:grpSpPr bwMode="auto">
            <a:xfrm>
              <a:off x="4120" y="1680"/>
              <a:ext cx="426" cy="246"/>
              <a:chOff x="3792" y="2208"/>
              <a:chExt cx="369" cy="246"/>
            </a:xfrm>
          </p:grpSpPr>
          <p:sp>
            <p:nvSpPr>
              <p:cNvPr id="179410" name="Rectangle 210"/>
              <p:cNvSpPr>
                <a:spLocks noChangeArrowheads="1"/>
              </p:cNvSpPr>
              <p:nvPr/>
            </p:nvSpPr>
            <p:spPr bwMode="auto">
              <a:xfrm>
                <a:off x="3974" y="2208"/>
                <a:ext cx="187" cy="246"/>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179411" name="Rectangle 211"/>
              <p:cNvSpPr>
                <a:spLocks noChangeArrowheads="1"/>
              </p:cNvSpPr>
              <p:nvPr/>
            </p:nvSpPr>
            <p:spPr bwMode="auto">
              <a:xfrm>
                <a:off x="3792" y="2208"/>
                <a:ext cx="188" cy="246"/>
              </a:xfrm>
              <a:prstGeom prst="rect">
                <a:avLst/>
              </a:prstGeom>
              <a:solidFill>
                <a:srgbClr val="FFCC00"/>
              </a:solidFill>
              <a:ln w="9525">
                <a:solidFill>
                  <a:schemeClr val="tx1"/>
                </a:solidFill>
                <a:miter lim="800000"/>
                <a:headEnd/>
                <a:tailEnd/>
              </a:ln>
              <a:effectLst/>
            </p:spPr>
            <p:txBody>
              <a:bodyPr wrap="none" anchor="ctr"/>
              <a:lstStyle/>
              <a:p>
                <a:endParaRPr lang="en-US"/>
              </a:p>
            </p:txBody>
          </p:sp>
        </p:grpSp>
        <p:sp>
          <p:nvSpPr>
            <p:cNvPr id="179412" name="AutoShape 212"/>
            <p:cNvSpPr>
              <a:spLocks noChangeArrowheads="1"/>
            </p:cNvSpPr>
            <p:nvPr/>
          </p:nvSpPr>
          <p:spPr bwMode="auto">
            <a:xfrm>
              <a:off x="5110" y="1693"/>
              <a:ext cx="649" cy="246"/>
            </a:xfrm>
            <a:prstGeom prst="flowChartTerminator">
              <a:avLst/>
            </a:prstGeom>
            <a:noFill/>
            <a:ln w="19050">
              <a:solidFill>
                <a:srgbClr val="0000FF"/>
              </a:solidFill>
              <a:miter lim="800000"/>
              <a:headEnd/>
              <a:tailEnd/>
            </a:ln>
            <a:effectLst/>
          </p:spPr>
          <p:txBody>
            <a:bodyPr wrap="none" anchor="ctr"/>
            <a:lstStyle/>
            <a:p>
              <a:endParaRPr lang="en-US"/>
            </a:p>
          </p:txBody>
        </p:sp>
        <p:sp>
          <p:nvSpPr>
            <p:cNvPr id="179413" name="Text Box 213"/>
            <p:cNvSpPr txBox="1">
              <a:spLocks noChangeArrowheads="1"/>
            </p:cNvSpPr>
            <p:nvPr/>
          </p:nvSpPr>
          <p:spPr bwMode="auto">
            <a:xfrm>
              <a:off x="5537" y="1441"/>
              <a:ext cx="271" cy="310"/>
            </a:xfrm>
            <a:prstGeom prst="rect">
              <a:avLst/>
            </a:prstGeom>
            <a:noFill/>
            <a:ln w="9525">
              <a:noFill/>
              <a:miter lim="800000"/>
              <a:headEnd/>
              <a:tailEnd/>
            </a:ln>
            <a:effectLst/>
          </p:spPr>
          <p:txBody>
            <a:bodyPr>
              <a:spAutoFit/>
            </a:bodyPr>
            <a:lstStyle/>
            <a:p>
              <a:pPr eaLnBrk="0" hangingPunct="0">
                <a:spcBef>
                  <a:spcPct val="50000"/>
                </a:spcBef>
              </a:pPr>
              <a:r>
                <a:rPr lang="en-US" dirty="0"/>
                <a:t>H</a:t>
              </a:r>
            </a:p>
          </p:txBody>
        </p:sp>
        <p:sp>
          <p:nvSpPr>
            <p:cNvPr id="179414" name="AutoShape 214"/>
            <p:cNvSpPr>
              <a:spLocks noChangeArrowheads="1"/>
            </p:cNvSpPr>
            <p:nvPr/>
          </p:nvSpPr>
          <p:spPr bwMode="auto">
            <a:xfrm>
              <a:off x="3888" y="1680"/>
              <a:ext cx="1092" cy="246"/>
            </a:xfrm>
            <a:prstGeom prst="flowChartTerminator">
              <a:avLst/>
            </a:prstGeom>
            <a:noFill/>
            <a:ln w="19050">
              <a:solidFill>
                <a:srgbClr val="0000FF"/>
              </a:solidFill>
              <a:miter lim="800000"/>
              <a:headEnd/>
              <a:tailEnd/>
            </a:ln>
            <a:effectLst/>
          </p:spPr>
          <p:txBody>
            <a:bodyPr wrap="none" anchor="ctr"/>
            <a:lstStyle/>
            <a:p>
              <a:endParaRPr lang="en-US"/>
            </a:p>
          </p:txBody>
        </p:sp>
        <p:sp>
          <p:nvSpPr>
            <p:cNvPr id="179415" name="Line 215"/>
            <p:cNvSpPr>
              <a:spLocks noChangeShapeType="1"/>
            </p:cNvSpPr>
            <p:nvPr/>
          </p:nvSpPr>
          <p:spPr bwMode="auto">
            <a:xfrm>
              <a:off x="4769" y="1680"/>
              <a:ext cx="0" cy="246"/>
            </a:xfrm>
            <a:prstGeom prst="line">
              <a:avLst/>
            </a:prstGeom>
            <a:noFill/>
            <a:ln w="19050">
              <a:solidFill>
                <a:srgbClr val="0000FF"/>
              </a:solidFill>
              <a:round/>
              <a:headEnd/>
              <a:tailEnd/>
            </a:ln>
            <a:effectLst/>
          </p:spPr>
          <p:txBody>
            <a:bodyPr/>
            <a:lstStyle/>
            <a:p>
              <a:endParaRPr lang="en-US"/>
            </a:p>
          </p:txBody>
        </p:sp>
        <p:sp>
          <p:nvSpPr>
            <p:cNvPr id="179416" name="Line 216"/>
            <p:cNvSpPr>
              <a:spLocks noChangeShapeType="1"/>
            </p:cNvSpPr>
            <p:nvPr/>
          </p:nvSpPr>
          <p:spPr bwMode="auto">
            <a:xfrm>
              <a:off x="5326" y="1693"/>
              <a:ext cx="0" cy="246"/>
            </a:xfrm>
            <a:prstGeom prst="line">
              <a:avLst/>
            </a:prstGeom>
            <a:noFill/>
            <a:ln w="19050">
              <a:solidFill>
                <a:srgbClr val="0000FF"/>
              </a:solidFill>
              <a:round/>
              <a:headEnd/>
              <a:tailEnd/>
            </a:ln>
            <a:effectLst/>
          </p:spPr>
          <p:txBody>
            <a:bodyPr/>
            <a:lstStyle/>
            <a:p>
              <a:endParaRPr lang="en-US"/>
            </a:p>
          </p:txBody>
        </p:sp>
        <p:sp>
          <p:nvSpPr>
            <p:cNvPr id="179417" name="Line 217"/>
            <p:cNvSpPr>
              <a:spLocks noChangeShapeType="1"/>
            </p:cNvSpPr>
            <p:nvPr/>
          </p:nvSpPr>
          <p:spPr bwMode="auto">
            <a:xfrm>
              <a:off x="5542" y="1693"/>
              <a:ext cx="0" cy="246"/>
            </a:xfrm>
            <a:prstGeom prst="line">
              <a:avLst/>
            </a:prstGeom>
            <a:noFill/>
            <a:ln w="19050">
              <a:solidFill>
                <a:srgbClr val="0000FF"/>
              </a:solidFill>
              <a:round/>
              <a:headEnd/>
              <a:tailEnd/>
            </a:ln>
            <a:effectLst/>
          </p:spPr>
          <p:txBody>
            <a:bodyPr/>
            <a:lstStyle/>
            <a:p>
              <a:endParaRPr lang="en-US"/>
            </a:p>
          </p:txBody>
        </p:sp>
        <p:sp>
          <p:nvSpPr>
            <p:cNvPr id="179418" name="Oval 218"/>
            <p:cNvSpPr>
              <a:spLocks noChangeArrowheads="1"/>
            </p:cNvSpPr>
            <p:nvPr/>
          </p:nvSpPr>
          <p:spPr bwMode="auto">
            <a:xfrm>
              <a:off x="5002" y="1775"/>
              <a:ext cx="108" cy="82"/>
            </a:xfrm>
            <a:prstGeom prst="ellipse">
              <a:avLst/>
            </a:prstGeom>
            <a:noFill/>
            <a:ln w="19050">
              <a:solidFill>
                <a:srgbClr val="0000FF"/>
              </a:solidFill>
              <a:round/>
              <a:headEnd/>
              <a:tailEnd/>
            </a:ln>
            <a:effectLst/>
          </p:spPr>
          <p:txBody>
            <a:bodyPr wrap="none" anchor="ctr"/>
            <a:lstStyle/>
            <a:p>
              <a:endParaRPr lang="en-US"/>
            </a:p>
          </p:txBody>
        </p:sp>
        <p:sp>
          <p:nvSpPr>
            <p:cNvPr id="179419" name="Text Box 219"/>
            <p:cNvSpPr txBox="1">
              <a:spLocks noChangeArrowheads="1"/>
            </p:cNvSpPr>
            <p:nvPr/>
          </p:nvSpPr>
          <p:spPr bwMode="auto">
            <a:xfrm>
              <a:off x="4120" y="1441"/>
              <a:ext cx="269" cy="310"/>
            </a:xfrm>
            <a:prstGeom prst="rect">
              <a:avLst/>
            </a:prstGeom>
            <a:noFill/>
            <a:ln w="9525">
              <a:noFill/>
              <a:miter lim="800000"/>
              <a:headEnd/>
              <a:tailEnd/>
            </a:ln>
            <a:effectLst/>
          </p:spPr>
          <p:txBody>
            <a:bodyPr>
              <a:spAutoFit/>
            </a:bodyPr>
            <a:lstStyle/>
            <a:p>
              <a:pPr eaLnBrk="0" hangingPunct="0">
                <a:spcBef>
                  <a:spcPct val="50000"/>
                </a:spcBef>
              </a:pPr>
              <a:r>
                <a:rPr lang="en-US" dirty="0"/>
                <a:t>B</a:t>
              </a:r>
            </a:p>
          </p:txBody>
        </p:sp>
        <p:sp>
          <p:nvSpPr>
            <p:cNvPr id="179420" name="Text Box 220"/>
            <p:cNvSpPr txBox="1">
              <a:spLocks noChangeArrowheads="1"/>
            </p:cNvSpPr>
            <p:nvPr/>
          </p:nvSpPr>
          <p:spPr bwMode="auto">
            <a:xfrm>
              <a:off x="4286" y="1441"/>
              <a:ext cx="271" cy="310"/>
            </a:xfrm>
            <a:prstGeom prst="rect">
              <a:avLst/>
            </a:prstGeom>
            <a:noFill/>
            <a:ln w="9525">
              <a:noFill/>
              <a:miter lim="800000"/>
              <a:headEnd/>
              <a:tailEnd/>
            </a:ln>
            <a:effectLst/>
          </p:spPr>
          <p:txBody>
            <a:bodyPr>
              <a:spAutoFit/>
            </a:bodyPr>
            <a:lstStyle/>
            <a:p>
              <a:pPr eaLnBrk="0" hangingPunct="0">
                <a:spcBef>
                  <a:spcPct val="50000"/>
                </a:spcBef>
              </a:pPr>
              <a:r>
                <a:rPr lang="en-US" dirty="0"/>
                <a:t>C</a:t>
              </a:r>
            </a:p>
          </p:txBody>
        </p:sp>
        <p:sp>
          <p:nvSpPr>
            <p:cNvPr id="179421" name="Text Box 221"/>
            <p:cNvSpPr txBox="1">
              <a:spLocks noChangeArrowheads="1"/>
            </p:cNvSpPr>
            <p:nvPr/>
          </p:nvSpPr>
          <p:spPr bwMode="auto">
            <a:xfrm>
              <a:off x="4517" y="1441"/>
              <a:ext cx="269" cy="310"/>
            </a:xfrm>
            <a:prstGeom prst="rect">
              <a:avLst/>
            </a:prstGeom>
            <a:noFill/>
            <a:ln w="9525">
              <a:noFill/>
              <a:miter lim="800000"/>
              <a:headEnd/>
              <a:tailEnd/>
            </a:ln>
            <a:effectLst/>
          </p:spPr>
          <p:txBody>
            <a:bodyPr>
              <a:spAutoFit/>
            </a:bodyPr>
            <a:lstStyle/>
            <a:p>
              <a:pPr eaLnBrk="0" hangingPunct="0">
                <a:spcBef>
                  <a:spcPct val="50000"/>
                </a:spcBef>
              </a:pPr>
              <a:r>
                <a:rPr lang="en-US" dirty="0"/>
                <a:t>D</a:t>
              </a:r>
            </a:p>
          </p:txBody>
        </p:sp>
        <p:sp>
          <p:nvSpPr>
            <p:cNvPr id="179422" name="Text Box 222"/>
            <p:cNvSpPr txBox="1">
              <a:spLocks noChangeArrowheads="1"/>
            </p:cNvSpPr>
            <p:nvPr/>
          </p:nvSpPr>
          <p:spPr bwMode="auto">
            <a:xfrm>
              <a:off x="4730" y="1441"/>
              <a:ext cx="272" cy="310"/>
            </a:xfrm>
            <a:prstGeom prst="rect">
              <a:avLst/>
            </a:prstGeom>
            <a:noFill/>
            <a:ln w="9525">
              <a:noFill/>
              <a:miter lim="800000"/>
              <a:headEnd/>
              <a:tailEnd/>
            </a:ln>
            <a:effectLst/>
          </p:spPr>
          <p:txBody>
            <a:bodyPr>
              <a:spAutoFit/>
            </a:bodyPr>
            <a:lstStyle/>
            <a:p>
              <a:pPr eaLnBrk="0" hangingPunct="0">
                <a:spcBef>
                  <a:spcPct val="50000"/>
                </a:spcBef>
              </a:pPr>
              <a:r>
                <a:rPr lang="en-US" dirty="0"/>
                <a:t>E</a:t>
              </a:r>
            </a:p>
          </p:txBody>
        </p:sp>
        <p:sp>
          <p:nvSpPr>
            <p:cNvPr id="179423" name="Text Box 223"/>
            <p:cNvSpPr txBox="1">
              <a:spLocks noChangeArrowheads="1"/>
            </p:cNvSpPr>
            <p:nvPr/>
          </p:nvSpPr>
          <p:spPr bwMode="auto">
            <a:xfrm>
              <a:off x="5110" y="1441"/>
              <a:ext cx="271" cy="310"/>
            </a:xfrm>
            <a:prstGeom prst="rect">
              <a:avLst/>
            </a:prstGeom>
            <a:noFill/>
            <a:ln w="9525">
              <a:noFill/>
              <a:miter lim="800000"/>
              <a:headEnd/>
              <a:tailEnd/>
            </a:ln>
            <a:effectLst/>
          </p:spPr>
          <p:txBody>
            <a:bodyPr>
              <a:spAutoFit/>
            </a:bodyPr>
            <a:lstStyle/>
            <a:p>
              <a:pPr eaLnBrk="0" hangingPunct="0">
                <a:spcBef>
                  <a:spcPct val="50000"/>
                </a:spcBef>
              </a:pPr>
              <a:r>
                <a:rPr lang="en-US" dirty="0"/>
                <a:t>F</a:t>
              </a:r>
            </a:p>
          </p:txBody>
        </p:sp>
        <p:sp>
          <p:nvSpPr>
            <p:cNvPr id="179424" name="Text Box 224"/>
            <p:cNvSpPr txBox="1">
              <a:spLocks noChangeArrowheads="1"/>
            </p:cNvSpPr>
            <p:nvPr/>
          </p:nvSpPr>
          <p:spPr bwMode="auto">
            <a:xfrm>
              <a:off x="5297" y="1441"/>
              <a:ext cx="271" cy="310"/>
            </a:xfrm>
            <a:prstGeom prst="rect">
              <a:avLst/>
            </a:prstGeom>
            <a:noFill/>
            <a:ln w="9525">
              <a:noFill/>
              <a:miter lim="800000"/>
              <a:headEnd/>
              <a:tailEnd/>
            </a:ln>
            <a:effectLst/>
          </p:spPr>
          <p:txBody>
            <a:bodyPr>
              <a:spAutoFit/>
            </a:bodyPr>
            <a:lstStyle/>
            <a:p>
              <a:pPr eaLnBrk="0" hangingPunct="0">
                <a:spcBef>
                  <a:spcPct val="50000"/>
                </a:spcBef>
              </a:pPr>
              <a:r>
                <a:rPr lang="en-US" dirty="0"/>
                <a:t>G</a:t>
              </a:r>
            </a:p>
          </p:txBody>
        </p:sp>
      </p:grpSp>
      <p:sp>
        <p:nvSpPr>
          <p:cNvPr id="179425" name="Text Box 225"/>
          <p:cNvSpPr txBox="1">
            <a:spLocks noChangeArrowheads="1"/>
          </p:cNvSpPr>
          <p:nvPr/>
        </p:nvSpPr>
        <p:spPr bwMode="auto">
          <a:xfrm>
            <a:off x="825508" y="1428750"/>
            <a:ext cx="371475" cy="369332"/>
          </a:xfrm>
          <a:prstGeom prst="rect">
            <a:avLst/>
          </a:prstGeom>
          <a:noFill/>
          <a:ln w="9525">
            <a:noFill/>
            <a:miter lim="800000"/>
            <a:headEnd/>
            <a:tailEnd/>
          </a:ln>
          <a:effectLst/>
        </p:spPr>
        <p:txBody>
          <a:bodyPr>
            <a:spAutoFit/>
          </a:bodyPr>
          <a:lstStyle/>
          <a:p>
            <a:pPr eaLnBrk="0" hangingPunct="0">
              <a:spcBef>
                <a:spcPct val="50000"/>
              </a:spcBef>
            </a:pPr>
            <a:r>
              <a:rPr lang="en-US" dirty="0"/>
              <a:t>A</a:t>
            </a:r>
          </a:p>
        </p:txBody>
      </p:sp>
      <p:sp>
        <p:nvSpPr>
          <p:cNvPr id="179426" name="Text Box 226"/>
          <p:cNvSpPr txBox="1">
            <a:spLocks noChangeArrowheads="1"/>
          </p:cNvSpPr>
          <p:nvPr/>
        </p:nvSpPr>
        <p:spPr bwMode="auto">
          <a:xfrm>
            <a:off x="1049351" y="1428750"/>
            <a:ext cx="369887" cy="369332"/>
          </a:xfrm>
          <a:prstGeom prst="rect">
            <a:avLst/>
          </a:prstGeom>
          <a:noFill/>
          <a:ln w="9525">
            <a:noFill/>
            <a:miter lim="800000"/>
            <a:headEnd/>
            <a:tailEnd/>
          </a:ln>
          <a:effectLst/>
        </p:spPr>
        <p:txBody>
          <a:bodyPr>
            <a:spAutoFit/>
          </a:bodyPr>
          <a:lstStyle/>
          <a:p>
            <a:pPr eaLnBrk="0" hangingPunct="0">
              <a:spcBef>
                <a:spcPct val="50000"/>
              </a:spcBef>
            </a:pPr>
            <a:r>
              <a:rPr lang="en-US" dirty="0"/>
              <a:t>B</a:t>
            </a:r>
          </a:p>
        </p:txBody>
      </p:sp>
      <p:sp>
        <p:nvSpPr>
          <p:cNvPr id="179427" name="Text Box 227"/>
          <p:cNvSpPr txBox="1">
            <a:spLocks noChangeArrowheads="1"/>
          </p:cNvSpPr>
          <p:nvPr/>
        </p:nvSpPr>
        <p:spPr bwMode="auto">
          <a:xfrm>
            <a:off x="1346219" y="1428750"/>
            <a:ext cx="373063" cy="369332"/>
          </a:xfrm>
          <a:prstGeom prst="rect">
            <a:avLst/>
          </a:prstGeom>
          <a:noFill/>
          <a:ln w="9525">
            <a:noFill/>
            <a:miter lim="800000"/>
            <a:headEnd/>
            <a:tailEnd/>
          </a:ln>
          <a:effectLst/>
        </p:spPr>
        <p:txBody>
          <a:bodyPr>
            <a:spAutoFit/>
          </a:bodyPr>
          <a:lstStyle/>
          <a:p>
            <a:pPr eaLnBrk="0" hangingPunct="0">
              <a:spcBef>
                <a:spcPct val="50000"/>
              </a:spcBef>
            </a:pPr>
            <a:r>
              <a:rPr lang="en-US" dirty="0"/>
              <a:t>C</a:t>
            </a:r>
          </a:p>
        </p:txBody>
      </p:sp>
      <p:sp>
        <p:nvSpPr>
          <p:cNvPr id="179428" name="Text Box 228"/>
          <p:cNvSpPr txBox="1">
            <a:spLocks noChangeArrowheads="1"/>
          </p:cNvSpPr>
          <p:nvPr/>
        </p:nvSpPr>
        <p:spPr bwMode="auto">
          <a:xfrm>
            <a:off x="1646240" y="1428750"/>
            <a:ext cx="369887" cy="369332"/>
          </a:xfrm>
          <a:prstGeom prst="rect">
            <a:avLst/>
          </a:prstGeom>
          <a:noFill/>
          <a:ln w="9525">
            <a:noFill/>
            <a:miter lim="800000"/>
            <a:headEnd/>
            <a:tailEnd/>
          </a:ln>
          <a:effectLst/>
        </p:spPr>
        <p:txBody>
          <a:bodyPr>
            <a:spAutoFit/>
          </a:bodyPr>
          <a:lstStyle/>
          <a:p>
            <a:pPr eaLnBrk="0" hangingPunct="0">
              <a:spcBef>
                <a:spcPct val="50000"/>
              </a:spcBef>
            </a:pPr>
            <a:r>
              <a:rPr lang="en-US" dirty="0"/>
              <a:t>D</a:t>
            </a:r>
          </a:p>
        </p:txBody>
      </p:sp>
      <p:sp>
        <p:nvSpPr>
          <p:cNvPr id="179429" name="Text Box 229"/>
          <p:cNvSpPr txBox="1">
            <a:spLocks noChangeArrowheads="1"/>
          </p:cNvSpPr>
          <p:nvPr/>
        </p:nvSpPr>
        <p:spPr bwMode="auto">
          <a:xfrm>
            <a:off x="1939925" y="1428750"/>
            <a:ext cx="374650" cy="369332"/>
          </a:xfrm>
          <a:prstGeom prst="rect">
            <a:avLst/>
          </a:prstGeom>
          <a:noFill/>
          <a:ln w="9525">
            <a:noFill/>
            <a:miter lim="800000"/>
            <a:headEnd/>
            <a:tailEnd/>
          </a:ln>
          <a:effectLst/>
        </p:spPr>
        <p:txBody>
          <a:bodyPr>
            <a:spAutoFit/>
          </a:bodyPr>
          <a:lstStyle/>
          <a:p>
            <a:pPr eaLnBrk="0" hangingPunct="0">
              <a:spcBef>
                <a:spcPct val="50000"/>
              </a:spcBef>
            </a:pPr>
            <a:r>
              <a:rPr lang="en-US" dirty="0"/>
              <a:t>E</a:t>
            </a:r>
          </a:p>
        </p:txBody>
      </p:sp>
      <p:grpSp>
        <p:nvGrpSpPr>
          <p:cNvPr id="12" name="Group 230"/>
          <p:cNvGrpSpPr>
            <a:grpSpLocks/>
          </p:cNvGrpSpPr>
          <p:nvPr/>
        </p:nvGrpSpPr>
        <p:grpSpPr bwMode="auto">
          <a:xfrm>
            <a:off x="74640" y="1644256"/>
            <a:ext cx="3281363" cy="546496"/>
            <a:chOff x="237" y="1162"/>
            <a:chExt cx="2067" cy="459"/>
          </a:xfrm>
        </p:grpSpPr>
        <p:sp>
          <p:nvSpPr>
            <p:cNvPr id="179431" name="AutoShape 231"/>
            <p:cNvSpPr>
              <a:spLocks noChangeArrowheads="1"/>
            </p:cNvSpPr>
            <p:nvPr/>
          </p:nvSpPr>
          <p:spPr bwMode="auto">
            <a:xfrm>
              <a:off x="718" y="1200"/>
              <a:ext cx="938" cy="246"/>
            </a:xfrm>
            <a:prstGeom prst="flowChartTerminator">
              <a:avLst/>
            </a:prstGeom>
            <a:noFill/>
            <a:ln w="19050">
              <a:solidFill>
                <a:srgbClr val="0000FF"/>
              </a:solidFill>
              <a:miter lim="800000"/>
              <a:headEnd/>
              <a:tailEnd/>
            </a:ln>
            <a:effectLst/>
          </p:spPr>
          <p:txBody>
            <a:bodyPr wrap="none" anchor="ctr"/>
            <a:lstStyle/>
            <a:p>
              <a:endParaRPr lang="en-US"/>
            </a:p>
          </p:txBody>
        </p:sp>
        <p:sp>
          <p:nvSpPr>
            <p:cNvPr id="179432" name="Line 232"/>
            <p:cNvSpPr>
              <a:spLocks noChangeShapeType="1"/>
            </p:cNvSpPr>
            <p:nvPr/>
          </p:nvSpPr>
          <p:spPr bwMode="auto">
            <a:xfrm>
              <a:off x="898" y="1213"/>
              <a:ext cx="0" cy="246"/>
            </a:xfrm>
            <a:prstGeom prst="line">
              <a:avLst/>
            </a:prstGeom>
            <a:noFill/>
            <a:ln w="19050">
              <a:solidFill>
                <a:srgbClr val="0000FF"/>
              </a:solidFill>
              <a:round/>
              <a:headEnd/>
              <a:tailEnd/>
            </a:ln>
            <a:effectLst/>
          </p:spPr>
          <p:txBody>
            <a:bodyPr/>
            <a:lstStyle/>
            <a:p>
              <a:endParaRPr lang="en-US"/>
            </a:p>
          </p:txBody>
        </p:sp>
        <p:sp>
          <p:nvSpPr>
            <p:cNvPr id="179433" name="Line 233"/>
            <p:cNvSpPr>
              <a:spLocks noChangeShapeType="1"/>
            </p:cNvSpPr>
            <p:nvPr/>
          </p:nvSpPr>
          <p:spPr bwMode="auto">
            <a:xfrm>
              <a:off x="1054" y="1210"/>
              <a:ext cx="0" cy="246"/>
            </a:xfrm>
            <a:prstGeom prst="line">
              <a:avLst/>
            </a:prstGeom>
            <a:noFill/>
            <a:ln w="19050">
              <a:solidFill>
                <a:srgbClr val="0000FF"/>
              </a:solidFill>
              <a:round/>
              <a:headEnd/>
              <a:tailEnd/>
            </a:ln>
            <a:effectLst/>
          </p:spPr>
          <p:txBody>
            <a:bodyPr/>
            <a:lstStyle/>
            <a:p>
              <a:endParaRPr lang="en-US"/>
            </a:p>
          </p:txBody>
        </p:sp>
        <p:sp>
          <p:nvSpPr>
            <p:cNvPr id="179434" name="Line 234"/>
            <p:cNvSpPr>
              <a:spLocks noChangeShapeType="1"/>
            </p:cNvSpPr>
            <p:nvPr/>
          </p:nvSpPr>
          <p:spPr bwMode="auto">
            <a:xfrm>
              <a:off x="1408" y="1200"/>
              <a:ext cx="0" cy="246"/>
            </a:xfrm>
            <a:prstGeom prst="line">
              <a:avLst/>
            </a:prstGeom>
            <a:noFill/>
            <a:ln w="19050">
              <a:solidFill>
                <a:srgbClr val="0000FF"/>
              </a:solidFill>
              <a:round/>
              <a:headEnd/>
              <a:tailEnd/>
            </a:ln>
            <a:effectLst/>
          </p:spPr>
          <p:txBody>
            <a:bodyPr/>
            <a:lstStyle/>
            <a:p>
              <a:endParaRPr lang="en-US"/>
            </a:p>
          </p:txBody>
        </p:sp>
        <p:sp>
          <p:nvSpPr>
            <p:cNvPr id="179435" name="AutoShape 235"/>
            <p:cNvSpPr>
              <a:spLocks noChangeArrowheads="1"/>
            </p:cNvSpPr>
            <p:nvPr/>
          </p:nvSpPr>
          <p:spPr bwMode="auto">
            <a:xfrm>
              <a:off x="1741" y="1213"/>
              <a:ext cx="563" cy="246"/>
            </a:xfrm>
            <a:prstGeom prst="flowChartTerminator">
              <a:avLst/>
            </a:prstGeom>
            <a:noFill/>
            <a:ln w="19050">
              <a:solidFill>
                <a:srgbClr val="0000FF"/>
              </a:solidFill>
              <a:miter lim="800000"/>
              <a:headEnd/>
              <a:tailEnd/>
            </a:ln>
            <a:effectLst/>
          </p:spPr>
          <p:txBody>
            <a:bodyPr wrap="none" anchor="ctr"/>
            <a:lstStyle/>
            <a:p>
              <a:endParaRPr lang="en-US"/>
            </a:p>
          </p:txBody>
        </p:sp>
        <p:sp>
          <p:nvSpPr>
            <p:cNvPr id="179436" name="Line 236"/>
            <p:cNvSpPr>
              <a:spLocks noChangeShapeType="1"/>
            </p:cNvSpPr>
            <p:nvPr/>
          </p:nvSpPr>
          <p:spPr bwMode="auto">
            <a:xfrm>
              <a:off x="1929" y="1213"/>
              <a:ext cx="0" cy="246"/>
            </a:xfrm>
            <a:prstGeom prst="line">
              <a:avLst/>
            </a:prstGeom>
            <a:noFill/>
            <a:ln w="19050">
              <a:solidFill>
                <a:srgbClr val="0000FF"/>
              </a:solidFill>
              <a:round/>
              <a:headEnd/>
              <a:tailEnd/>
            </a:ln>
            <a:effectLst/>
          </p:spPr>
          <p:txBody>
            <a:bodyPr/>
            <a:lstStyle/>
            <a:p>
              <a:endParaRPr lang="en-US"/>
            </a:p>
          </p:txBody>
        </p:sp>
        <p:sp>
          <p:nvSpPr>
            <p:cNvPr id="179437" name="Line 237"/>
            <p:cNvSpPr>
              <a:spLocks noChangeShapeType="1"/>
            </p:cNvSpPr>
            <p:nvPr/>
          </p:nvSpPr>
          <p:spPr bwMode="auto">
            <a:xfrm>
              <a:off x="2116" y="1213"/>
              <a:ext cx="0" cy="246"/>
            </a:xfrm>
            <a:prstGeom prst="line">
              <a:avLst/>
            </a:prstGeom>
            <a:noFill/>
            <a:ln w="19050">
              <a:solidFill>
                <a:srgbClr val="0000FF"/>
              </a:solidFill>
              <a:round/>
              <a:headEnd/>
              <a:tailEnd/>
            </a:ln>
            <a:effectLst/>
          </p:spPr>
          <p:txBody>
            <a:bodyPr/>
            <a:lstStyle/>
            <a:p>
              <a:endParaRPr lang="en-US"/>
            </a:p>
          </p:txBody>
        </p:sp>
        <p:sp>
          <p:nvSpPr>
            <p:cNvPr id="179438" name="Oval 238"/>
            <p:cNvSpPr>
              <a:spLocks noChangeArrowheads="1"/>
            </p:cNvSpPr>
            <p:nvPr/>
          </p:nvSpPr>
          <p:spPr bwMode="auto">
            <a:xfrm>
              <a:off x="1648" y="1295"/>
              <a:ext cx="93" cy="82"/>
            </a:xfrm>
            <a:prstGeom prst="ellipse">
              <a:avLst/>
            </a:prstGeom>
            <a:noFill/>
            <a:ln w="19050">
              <a:solidFill>
                <a:srgbClr val="0000FF"/>
              </a:solidFill>
              <a:round/>
              <a:headEnd/>
              <a:tailEnd/>
            </a:ln>
            <a:effectLst/>
          </p:spPr>
          <p:txBody>
            <a:bodyPr wrap="none" anchor="ctr"/>
            <a:lstStyle/>
            <a:p>
              <a:endParaRPr lang="en-US"/>
            </a:p>
          </p:txBody>
        </p:sp>
        <p:sp>
          <p:nvSpPr>
            <p:cNvPr id="179439" name="Text Box 239"/>
            <p:cNvSpPr txBox="1">
              <a:spLocks noChangeArrowheads="1"/>
            </p:cNvSpPr>
            <p:nvPr/>
          </p:nvSpPr>
          <p:spPr bwMode="auto">
            <a:xfrm>
              <a:off x="237" y="1162"/>
              <a:ext cx="329" cy="388"/>
            </a:xfrm>
            <a:prstGeom prst="rect">
              <a:avLst/>
            </a:prstGeom>
            <a:noFill/>
            <a:ln w="9525">
              <a:noFill/>
              <a:miter lim="800000"/>
              <a:headEnd/>
              <a:tailEnd/>
            </a:ln>
            <a:effectLst/>
          </p:spPr>
          <p:txBody>
            <a:bodyPr wrap="square">
              <a:spAutoFit/>
            </a:bodyPr>
            <a:lstStyle/>
            <a:p>
              <a:pPr eaLnBrk="0" hangingPunct="0">
                <a:spcBef>
                  <a:spcPct val="50000"/>
                </a:spcBef>
              </a:pPr>
              <a:r>
                <a:rPr lang="en-US" sz="2400" b="1" dirty="0">
                  <a:solidFill>
                    <a:srgbClr val="FF0000"/>
                  </a:solidFill>
                  <a:latin typeface="Times"/>
                </a:rPr>
                <a:t>b</a:t>
              </a:r>
            </a:p>
          </p:txBody>
        </p:sp>
        <p:sp>
          <p:nvSpPr>
            <p:cNvPr id="179440" name="Line 240"/>
            <p:cNvSpPr>
              <a:spLocks noChangeShapeType="1"/>
            </p:cNvSpPr>
            <p:nvPr/>
          </p:nvSpPr>
          <p:spPr bwMode="auto">
            <a:xfrm>
              <a:off x="864" y="1488"/>
              <a:ext cx="0" cy="123"/>
            </a:xfrm>
            <a:prstGeom prst="line">
              <a:avLst/>
            </a:prstGeom>
            <a:noFill/>
            <a:ln w="19050">
              <a:solidFill>
                <a:srgbClr val="1414AC"/>
              </a:solidFill>
              <a:round/>
              <a:headEnd type="triangle" w="med" len="med"/>
              <a:tailEnd/>
            </a:ln>
            <a:effectLst/>
          </p:spPr>
          <p:txBody>
            <a:bodyPr/>
            <a:lstStyle/>
            <a:p>
              <a:endParaRPr lang="en-US"/>
            </a:p>
          </p:txBody>
        </p:sp>
        <p:sp>
          <p:nvSpPr>
            <p:cNvPr id="179441" name="Line 241"/>
            <p:cNvSpPr>
              <a:spLocks noChangeShapeType="1"/>
            </p:cNvSpPr>
            <p:nvPr/>
          </p:nvSpPr>
          <p:spPr bwMode="auto">
            <a:xfrm>
              <a:off x="1230" y="1498"/>
              <a:ext cx="0" cy="123"/>
            </a:xfrm>
            <a:prstGeom prst="line">
              <a:avLst/>
            </a:prstGeom>
            <a:noFill/>
            <a:ln w="19050">
              <a:solidFill>
                <a:srgbClr val="1414AC"/>
              </a:solidFill>
              <a:round/>
              <a:headEnd type="triangle" w="med" len="med"/>
              <a:tailEnd/>
            </a:ln>
            <a:effectLst/>
          </p:spPr>
          <p:txBody>
            <a:bodyPr/>
            <a:lstStyle/>
            <a:p>
              <a:endParaRPr lang="en-US"/>
            </a:p>
          </p:txBody>
        </p:sp>
        <p:grpSp>
          <p:nvGrpSpPr>
            <p:cNvPr id="13" name="Group 242"/>
            <p:cNvGrpSpPr>
              <a:grpSpLocks/>
            </p:cNvGrpSpPr>
            <p:nvPr/>
          </p:nvGrpSpPr>
          <p:grpSpPr bwMode="auto">
            <a:xfrm>
              <a:off x="862" y="1200"/>
              <a:ext cx="369" cy="246"/>
              <a:chOff x="3792" y="2208"/>
              <a:chExt cx="369" cy="246"/>
            </a:xfrm>
          </p:grpSpPr>
          <p:sp>
            <p:nvSpPr>
              <p:cNvPr id="179443" name="Rectangle 243"/>
              <p:cNvSpPr>
                <a:spLocks noChangeArrowheads="1"/>
              </p:cNvSpPr>
              <p:nvPr/>
            </p:nvSpPr>
            <p:spPr bwMode="auto">
              <a:xfrm>
                <a:off x="3974" y="2208"/>
                <a:ext cx="187" cy="246"/>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179444" name="Rectangle 244"/>
              <p:cNvSpPr>
                <a:spLocks noChangeArrowheads="1"/>
              </p:cNvSpPr>
              <p:nvPr/>
            </p:nvSpPr>
            <p:spPr bwMode="auto">
              <a:xfrm>
                <a:off x="3792" y="2208"/>
                <a:ext cx="188" cy="246"/>
              </a:xfrm>
              <a:prstGeom prst="rect">
                <a:avLst/>
              </a:prstGeom>
              <a:solidFill>
                <a:srgbClr val="FFCC00"/>
              </a:solidFill>
              <a:ln w="9525">
                <a:solidFill>
                  <a:schemeClr val="tx1"/>
                </a:solidFill>
                <a:miter lim="800000"/>
                <a:headEnd/>
                <a:tailEnd/>
              </a:ln>
              <a:effectLst/>
            </p:spPr>
            <p:txBody>
              <a:bodyPr wrap="none" anchor="ctr"/>
              <a:lstStyle/>
              <a:p>
                <a:endParaRPr lang="en-US"/>
              </a:p>
            </p:txBody>
          </p:sp>
        </p:grpSp>
      </p:grpSp>
      <p:grpSp>
        <p:nvGrpSpPr>
          <p:cNvPr id="14" name="Group 254"/>
          <p:cNvGrpSpPr>
            <a:grpSpLocks/>
          </p:cNvGrpSpPr>
          <p:nvPr/>
        </p:nvGrpSpPr>
        <p:grpSpPr bwMode="auto">
          <a:xfrm>
            <a:off x="5410200" y="1428750"/>
            <a:ext cx="1143000" cy="577453"/>
            <a:chOff x="3830" y="1969"/>
            <a:chExt cx="720" cy="485"/>
          </a:xfrm>
        </p:grpSpPr>
        <p:sp>
          <p:nvSpPr>
            <p:cNvPr id="179446" name="Text Box 246"/>
            <p:cNvSpPr txBox="1">
              <a:spLocks noChangeArrowheads="1"/>
            </p:cNvSpPr>
            <p:nvPr/>
          </p:nvSpPr>
          <p:spPr bwMode="auto">
            <a:xfrm>
              <a:off x="3858" y="1969"/>
              <a:ext cx="270" cy="310"/>
            </a:xfrm>
            <a:prstGeom prst="rect">
              <a:avLst/>
            </a:prstGeom>
            <a:noFill/>
            <a:ln w="9525">
              <a:noFill/>
              <a:miter lim="800000"/>
              <a:headEnd/>
              <a:tailEnd/>
            </a:ln>
            <a:effectLst/>
          </p:spPr>
          <p:txBody>
            <a:bodyPr>
              <a:spAutoFit/>
            </a:bodyPr>
            <a:lstStyle/>
            <a:p>
              <a:pPr eaLnBrk="0" hangingPunct="0">
                <a:spcBef>
                  <a:spcPct val="50000"/>
                </a:spcBef>
              </a:pPr>
              <a:r>
                <a:rPr lang="en-US" dirty="0"/>
                <a:t>A</a:t>
              </a:r>
            </a:p>
          </p:txBody>
        </p:sp>
        <p:grpSp>
          <p:nvGrpSpPr>
            <p:cNvPr id="15" name="Group 247"/>
            <p:cNvGrpSpPr>
              <a:grpSpLocks/>
            </p:cNvGrpSpPr>
            <p:nvPr/>
          </p:nvGrpSpPr>
          <p:grpSpPr bwMode="auto">
            <a:xfrm>
              <a:off x="4058" y="1969"/>
              <a:ext cx="492" cy="485"/>
              <a:chOff x="3530" y="2305"/>
              <a:chExt cx="492" cy="485"/>
            </a:xfrm>
          </p:grpSpPr>
          <p:sp>
            <p:nvSpPr>
              <p:cNvPr id="179448" name="Rectangle 248"/>
              <p:cNvSpPr>
                <a:spLocks noChangeArrowheads="1"/>
              </p:cNvSpPr>
              <p:nvPr/>
            </p:nvSpPr>
            <p:spPr bwMode="auto">
              <a:xfrm>
                <a:off x="3740" y="2544"/>
                <a:ext cx="216" cy="246"/>
              </a:xfrm>
              <a:prstGeom prst="rect">
                <a:avLst/>
              </a:prstGeom>
              <a:solidFill>
                <a:srgbClr val="FFCC00"/>
              </a:solidFill>
              <a:ln w="19050">
                <a:solidFill>
                  <a:schemeClr val="tx1"/>
                </a:solidFill>
                <a:miter lim="800000"/>
                <a:headEnd/>
                <a:tailEnd/>
              </a:ln>
              <a:effectLst/>
            </p:spPr>
            <p:txBody>
              <a:bodyPr wrap="none" anchor="ctr"/>
              <a:lstStyle/>
              <a:p>
                <a:endParaRPr lang="en-US"/>
              </a:p>
            </p:txBody>
          </p:sp>
          <p:sp>
            <p:nvSpPr>
              <p:cNvPr id="179449" name="Rectangle 249"/>
              <p:cNvSpPr>
                <a:spLocks noChangeArrowheads="1"/>
              </p:cNvSpPr>
              <p:nvPr/>
            </p:nvSpPr>
            <p:spPr bwMode="auto">
              <a:xfrm>
                <a:off x="3542" y="2544"/>
                <a:ext cx="192" cy="246"/>
              </a:xfrm>
              <a:prstGeom prst="rect">
                <a:avLst/>
              </a:prstGeom>
              <a:solidFill>
                <a:srgbClr val="FFCC00"/>
              </a:solidFill>
              <a:ln w="19050">
                <a:solidFill>
                  <a:schemeClr val="tx1"/>
                </a:solidFill>
                <a:miter lim="800000"/>
                <a:headEnd/>
                <a:tailEnd/>
              </a:ln>
              <a:effectLst/>
            </p:spPr>
            <p:txBody>
              <a:bodyPr wrap="none" anchor="ctr"/>
              <a:lstStyle/>
              <a:p>
                <a:endParaRPr lang="en-US"/>
              </a:p>
            </p:txBody>
          </p:sp>
          <p:sp>
            <p:nvSpPr>
              <p:cNvPr id="179450" name="Text Box 250"/>
              <p:cNvSpPr txBox="1">
                <a:spLocks noChangeArrowheads="1"/>
              </p:cNvSpPr>
              <p:nvPr/>
            </p:nvSpPr>
            <p:spPr bwMode="auto">
              <a:xfrm>
                <a:off x="3530" y="2305"/>
                <a:ext cx="300" cy="310"/>
              </a:xfrm>
              <a:prstGeom prst="rect">
                <a:avLst/>
              </a:prstGeom>
              <a:noFill/>
              <a:ln w="9525">
                <a:noFill/>
                <a:miter lim="800000"/>
                <a:headEnd/>
                <a:tailEnd/>
              </a:ln>
              <a:effectLst/>
            </p:spPr>
            <p:txBody>
              <a:bodyPr wrap="square">
                <a:spAutoFit/>
              </a:bodyPr>
              <a:lstStyle/>
              <a:p>
                <a:pPr eaLnBrk="0" hangingPunct="0">
                  <a:spcBef>
                    <a:spcPct val="50000"/>
                  </a:spcBef>
                </a:pPr>
                <a:r>
                  <a:rPr lang="en-US" dirty="0"/>
                  <a:t>B</a:t>
                </a:r>
              </a:p>
            </p:txBody>
          </p:sp>
          <p:sp>
            <p:nvSpPr>
              <p:cNvPr id="179451" name="Text Box 251"/>
              <p:cNvSpPr txBox="1">
                <a:spLocks noChangeArrowheads="1"/>
              </p:cNvSpPr>
              <p:nvPr/>
            </p:nvSpPr>
            <p:spPr bwMode="auto">
              <a:xfrm>
                <a:off x="3734" y="2305"/>
                <a:ext cx="288" cy="310"/>
              </a:xfrm>
              <a:prstGeom prst="rect">
                <a:avLst/>
              </a:prstGeom>
              <a:noFill/>
              <a:ln w="9525">
                <a:noFill/>
                <a:miter lim="800000"/>
                <a:headEnd/>
                <a:tailEnd/>
              </a:ln>
              <a:effectLst/>
            </p:spPr>
            <p:txBody>
              <a:bodyPr wrap="square">
                <a:spAutoFit/>
              </a:bodyPr>
              <a:lstStyle/>
              <a:p>
                <a:pPr eaLnBrk="0" hangingPunct="0">
                  <a:spcBef>
                    <a:spcPct val="50000"/>
                  </a:spcBef>
                </a:pPr>
                <a:r>
                  <a:rPr lang="en-US" dirty="0"/>
                  <a:t>C</a:t>
                </a:r>
              </a:p>
            </p:txBody>
          </p:sp>
        </p:grpSp>
        <p:sp>
          <p:nvSpPr>
            <p:cNvPr id="179452" name="AutoShape 252"/>
            <p:cNvSpPr>
              <a:spLocks noChangeArrowheads="1"/>
            </p:cNvSpPr>
            <p:nvPr/>
          </p:nvSpPr>
          <p:spPr bwMode="auto">
            <a:xfrm rot="10800000">
              <a:off x="3830" y="2208"/>
              <a:ext cx="240" cy="240"/>
            </a:xfrm>
            <a:prstGeom prst="flowChartDelay">
              <a:avLst/>
            </a:prstGeom>
            <a:noFill/>
            <a:ln w="19050">
              <a:solidFill>
                <a:srgbClr val="0033CC"/>
              </a:solidFill>
              <a:miter lim="800000"/>
              <a:headEnd/>
              <a:tailEnd/>
            </a:ln>
            <a:effectLst/>
          </p:spPr>
          <p:txBody>
            <a:bodyPr wrap="none" anchor="ctr"/>
            <a:lstStyle/>
            <a:p>
              <a:endParaRPr lang="en-US"/>
            </a:p>
          </p:txBody>
        </p:sp>
      </p:grpSp>
      <p:sp>
        <p:nvSpPr>
          <p:cNvPr id="179457" name="Text Box 257"/>
          <p:cNvSpPr txBox="1">
            <a:spLocks noChangeArrowheads="1"/>
          </p:cNvSpPr>
          <p:nvPr/>
        </p:nvSpPr>
        <p:spPr bwMode="auto">
          <a:xfrm>
            <a:off x="5170488" y="290179"/>
            <a:ext cx="4648200" cy="400110"/>
          </a:xfrm>
          <a:prstGeom prst="rect">
            <a:avLst/>
          </a:prstGeom>
          <a:noFill/>
          <a:ln w="9525">
            <a:noFill/>
            <a:miter lim="800000"/>
            <a:headEnd/>
            <a:tailEnd/>
          </a:ln>
          <a:effectLst/>
        </p:spPr>
        <p:txBody>
          <a:bodyPr>
            <a:spAutoFit/>
          </a:bodyPr>
          <a:lstStyle/>
          <a:p>
            <a:pPr>
              <a:spcBef>
                <a:spcPct val="50000"/>
              </a:spcBef>
            </a:pPr>
            <a:r>
              <a:rPr lang="en-US" sz="2000" b="1" dirty="0" err="1"/>
              <a:t>Nhiểm</a:t>
            </a:r>
            <a:r>
              <a:rPr lang="en-US" sz="2000" b="1" dirty="0"/>
              <a:t> </a:t>
            </a:r>
            <a:r>
              <a:rPr lang="en-US" sz="2000" b="1" dirty="0" err="1"/>
              <a:t>sắc</a:t>
            </a:r>
            <a:r>
              <a:rPr lang="en-US" sz="2000" b="1" dirty="0"/>
              <a:t> </a:t>
            </a:r>
            <a:r>
              <a:rPr lang="en-US" sz="2000" b="1" dirty="0" err="1"/>
              <a:t>thể</a:t>
            </a:r>
            <a:r>
              <a:rPr lang="en-US" sz="2000" b="1" dirty="0"/>
              <a:t> </a:t>
            </a:r>
            <a:r>
              <a:rPr lang="en-US" sz="2000" b="1" dirty="0" err="1"/>
              <a:t>bị</a:t>
            </a:r>
            <a:r>
              <a:rPr lang="en-US" sz="2000" b="1" dirty="0"/>
              <a:t> </a:t>
            </a:r>
            <a:r>
              <a:rPr lang="en-US" sz="2000" b="1" dirty="0" err="1"/>
              <a:t>biến</a:t>
            </a:r>
            <a:r>
              <a:rPr lang="en-US" sz="2000" b="1" dirty="0"/>
              <a:t> </a:t>
            </a:r>
            <a:r>
              <a:rPr lang="en-US" sz="2000" b="1" dirty="0" err="1"/>
              <a:t>đổi</a:t>
            </a:r>
            <a:r>
              <a:rPr lang="en-US" sz="2000" b="1" dirty="0"/>
              <a:t> </a:t>
            </a:r>
            <a:r>
              <a:rPr lang="en-US" sz="2000" b="1" dirty="0" err="1"/>
              <a:t>cấu</a:t>
            </a:r>
            <a:r>
              <a:rPr lang="en-US" sz="2000" b="1" dirty="0"/>
              <a:t> </a:t>
            </a:r>
            <a:r>
              <a:rPr lang="en-US" sz="2000" b="1" dirty="0" err="1"/>
              <a:t>trúc</a:t>
            </a:r>
            <a:endParaRPr lang="en-US" sz="2000" b="1" dirty="0"/>
          </a:p>
        </p:txBody>
      </p:sp>
      <p:sp>
        <p:nvSpPr>
          <p:cNvPr id="179458" name="Text Box 258"/>
          <p:cNvSpPr txBox="1">
            <a:spLocks noChangeArrowheads="1"/>
          </p:cNvSpPr>
          <p:nvPr/>
        </p:nvSpPr>
        <p:spPr bwMode="auto">
          <a:xfrm>
            <a:off x="609600" y="228601"/>
            <a:ext cx="3581400" cy="400110"/>
          </a:xfrm>
          <a:prstGeom prst="rect">
            <a:avLst/>
          </a:prstGeom>
          <a:noFill/>
          <a:ln w="9525">
            <a:noFill/>
            <a:miter lim="800000"/>
            <a:headEnd/>
            <a:tailEnd/>
          </a:ln>
          <a:effectLst/>
        </p:spPr>
        <p:txBody>
          <a:bodyPr>
            <a:spAutoFit/>
          </a:bodyPr>
          <a:lstStyle/>
          <a:p>
            <a:pPr>
              <a:spcBef>
                <a:spcPct val="50000"/>
              </a:spcBef>
            </a:pPr>
            <a:r>
              <a:rPr lang="en-US" sz="2000" b="1" dirty="0" err="1"/>
              <a:t>Nhiểm</a:t>
            </a:r>
            <a:r>
              <a:rPr lang="en-US" sz="2000" b="1" dirty="0"/>
              <a:t> </a:t>
            </a:r>
            <a:r>
              <a:rPr lang="en-US" sz="2000" b="1" dirty="0" err="1"/>
              <a:t>sắc</a:t>
            </a:r>
            <a:r>
              <a:rPr lang="en-US" sz="2000" b="1" dirty="0"/>
              <a:t> </a:t>
            </a:r>
            <a:r>
              <a:rPr lang="en-US" sz="2000" b="1" dirty="0" err="1"/>
              <a:t>thể</a:t>
            </a:r>
            <a:r>
              <a:rPr lang="en-US" sz="2000" b="1" dirty="0"/>
              <a:t> ban </a:t>
            </a:r>
            <a:r>
              <a:rPr lang="en-US" sz="2000" b="1" dirty="0" err="1"/>
              <a:t>đầu</a:t>
            </a:r>
            <a:endParaRPr lang="en-US" sz="2000" b="1" dirty="0"/>
          </a:p>
        </p:txBody>
      </p:sp>
      <p:sp>
        <p:nvSpPr>
          <p:cNvPr id="142" name="Text Box 134"/>
          <p:cNvSpPr txBox="1">
            <a:spLocks noChangeArrowheads="1"/>
          </p:cNvSpPr>
          <p:nvPr/>
        </p:nvSpPr>
        <p:spPr bwMode="auto">
          <a:xfrm>
            <a:off x="1905000" y="4000500"/>
            <a:ext cx="5410200" cy="369332"/>
          </a:xfrm>
          <a:prstGeom prst="rect">
            <a:avLst/>
          </a:prstGeom>
          <a:noFill/>
          <a:ln w="9525">
            <a:noFill/>
            <a:miter lim="800000"/>
            <a:headEnd/>
            <a:tailEnd/>
          </a:ln>
        </p:spPr>
        <p:txBody>
          <a:bodyPr wrap="square">
            <a:spAutoFit/>
          </a:bodyPr>
          <a:lstStyle/>
          <a:p>
            <a:pPr>
              <a:spcBef>
                <a:spcPct val="50000"/>
              </a:spcBef>
            </a:pPr>
            <a:r>
              <a:rPr lang="en-US" b="1" dirty="0">
                <a:solidFill>
                  <a:srgbClr val="CC0000"/>
                </a:solidFill>
              </a:rPr>
              <a:t> </a:t>
            </a:r>
            <a:r>
              <a:rPr lang="en-US" b="1" dirty="0" err="1">
                <a:solidFill>
                  <a:srgbClr val="CC0000"/>
                </a:solidFill>
              </a:rPr>
              <a:t>Hình</a:t>
            </a:r>
            <a:r>
              <a:rPr lang="en-US" b="1" dirty="0">
                <a:solidFill>
                  <a:srgbClr val="CC0000"/>
                </a:solidFill>
              </a:rPr>
              <a:t> 22. </a:t>
            </a:r>
            <a:r>
              <a:rPr lang="en-US" b="1" dirty="0" err="1">
                <a:solidFill>
                  <a:srgbClr val="CC0000"/>
                </a:solidFill>
              </a:rPr>
              <a:t>Một</a:t>
            </a:r>
            <a:r>
              <a:rPr lang="en-US" b="1" dirty="0">
                <a:solidFill>
                  <a:srgbClr val="CC0000"/>
                </a:solidFill>
              </a:rPr>
              <a:t> </a:t>
            </a:r>
            <a:r>
              <a:rPr lang="en-US" b="1" dirty="0" err="1">
                <a:solidFill>
                  <a:srgbClr val="CC0000"/>
                </a:solidFill>
              </a:rPr>
              <a:t>số</a:t>
            </a:r>
            <a:r>
              <a:rPr lang="en-US" b="1" dirty="0">
                <a:solidFill>
                  <a:srgbClr val="CC0000"/>
                </a:solidFill>
              </a:rPr>
              <a:t> </a:t>
            </a:r>
            <a:r>
              <a:rPr lang="en-US" b="1" dirty="0" err="1">
                <a:solidFill>
                  <a:srgbClr val="CC0000"/>
                </a:solidFill>
              </a:rPr>
              <a:t>dạng</a:t>
            </a:r>
            <a:r>
              <a:rPr lang="en-US" b="1" dirty="0">
                <a:solidFill>
                  <a:srgbClr val="CC0000"/>
                </a:solidFill>
              </a:rPr>
              <a:t> </a:t>
            </a:r>
            <a:r>
              <a:rPr lang="en-US" b="1" dirty="0" err="1">
                <a:solidFill>
                  <a:srgbClr val="CC0000"/>
                </a:solidFill>
              </a:rPr>
              <a:t>đột</a:t>
            </a:r>
            <a:r>
              <a:rPr lang="en-US" b="1" dirty="0">
                <a:solidFill>
                  <a:srgbClr val="CC0000"/>
                </a:solidFill>
              </a:rPr>
              <a:t> </a:t>
            </a:r>
            <a:r>
              <a:rPr lang="en-US" b="1" dirty="0" err="1">
                <a:solidFill>
                  <a:srgbClr val="CC0000"/>
                </a:solidFill>
              </a:rPr>
              <a:t>biến</a:t>
            </a:r>
            <a:r>
              <a:rPr lang="en-US" b="1" dirty="0">
                <a:solidFill>
                  <a:srgbClr val="CC0000"/>
                </a:solidFill>
              </a:rPr>
              <a:t> </a:t>
            </a:r>
            <a:r>
              <a:rPr lang="en-US" b="1" dirty="0" err="1">
                <a:solidFill>
                  <a:srgbClr val="CC0000"/>
                </a:solidFill>
              </a:rPr>
              <a:t>cấu</a:t>
            </a:r>
            <a:r>
              <a:rPr lang="en-US" b="1" dirty="0">
                <a:solidFill>
                  <a:srgbClr val="CC0000"/>
                </a:solidFill>
              </a:rPr>
              <a:t> </a:t>
            </a:r>
            <a:r>
              <a:rPr lang="en-US" b="1" dirty="0" err="1">
                <a:solidFill>
                  <a:srgbClr val="CC0000"/>
                </a:solidFill>
              </a:rPr>
              <a:t>trúc</a:t>
            </a:r>
            <a:r>
              <a:rPr lang="en-US" b="1" dirty="0">
                <a:solidFill>
                  <a:srgbClr val="CC0000"/>
                </a:solidFill>
              </a:rPr>
              <a:t> NST</a:t>
            </a:r>
          </a:p>
        </p:txBody>
      </p:sp>
      <p:sp>
        <p:nvSpPr>
          <p:cNvPr id="144" name="Text Box 150"/>
          <p:cNvSpPr txBox="1">
            <a:spLocks noChangeArrowheads="1"/>
          </p:cNvSpPr>
          <p:nvPr/>
        </p:nvSpPr>
        <p:spPr bwMode="auto">
          <a:xfrm>
            <a:off x="381000" y="4457714"/>
            <a:ext cx="3124200" cy="646331"/>
          </a:xfrm>
          <a:prstGeom prst="rect">
            <a:avLst/>
          </a:prstGeom>
          <a:noFill/>
          <a:ln w="9525">
            <a:noFill/>
            <a:miter lim="800000"/>
            <a:headEnd/>
            <a:tailEnd/>
          </a:ln>
        </p:spPr>
        <p:txBody>
          <a:bodyPr>
            <a:spAutoFit/>
          </a:bodyPr>
          <a:lstStyle/>
          <a:p>
            <a:pPr>
              <a:spcBef>
                <a:spcPct val="50000"/>
              </a:spcBef>
            </a:pPr>
            <a:r>
              <a:rPr lang="en-US" b="1" dirty="0" err="1"/>
              <a:t>Kí</a:t>
            </a:r>
            <a:r>
              <a:rPr lang="en-US" b="1" dirty="0"/>
              <a:t> </a:t>
            </a:r>
            <a:r>
              <a:rPr lang="en-US" b="1" dirty="0" err="1"/>
              <a:t>hiệu</a:t>
            </a:r>
            <a:r>
              <a:rPr lang="en-US" b="1" dirty="0"/>
              <a:t> </a:t>
            </a:r>
            <a:r>
              <a:rPr lang="en-US" b="1" dirty="0" err="1"/>
              <a:t>các</a:t>
            </a:r>
            <a:r>
              <a:rPr lang="en-US" b="1" dirty="0"/>
              <a:t> </a:t>
            </a:r>
            <a:r>
              <a:rPr lang="en-US" b="1" dirty="0" err="1"/>
              <a:t>chữ</a:t>
            </a:r>
            <a:r>
              <a:rPr lang="en-US" b="1" dirty="0"/>
              <a:t> </a:t>
            </a:r>
            <a:r>
              <a:rPr lang="en-US" b="1" dirty="0" err="1"/>
              <a:t>cái</a:t>
            </a:r>
            <a:r>
              <a:rPr lang="en-US" b="1" dirty="0"/>
              <a:t> in </a:t>
            </a:r>
            <a:r>
              <a:rPr lang="en-US" b="1" dirty="0" err="1"/>
              <a:t>hoa</a:t>
            </a:r>
            <a:r>
              <a:rPr lang="en-US" b="1" dirty="0"/>
              <a:t>: A, B, C,…</a:t>
            </a:r>
            <a:r>
              <a:rPr lang="en-US" b="1" dirty="0" err="1"/>
              <a:t>là</a:t>
            </a:r>
            <a:r>
              <a:rPr lang="en-US" b="1" dirty="0"/>
              <a:t> </a:t>
            </a:r>
            <a:r>
              <a:rPr lang="en-US" b="1" dirty="0" err="1"/>
              <a:t>các</a:t>
            </a:r>
            <a:r>
              <a:rPr lang="en-US" b="1" dirty="0"/>
              <a:t> </a:t>
            </a:r>
            <a:r>
              <a:rPr lang="en-US" b="1" dirty="0" err="1"/>
              <a:t>đoạn</a:t>
            </a:r>
            <a:r>
              <a:rPr lang="en-US" b="1" dirty="0"/>
              <a:t> NST</a:t>
            </a:r>
          </a:p>
        </p:txBody>
      </p:sp>
      <p:sp>
        <p:nvSpPr>
          <p:cNvPr id="145" name="Text Box 139"/>
          <p:cNvSpPr txBox="1">
            <a:spLocks noChangeArrowheads="1"/>
          </p:cNvSpPr>
          <p:nvPr/>
        </p:nvSpPr>
        <p:spPr bwMode="auto">
          <a:xfrm>
            <a:off x="4724400" y="4457701"/>
            <a:ext cx="1981200" cy="369332"/>
          </a:xfrm>
          <a:prstGeom prst="rect">
            <a:avLst/>
          </a:prstGeom>
          <a:noFill/>
          <a:ln w="9525">
            <a:noFill/>
            <a:miter lim="800000"/>
            <a:headEnd/>
            <a:tailEnd/>
          </a:ln>
        </p:spPr>
        <p:txBody>
          <a:bodyPr>
            <a:spAutoFit/>
          </a:bodyPr>
          <a:lstStyle/>
          <a:p>
            <a:pPr>
              <a:spcBef>
                <a:spcPct val="50000"/>
              </a:spcBef>
            </a:pPr>
            <a:r>
              <a:rPr lang="en-US" b="1" dirty="0" err="1"/>
              <a:t>Chỉ</a:t>
            </a:r>
            <a:r>
              <a:rPr lang="en-US" b="1" dirty="0"/>
              <a:t> </a:t>
            </a:r>
            <a:r>
              <a:rPr lang="en-US" b="1" dirty="0" err="1"/>
              <a:t>điểm</a:t>
            </a:r>
            <a:r>
              <a:rPr lang="en-US" b="1" dirty="0"/>
              <a:t> </a:t>
            </a:r>
            <a:r>
              <a:rPr lang="en-US" b="1" dirty="0" err="1"/>
              <a:t>bị</a:t>
            </a:r>
            <a:r>
              <a:rPr lang="en-US" b="1" dirty="0"/>
              <a:t> </a:t>
            </a:r>
            <a:r>
              <a:rPr lang="en-US" b="1" dirty="0" err="1"/>
              <a:t>đứt</a:t>
            </a:r>
            <a:endParaRPr lang="en-US" b="1" dirty="0"/>
          </a:p>
        </p:txBody>
      </p:sp>
      <p:sp>
        <p:nvSpPr>
          <p:cNvPr id="146" name="Line 140"/>
          <p:cNvSpPr>
            <a:spLocks noChangeShapeType="1"/>
          </p:cNvSpPr>
          <p:nvPr/>
        </p:nvSpPr>
        <p:spPr bwMode="auto">
          <a:xfrm>
            <a:off x="3810000" y="4572000"/>
            <a:ext cx="457200" cy="0"/>
          </a:xfrm>
          <a:prstGeom prst="line">
            <a:avLst/>
          </a:prstGeom>
          <a:noFill/>
          <a:ln w="38100">
            <a:solidFill>
              <a:srgbClr val="1414AC"/>
            </a:solidFill>
            <a:round/>
            <a:headEnd/>
            <a:tailEnd type="triangle" w="med" len="med"/>
          </a:ln>
        </p:spPr>
        <p:txBody>
          <a:bodyPr/>
          <a:lstStyle/>
          <a:p>
            <a:endParaRPr lang="en-US"/>
          </a:p>
        </p:txBody>
      </p:sp>
      <p:sp>
        <p:nvSpPr>
          <p:cNvPr id="147" name="Line 141"/>
          <p:cNvSpPr>
            <a:spLocks noChangeShapeType="1"/>
          </p:cNvSpPr>
          <p:nvPr/>
        </p:nvSpPr>
        <p:spPr bwMode="auto">
          <a:xfrm>
            <a:off x="3657600" y="4800600"/>
            <a:ext cx="1143000" cy="0"/>
          </a:xfrm>
          <a:prstGeom prst="line">
            <a:avLst/>
          </a:prstGeom>
          <a:noFill/>
          <a:ln w="28575">
            <a:solidFill>
              <a:srgbClr val="FF0000"/>
            </a:solidFill>
            <a:round/>
            <a:headEnd/>
            <a:tailEnd type="triangle" w="med" len="med"/>
          </a:ln>
        </p:spPr>
        <p:txBody>
          <a:bodyPr/>
          <a:lstStyle/>
          <a:p>
            <a:endParaRPr lang="en-US"/>
          </a:p>
        </p:txBody>
      </p:sp>
      <p:sp>
        <p:nvSpPr>
          <p:cNvPr id="148" name="Text Box 142"/>
          <p:cNvSpPr txBox="1">
            <a:spLocks noChangeArrowheads="1"/>
          </p:cNvSpPr>
          <p:nvPr/>
        </p:nvSpPr>
        <p:spPr bwMode="auto">
          <a:xfrm>
            <a:off x="4876800" y="4686301"/>
            <a:ext cx="3581400" cy="369332"/>
          </a:xfrm>
          <a:prstGeom prst="rect">
            <a:avLst/>
          </a:prstGeom>
          <a:noFill/>
          <a:ln w="9525">
            <a:noFill/>
            <a:miter lim="800000"/>
            <a:headEnd/>
            <a:tailEnd/>
          </a:ln>
        </p:spPr>
        <p:txBody>
          <a:bodyPr>
            <a:spAutoFit/>
          </a:bodyPr>
          <a:lstStyle/>
          <a:p>
            <a:pPr>
              <a:spcBef>
                <a:spcPct val="50000"/>
              </a:spcBef>
            </a:pPr>
            <a:r>
              <a:rPr lang="en-US" b="1" dirty="0" err="1"/>
              <a:t>Chỉ</a:t>
            </a:r>
            <a:r>
              <a:rPr lang="en-US" b="1" dirty="0"/>
              <a:t> </a:t>
            </a:r>
            <a:r>
              <a:rPr lang="en-US" b="1" dirty="0" err="1"/>
              <a:t>quá</a:t>
            </a:r>
            <a:r>
              <a:rPr lang="en-US" b="1" dirty="0"/>
              <a:t> </a:t>
            </a:r>
            <a:r>
              <a:rPr lang="en-US" b="1" dirty="0" err="1"/>
              <a:t>trình</a:t>
            </a:r>
            <a:r>
              <a:rPr lang="en-US" b="1" dirty="0"/>
              <a:t> </a:t>
            </a:r>
            <a:r>
              <a:rPr lang="en-US" b="1" dirty="0" err="1"/>
              <a:t>đẫn</a:t>
            </a:r>
            <a:r>
              <a:rPr lang="en-US" b="1" dirty="0"/>
              <a:t> </a:t>
            </a:r>
            <a:r>
              <a:rPr lang="en-US" b="1" dirty="0" err="1"/>
              <a:t>đến</a:t>
            </a:r>
            <a:r>
              <a:rPr lang="en-US" b="1" dirty="0"/>
              <a:t> </a:t>
            </a:r>
            <a:r>
              <a:rPr lang="en-US" b="1" dirty="0" err="1"/>
              <a:t>đột</a:t>
            </a:r>
            <a:r>
              <a:rPr lang="en-US" b="1" dirty="0"/>
              <a:t> </a:t>
            </a:r>
            <a:r>
              <a:rPr lang="en-US" b="1" dirty="0" err="1"/>
              <a:t>biến</a:t>
            </a:r>
            <a:endParaRPr lang="en-US" b="1" dirty="0"/>
          </a:p>
        </p:txBody>
      </p:sp>
      <p:sp>
        <p:nvSpPr>
          <p:cNvPr id="150" name="Line 3"/>
          <p:cNvSpPr>
            <a:spLocks noChangeShapeType="1"/>
          </p:cNvSpPr>
          <p:nvPr/>
        </p:nvSpPr>
        <p:spPr bwMode="auto">
          <a:xfrm>
            <a:off x="2057400" y="2857500"/>
            <a:ext cx="0" cy="171450"/>
          </a:xfrm>
          <a:prstGeom prst="line">
            <a:avLst/>
          </a:prstGeom>
          <a:noFill/>
          <a:ln w="31750">
            <a:solidFill>
              <a:srgbClr val="FFFFFF"/>
            </a:solidFill>
            <a:round/>
            <a:headEnd type="triangle" w="med" len="med"/>
            <a:tailEnd/>
          </a:ln>
        </p:spPr>
        <p:txBody>
          <a:bodyPr/>
          <a:lstStyle/>
          <a:p>
            <a:endParaRPr lang="en-US"/>
          </a:p>
        </p:txBody>
      </p:sp>
      <p:sp>
        <p:nvSpPr>
          <p:cNvPr id="151" name="Line 144"/>
          <p:cNvSpPr>
            <a:spLocks noChangeShapeType="1"/>
          </p:cNvSpPr>
          <p:nvPr/>
        </p:nvSpPr>
        <p:spPr bwMode="auto">
          <a:xfrm>
            <a:off x="1066800" y="2867027"/>
            <a:ext cx="76200" cy="219075"/>
          </a:xfrm>
          <a:prstGeom prst="line">
            <a:avLst/>
          </a:prstGeom>
          <a:noFill/>
          <a:ln w="31750">
            <a:solidFill>
              <a:srgbClr val="FFFFFF"/>
            </a:solidFill>
            <a:round/>
            <a:headEnd type="triangle" w="med" len="med"/>
            <a:tailEnd/>
          </a:ln>
        </p:spPr>
        <p:txBody>
          <a:bodyPr/>
          <a:lstStyle/>
          <a:p>
            <a:endParaRPr lang="en-US"/>
          </a:p>
        </p:txBody>
      </p:sp>
      <p:grpSp>
        <p:nvGrpSpPr>
          <p:cNvPr id="16" name="Group 139"/>
          <p:cNvGrpSpPr>
            <a:grpSpLocks/>
          </p:cNvGrpSpPr>
          <p:nvPr/>
        </p:nvGrpSpPr>
        <p:grpSpPr bwMode="auto">
          <a:xfrm>
            <a:off x="990600" y="3105150"/>
            <a:ext cx="7010400" cy="685800"/>
            <a:chOff x="528" y="1776"/>
            <a:chExt cx="4560" cy="576"/>
          </a:xfrm>
        </p:grpSpPr>
        <p:sp>
          <p:nvSpPr>
            <p:cNvPr id="153" name="Rectangle 140"/>
            <p:cNvSpPr>
              <a:spLocks noChangeArrowheads="1"/>
            </p:cNvSpPr>
            <p:nvPr/>
          </p:nvSpPr>
          <p:spPr bwMode="auto">
            <a:xfrm>
              <a:off x="768" y="2064"/>
              <a:ext cx="192" cy="288"/>
            </a:xfrm>
            <a:prstGeom prst="rect">
              <a:avLst/>
            </a:prstGeom>
            <a:solidFill>
              <a:srgbClr val="FFC000"/>
            </a:solidFill>
            <a:ln w="9525">
              <a:solidFill>
                <a:schemeClr val="tx1"/>
              </a:solidFill>
              <a:miter lim="800000"/>
              <a:headEnd/>
              <a:tailEnd/>
            </a:ln>
            <a:effectLst/>
          </p:spPr>
          <p:txBody>
            <a:bodyPr wrap="none" anchor="ctr"/>
            <a:lstStyle/>
            <a:p>
              <a:endParaRPr lang="en-US"/>
            </a:p>
          </p:txBody>
        </p:sp>
        <p:sp>
          <p:nvSpPr>
            <p:cNvPr id="154" name="Rectangle 141"/>
            <p:cNvSpPr>
              <a:spLocks noChangeArrowheads="1"/>
            </p:cNvSpPr>
            <p:nvPr/>
          </p:nvSpPr>
          <p:spPr bwMode="auto">
            <a:xfrm>
              <a:off x="960" y="2064"/>
              <a:ext cx="192" cy="288"/>
            </a:xfrm>
            <a:prstGeom prst="rect">
              <a:avLst/>
            </a:prstGeom>
            <a:solidFill>
              <a:schemeClr val="bg1"/>
            </a:solidFill>
            <a:ln w="9525">
              <a:noFill/>
              <a:miter lim="800000"/>
              <a:headEnd/>
              <a:tailEnd/>
            </a:ln>
            <a:effectLst/>
          </p:spPr>
          <p:txBody>
            <a:bodyPr wrap="none" anchor="ctr"/>
            <a:lstStyle/>
            <a:p>
              <a:endParaRPr lang="en-US"/>
            </a:p>
          </p:txBody>
        </p:sp>
        <p:sp>
          <p:nvSpPr>
            <p:cNvPr id="155" name="AutoShape 142"/>
            <p:cNvSpPr>
              <a:spLocks noChangeArrowheads="1"/>
            </p:cNvSpPr>
            <p:nvPr/>
          </p:nvSpPr>
          <p:spPr bwMode="auto">
            <a:xfrm>
              <a:off x="576" y="2064"/>
              <a:ext cx="960" cy="288"/>
            </a:xfrm>
            <a:prstGeom prst="flowChartTerminator">
              <a:avLst/>
            </a:prstGeom>
            <a:noFill/>
            <a:ln w="19050">
              <a:solidFill>
                <a:srgbClr val="0000FF"/>
              </a:solidFill>
              <a:miter lim="800000"/>
              <a:headEnd/>
              <a:tailEnd/>
            </a:ln>
            <a:effectLst/>
          </p:spPr>
          <p:txBody>
            <a:bodyPr wrap="none" anchor="ctr"/>
            <a:lstStyle/>
            <a:p>
              <a:endParaRPr lang="en-US"/>
            </a:p>
          </p:txBody>
        </p:sp>
        <p:sp>
          <p:nvSpPr>
            <p:cNvPr id="156" name="Line 143"/>
            <p:cNvSpPr>
              <a:spLocks noChangeShapeType="1"/>
            </p:cNvSpPr>
            <p:nvPr/>
          </p:nvSpPr>
          <p:spPr bwMode="auto">
            <a:xfrm>
              <a:off x="960" y="2064"/>
              <a:ext cx="0" cy="288"/>
            </a:xfrm>
            <a:prstGeom prst="line">
              <a:avLst/>
            </a:prstGeom>
            <a:noFill/>
            <a:ln w="19050">
              <a:solidFill>
                <a:srgbClr val="0000FF"/>
              </a:solidFill>
              <a:round/>
              <a:headEnd/>
              <a:tailEnd/>
            </a:ln>
            <a:effectLst/>
          </p:spPr>
          <p:txBody>
            <a:bodyPr/>
            <a:lstStyle/>
            <a:p>
              <a:endParaRPr lang="en-US"/>
            </a:p>
          </p:txBody>
        </p:sp>
        <p:sp>
          <p:nvSpPr>
            <p:cNvPr id="157" name="Line 144"/>
            <p:cNvSpPr>
              <a:spLocks noChangeShapeType="1"/>
            </p:cNvSpPr>
            <p:nvPr/>
          </p:nvSpPr>
          <p:spPr bwMode="auto">
            <a:xfrm>
              <a:off x="1152" y="2064"/>
              <a:ext cx="0" cy="288"/>
            </a:xfrm>
            <a:prstGeom prst="line">
              <a:avLst/>
            </a:prstGeom>
            <a:noFill/>
            <a:ln w="19050">
              <a:solidFill>
                <a:srgbClr val="0000FF"/>
              </a:solidFill>
              <a:round/>
              <a:headEnd/>
              <a:tailEnd/>
            </a:ln>
            <a:effectLst/>
          </p:spPr>
          <p:txBody>
            <a:bodyPr/>
            <a:lstStyle/>
            <a:p>
              <a:endParaRPr lang="en-US"/>
            </a:p>
          </p:txBody>
        </p:sp>
        <p:sp>
          <p:nvSpPr>
            <p:cNvPr id="158" name="Line 145"/>
            <p:cNvSpPr>
              <a:spLocks noChangeShapeType="1"/>
            </p:cNvSpPr>
            <p:nvPr/>
          </p:nvSpPr>
          <p:spPr bwMode="auto">
            <a:xfrm>
              <a:off x="1344" y="2064"/>
              <a:ext cx="0" cy="288"/>
            </a:xfrm>
            <a:prstGeom prst="line">
              <a:avLst/>
            </a:prstGeom>
            <a:noFill/>
            <a:ln w="19050">
              <a:solidFill>
                <a:srgbClr val="0000FF"/>
              </a:solidFill>
              <a:round/>
              <a:headEnd/>
              <a:tailEnd/>
            </a:ln>
            <a:effectLst/>
          </p:spPr>
          <p:txBody>
            <a:bodyPr/>
            <a:lstStyle/>
            <a:p>
              <a:endParaRPr lang="en-US"/>
            </a:p>
          </p:txBody>
        </p:sp>
        <p:sp>
          <p:nvSpPr>
            <p:cNvPr id="159" name="AutoShape 146"/>
            <p:cNvSpPr>
              <a:spLocks noChangeArrowheads="1"/>
            </p:cNvSpPr>
            <p:nvPr/>
          </p:nvSpPr>
          <p:spPr bwMode="auto">
            <a:xfrm>
              <a:off x="1632" y="2064"/>
              <a:ext cx="576" cy="288"/>
            </a:xfrm>
            <a:prstGeom prst="flowChartTerminator">
              <a:avLst/>
            </a:prstGeom>
            <a:solidFill>
              <a:schemeClr val="bg1"/>
            </a:solidFill>
            <a:ln w="19050">
              <a:solidFill>
                <a:srgbClr val="0000FF"/>
              </a:solidFill>
              <a:miter lim="800000"/>
              <a:headEnd/>
              <a:tailEnd/>
            </a:ln>
            <a:effectLst/>
          </p:spPr>
          <p:txBody>
            <a:bodyPr wrap="none" anchor="ctr"/>
            <a:lstStyle/>
            <a:p>
              <a:endParaRPr lang="en-US"/>
            </a:p>
          </p:txBody>
        </p:sp>
        <p:sp>
          <p:nvSpPr>
            <p:cNvPr id="160" name="Line 147"/>
            <p:cNvSpPr>
              <a:spLocks noChangeShapeType="1"/>
            </p:cNvSpPr>
            <p:nvPr/>
          </p:nvSpPr>
          <p:spPr bwMode="auto">
            <a:xfrm>
              <a:off x="1824" y="2064"/>
              <a:ext cx="0" cy="288"/>
            </a:xfrm>
            <a:prstGeom prst="line">
              <a:avLst/>
            </a:prstGeom>
            <a:noFill/>
            <a:ln w="19050">
              <a:solidFill>
                <a:srgbClr val="0000FF"/>
              </a:solidFill>
              <a:round/>
              <a:headEnd/>
              <a:tailEnd/>
            </a:ln>
            <a:effectLst/>
          </p:spPr>
          <p:txBody>
            <a:bodyPr/>
            <a:lstStyle/>
            <a:p>
              <a:endParaRPr lang="en-US"/>
            </a:p>
          </p:txBody>
        </p:sp>
        <p:sp>
          <p:nvSpPr>
            <p:cNvPr id="161" name="Line 148"/>
            <p:cNvSpPr>
              <a:spLocks noChangeShapeType="1"/>
            </p:cNvSpPr>
            <p:nvPr/>
          </p:nvSpPr>
          <p:spPr bwMode="auto">
            <a:xfrm>
              <a:off x="2016" y="2064"/>
              <a:ext cx="0" cy="288"/>
            </a:xfrm>
            <a:prstGeom prst="line">
              <a:avLst/>
            </a:prstGeom>
            <a:noFill/>
            <a:ln w="19050">
              <a:solidFill>
                <a:srgbClr val="0000FF"/>
              </a:solidFill>
              <a:round/>
              <a:headEnd/>
              <a:tailEnd/>
            </a:ln>
            <a:effectLst/>
          </p:spPr>
          <p:txBody>
            <a:bodyPr/>
            <a:lstStyle/>
            <a:p>
              <a:endParaRPr lang="en-US"/>
            </a:p>
          </p:txBody>
        </p:sp>
        <p:sp>
          <p:nvSpPr>
            <p:cNvPr id="162" name="Oval 149"/>
            <p:cNvSpPr>
              <a:spLocks noChangeArrowheads="1"/>
            </p:cNvSpPr>
            <p:nvPr/>
          </p:nvSpPr>
          <p:spPr bwMode="auto">
            <a:xfrm>
              <a:off x="1536" y="2160"/>
              <a:ext cx="96" cy="96"/>
            </a:xfrm>
            <a:prstGeom prst="ellipse">
              <a:avLst/>
            </a:prstGeom>
            <a:solidFill>
              <a:schemeClr val="bg1"/>
            </a:solidFill>
            <a:ln w="19050">
              <a:solidFill>
                <a:srgbClr val="0000FF"/>
              </a:solidFill>
              <a:round/>
              <a:headEnd/>
              <a:tailEnd/>
            </a:ln>
            <a:effectLst/>
          </p:spPr>
          <p:txBody>
            <a:bodyPr wrap="none" anchor="ctr"/>
            <a:lstStyle/>
            <a:p>
              <a:endParaRPr lang="en-US"/>
            </a:p>
          </p:txBody>
        </p:sp>
        <p:sp>
          <p:nvSpPr>
            <p:cNvPr id="163" name="Text Box 150"/>
            <p:cNvSpPr txBox="1">
              <a:spLocks noChangeArrowheads="1"/>
            </p:cNvSpPr>
            <p:nvPr/>
          </p:nvSpPr>
          <p:spPr bwMode="auto">
            <a:xfrm>
              <a:off x="576" y="1776"/>
              <a:ext cx="240" cy="284"/>
            </a:xfrm>
            <a:prstGeom prst="rect">
              <a:avLst/>
            </a:prstGeom>
            <a:solidFill>
              <a:schemeClr val="bg1"/>
            </a:solidFill>
            <a:ln w="9525">
              <a:noFill/>
              <a:miter lim="800000"/>
              <a:headEnd/>
              <a:tailEnd/>
            </a:ln>
            <a:effectLst/>
          </p:spPr>
          <p:txBody>
            <a:bodyPr lIns="91381" tIns="45692" rIns="91381" bIns="45692">
              <a:spAutoFit/>
            </a:bodyPr>
            <a:lstStyle/>
            <a:p>
              <a:pPr eaLnBrk="0" hangingPunct="0">
                <a:spcBef>
                  <a:spcPct val="50000"/>
                </a:spcBef>
              </a:pPr>
              <a:r>
                <a:rPr lang="en-US" sz="1600" dirty="0">
                  <a:latin typeface="Arial" charset="0"/>
                </a:rPr>
                <a:t>A</a:t>
              </a:r>
            </a:p>
          </p:txBody>
        </p:sp>
        <p:sp>
          <p:nvSpPr>
            <p:cNvPr id="164" name="Text Box 151"/>
            <p:cNvSpPr txBox="1">
              <a:spLocks noChangeArrowheads="1"/>
            </p:cNvSpPr>
            <p:nvPr/>
          </p:nvSpPr>
          <p:spPr bwMode="auto">
            <a:xfrm>
              <a:off x="720" y="1776"/>
              <a:ext cx="241" cy="284"/>
            </a:xfrm>
            <a:prstGeom prst="rect">
              <a:avLst/>
            </a:prstGeom>
            <a:solidFill>
              <a:schemeClr val="bg1"/>
            </a:solidFill>
            <a:ln w="9525">
              <a:noFill/>
              <a:miter lim="800000"/>
              <a:headEnd/>
              <a:tailEnd/>
            </a:ln>
            <a:effectLst/>
          </p:spPr>
          <p:txBody>
            <a:bodyPr lIns="91381" tIns="45692" rIns="91381" bIns="45692">
              <a:spAutoFit/>
            </a:bodyPr>
            <a:lstStyle/>
            <a:p>
              <a:pPr eaLnBrk="0" hangingPunct="0">
                <a:spcBef>
                  <a:spcPct val="50000"/>
                </a:spcBef>
              </a:pPr>
              <a:r>
                <a:rPr lang="en-US" sz="1600" dirty="0">
                  <a:latin typeface="Arial" charset="0"/>
                </a:rPr>
                <a:t>B</a:t>
              </a:r>
            </a:p>
          </p:txBody>
        </p:sp>
        <p:sp>
          <p:nvSpPr>
            <p:cNvPr id="165" name="Text Box 152"/>
            <p:cNvSpPr txBox="1">
              <a:spLocks noChangeArrowheads="1"/>
            </p:cNvSpPr>
            <p:nvPr/>
          </p:nvSpPr>
          <p:spPr bwMode="auto">
            <a:xfrm>
              <a:off x="912" y="1776"/>
              <a:ext cx="240" cy="284"/>
            </a:xfrm>
            <a:prstGeom prst="rect">
              <a:avLst/>
            </a:prstGeom>
            <a:solidFill>
              <a:schemeClr val="bg1"/>
            </a:solidFill>
            <a:ln w="9525">
              <a:noFill/>
              <a:miter lim="800000"/>
              <a:headEnd/>
              <a:tailEnd/>
            </a:ln>
            <a:effectLst/>
          </p:spPr>
          <p:txBody>
            <a:bodyPr lIns="91381" tIns="45692" rIns="91381" bIns="45692">
              <a:spAutoFit/>
            </a:bodyPr>
            <a:lstStyle/>
            <a:p>
              <a:pPr eaLnBrk="0" hangingPunct="0">
                <a:spcBef>
                  <a:spcPct val="50000"/>
                </a:spcBef>
              </a:pPr>
              <a:r>
                <a:rPr lang="en-US" sz="1600" dirty="0">
                  <a:latin typeface="Arial" charset="0"/>
                </a:rPr>
                <a:t>C</a:t>
              </a:r>
            </a:p>
          </p:txBody>
        </p:sp>
        <p:sp>
          <p:nvSpPr>
            <p:cNvPr id="166" name="Text Box 153"/>
            <p:cNvSpPr txBox="1">
              <a:spLocks noChangeArrowheads="1"/>
            </p:cNvSpPr>
            <p:nvPr/>
          </p:nvSpPr>
          <p:spPr bwMode="auto">
            <a:xfrm>
              <a:off x="1104" y="1776"/>
              <a:ext cx="240" cy="284"/>
            </a:xfrm>
            <a:prstGeom prst="rect">
              <a:avLst/>
            </a:prstGeom>
            <a:solidFill>
              <a:schemeClr val="bg1"/>
            </a:solidFill>
            <a:ln w="9525">
              <a:noFill/>
              <a:miter lim="800000"/>
              <a:headEnd/>
              <a:tailEnd/>
            </a:ln>
            <a:effectLst/>
          </p:spPr>
          <p:txBody>
            <a:bodyPr lIns="91381" tIns="45692" rIns="91381" bIns="45692">
              <a:spAutoFit/>
            </a:bodyPr>
            <a:lstStyle/>
            <a:p>
              <a:pPr eaLnBrk="0" hangingPunct="0">
                <a:spcBef>
                  <a:spcPct val="50000"/>
                </a:spcBef>
              </a:pPr>
              <a:r>
                <a:rPr lang="en-US" sz="1600" dirty="0">
                  <a:latin typeface="Arial" charset="0"/>
                </a:rPr>
                <a:t>D</a:t>
              </a:r>
            </a:p>
          </p:txBody>
        </p:sp>
        <p:sp>
          <p:nvSpPr>
            <p:cNvPr id="167" name="Text Box 154"/>
            <p:cNvSpPr txBox="1">
              <a:spLocks noChangeArrowheads="1"/>
            </p:cNvSpPr>
            <p:nvPr/>
          </p:nvSpPr>
          <p:spPr bwMode="auto">
            <a:xfrm>
              <a:off x="1296" y="1776"/>
              <a:ext cx="240" cy="284"/>
            </a:xfrm>
            <a:prstGeom prst="rect">
              <a:avLst/>
            </a:prstGeom>
            <a:solidFill>
              <a:schemeClr val="bg1"/>
            </a:solidFill>
            <a:ln w="9525">
              <a:noFill/>
              <a:miter lim="800000"/>
              <a:headEnd/>
              <a:tailEnd/>
            </a:ln>
            <a:effectLst/>
          </p:spPr>
          <p:txBody>
            <a:bodyPr lIns="91381" tIns="45692" rIns="91381" bIns="45692">
              <a:spAutoFit/>
            </a:bodyPr>
            <a:lstStyle/>
            <a:p>
              <a:pPr eaLnBrk="0" hangingPunct="0">
                <a:spcBef>
                  <a:spcPct val="50000"/>
                </a:spcBef>
              </a:pPr>
              <a:r>
                <a:rPr lang="en-US" sz="1600" dirty="0">
                  <a:latin typeface="Arial" charset="0"/>
                </a:rPr>
                <a:t>E</a:t>
              </a:r>
            </a:p>
          </p:txBody>
        </p:sp>
        <p:sp>
          <p:nvSpPr>
            <p:cNvPr id="168" name="Text Box 155"/>
            <p:cNvSpPr txBox="1">
              <a:spLocks noChangeArrowheads="1"/>
            </p:cNvSpPr>
            <p:nvPr/>
          </p:nvSpPr>
          <p:spPr bwMode="auto">
            <a:xfrm>
              <a:off x="1632" y="1776"/>
              <a:ext cx="241" cy="284"/>
            </a:xfrm>
            <a:prstGeom prst="rect">
              <a:avLst/>
            </a:prstGeom>
            <a:solidFill>
              <a:schemeClr val="bg1"/>
            </a:solidFill>
            <a:ln w="9525">
              <a:noFill/>
              <a:miter lim="800000"/>
              <a:headEnd/>
              <a:tailEnd/>
            </a:ln>
            <a:effectLst/>
          </p:spPr>
          <p:txBody>
            <a:bodyPr lIns="91381" tIns="45692" rIns="91381" bIns="45692">
              <a:spAutoFit/>
            </a:bodyPr>
            <a:lstStyle/>
            <a:p>
              <a:pPr eaLnBrk="0" hangingPunct="0">
                <a:spcBef>
                  <a:spcPct val="50000"/>
                </a:spcBef>
              </a:pPr>
              <a:r>
                <a:rPr lang="en-US" sz="1600">
                  <a:latin typeface="Arial" charset="0"/>
                </a:rPr>
                <a:t>F</a:t>
              </a:r>
            </a:p>
          </p:txBody>
        </p:sp>
        <p:sp>
          <p:nvSpPr>
            <p:cNvPr id="169" name="Text Box 156"/>
            <p:cNvSpPr txBox="1">
              <a:spLocks noChangeArrowheads="1"/>
            </p:cNvSpPr>
            <p:nvPr/>
          </p:nvSpPr>
          <p:spPr bwMode="auto">
            <a:xfrm>
              <a:off x="1776" y="1776"/>
              <a:ext cx="240" cy="284"/>
            </a:xfrm>
            <a:prstGeom prst="rect">
              <a:avLst/>
            </a:prstGeom>
            <a:solidFill>
              <a:schemeClr val="bg1"/>
            </a:solidFill>
            <a:ln w="9525">
              <a:noFill/>
              <a:miter lim="800000"/>
              <a:headEnd/>
              <a:tailEnd/>
            </a:ln>
            <a:effectLst/>
          </p:spPr>
          <p:txBody>
            <a:bodyPr lIns="91381" tIns="45692" rIns="91381" bIns="45692">
              <a:spAutoFit/>
            </a:bodyPr>
            <a:lstStyle/>
            <a:p>
              <a:pPr eaLnBrk="0" hangingPunct="0">
                <a:spcBef>
                  <a:spcPct val="50000"/>
                </a:spcBef>
              </a:pPr>
              <a:r>
                <a:rPr lang="en-US" sz="1600">
                  <a:latin typeface="Arial" charset="0"/>
                </a:rPr>
                <a:t>G</a:t>
              </a:r>
            </a:p>
          </p:txBody>
        </p:sp>
        <p:sp>
          <p:nvSpPr>
            <p:cNvPr id="170" name="Text Box 157"/>
            <p:cNvSpPr txBox="1">
              <a:spLocks noChangeArrowheads="1"/>
            </p:cNvSpPr>
            <p:nvPr/>
          </p:nvSpPr>
          <p:spPr bwMode="auto">
            <a:xfrm>
              <a:off x="1968" y="1776"/>
              <a:ext cx="240" cy="284"/>
            </a:xfrm>
            <a:prstGeom prst="rect">
              <a:avLst/>
            </a:prstGeom>
            <a:solidFill>
              <a:schemeClr val="bg1"/>
            </a:solidFill>
            <a:ln w="9525">
              <a:noFill/>
              <a:miter lim="800000"/>
              <a:headEnd/>
              <a:tailEnd/>
            </a:ln>
            <a:effectLst/>
          </p:spPr>
          <p:txBody>
            <a:bodyPr lIns="91381" tIns="45692" rIns="91381" bIns="45692">
              <a:spAutoFit/>
            </a:bodyPr>
            <a:lstStyle/>
            <a:p>
              <a:pPr eaLnBrk="0" hangingPunct="0">
                <a:spcBef>
                  <a:spcPct val="50000"/>
                </a:spcBef>
              </a:pPr>
              <a:r>
                <a:rPr lang="en-US" sz="1600">
                  <a:latin typeface="Arial" charset="0"/>
                </a:rPr>
                <a:t>H</a:t>
              </a:r>
            </a:p>
          </p:txBody>
        </p:sp>
        <p:sp>
          <p:nvSpPr>
            <p:cNvPr id="172" name="Rectangle 159"/>
            <p:cNvSpPr>
              <a:spLocks noChangeArrowheads="1"/>
            </p:cNvSpPr>
            <p:nvPr/>
          </p:nvSpPr>
          <p:spPr bwMode="auto">
            <a:xfrm>
              <a:off x="3408" y="2064"/>
              <a:ext cx="192" cy="288"/>
            </a:xfrm>
            <a:prstGeom prst="rect">
              <a:avLst/>
            </a:prstGeom>
            <a:solidFill>
              <a:schemeClr val="bg1"/>
            </a:solidFill>
            <a:ln w="9525">
              <a:noFill/>
              <a:miter lim="800000"/>
              <a:headEnd/>
              <a:tailEnd/>
            </a:ln>
            <a:effectLst/>
          </p:spPr>
          <p:txBody>
            <a:bodyPr wrap="none" anchor="ctr"/>
            <a:lstStyle/>
            <a:p>
              <a:endParaRPr lang="en-US"/>
            </a:p>
          </p:txBody>
        </p:sp>
        <p:sp>
          <p:nvSpPr>
            <p:cNvPr id="173" name="AutoShape 160"/>
            <p:cNvSpPr>
              <a:spLocks noChangeArrowheads="1"/>
            </p:cNvSpPr>
            <p:nvPr/>
          </p:nvSpPr>
          <p:spPr bwMode="auto">
            <a:xfrm>
              <a:off x="3408" y="2064"/>
              <a:ext cx="576" cy="288"/>
            </a:xfrm>
            <a:prstGeom prst="flowChartTerminator">
              <a:avLst/>
            </a:prstGeom>
            <a:solidFill>
              <a:schemeClr val="bg1"/>
            </a:solidFill>
            <a:ln w="19050">
              <a:solidFill>
                <a:srgbClr val="0000FF"/>
              </a:solidFill>
              <a:miter lim="800000"/>
              <a:headEnd/>
              <a:tailEnd/>
            </a:ln>
            <a:effectLst/>
          </p:spPr>
          <p:txBody>
            <a:bodyPr wrap="none" anchor="ctr"/>
            <a:lstStyle/>
            <a:p>
              <a:endParaRPr lang="en-US"/>
            </a:p>
          </p:txBody>
        </p:sp>
        <p:sp>
          <p:nvSpPr>
            <p:cNvPr id="174" name="Line 161"/>
            <p:cNvSpPr>
              <a:spLocks noChangeShapeType="1"/>
            </p:cNvSpPr>
            <p:nvPr/>
          </p:nvSpPr>
          <p:spPr bwMode="auto">
            <a:xfrm>
              <a:off x="3600" y="2064"/>
              <a:ext cx="0" cy="288"/>
            </a:xfrm>
            <a:prstGeom prst="line">
              <a:avLst/>
            </a:prstGeom>
            <a:noFill/>
            <a:ln w="19050">
              <a:solidFill>
                <a:srgbClr val="0000FF"/>
              </a:solidFill>
              <a:round/>
              <a:headEnd/>
              <a:tailEnd/>
            </a:ln>
            <a:effectLst/>
          </p:spPr>
          <p:txBody>
            <a:bodyPr/>
            <a:lstStyle/>
            <a:p>
              <a:endParaRPr lang="en-US"/>
            </a:p>
          </p:txBody>
        </p:sp>
        <p:sp>
          <p:nvSpPr>
            <p:cNvPr id="175" name="Line 162"/>
            <p:cNvSpPr>
              <a:spLocks noChangeShapeType="1"/>
            </p:cNvSpPr>
            <p:nvPr/>
          </p:nvSpPr>
          <p:spPr bwMode="auto">
            <a:xfrm>
              <a:off x="3792" y="2064"/>
              <a:ext cx="0" cy="288"/>
            </a:xfrm>
            <a:prstGeom prst="line">
              <a:avLst/>
            </a:prstGeom>
            <a:noFill/>
            <a:ln w="19050">
              <a:solidFill>
                <a:srgbClr val="0000FF"/>
              </a:solidFill>
              <a:round/>
              <a:headEnd/>
              <a:tailEnd/>
            </a:ln>
            <a:effectLst/>
          </p:spPr>
          <p:txBody>
            <a:bodyPr/>
            <a:lstStyle/>
            <a:p>
              <a:endParaRPr lang="en-US"/>
            </a:p>
          </p:txBody>
        </p:sp>
        <p:sp>
          <p:nvSpPr>
            <p:cNvPr id="176" name="AutoShape 163"/>
            <p:cNvSpPr>
              <a:spLocks noChangeArrowheads="1"/>
            </p:cNvSpPr>
            <p:nvPr/>
          </p:nvSpPr>
          <p:spPr bwMode="auto">
            <a:xfrm>
              <a:off x="4080" y="2064"/>
              <a:ext cx="960" cy="288"/>
            </a:xfrm>
            <a:prstGeom prst="flowChartTerminator">
              <a:avLst/>
            </a:prstGeom>
            <a:solidFill>
              <a:schemeClr val="bg1"/>
            </a:solidFill>
            <a:ln w="19050">
              <a:solidFill>
                <a:srgbClr val="0000FF"/>
              </a:solidFill>
              <a:miter lim="800000"/>
              <a:headEnd/>
              <a:tailEnd/>
            </a:ln>
            <a:effectLst/>
          </p:spPr>
          <p:txBody>
            <a:bodyPr wrap="none" anchor="ctr"/>
            <a:lstStyle/>
            <a:p>
              <a:endParaRPr lang="en-US"/>
            </a:p>
          </p:txBody>
        </p:sp>
        <p:sp>
          <p:nvSpPr>
            <p:cNvPr id="177" name="Line 164"/>
            <p:cNvSpPr>
              <a:spLocks noChangeShapeType="1"/>
            </p:cNvSpPr>
            <p:nvPr/>
          </p:nvSpPr>
          <p:spPr bwMode="auto">
            <a:xfrm>
              <a:off x="4272" y="2064"/>
              <a:ext cx="0" cy="288"/>
            </a:xfrm>
            <a:prstGeom prst="line">
              <a:avLst/>
            </a:prstGeom>
            <a:noFill/>
            <a:ln w="19050">
              <a:solidFill>
                <a:srgbClr val="0000FF"/>
              </a:solidFill>
              <a:round/>
              <a:headEnd/>
              <a:tailEnd/>
            </a:ln>
            <a:effectLst/>
          </p:spPr>
          <p:txBody>
            <a:bodyPr/>
            <a:lstStyle/>
            <a:p>
              <a:endParaRPr lang="en-US"/>
            </a:p>
          </p:txBody>
        </p:sp>
        <p:sp>
          <p:nvSpPr>
            <p:cNvPr id="178" name="Line 165"/>
            <p:cNvSpPr>
              <a:spLocks noChangeShapeType="1"/>
            </p:cNvSpPr>
            <p:nvPr/>
          </p:nvSpPr>
          <p:spPr bwMode="auto">
            <a:xfrm>
              <a:off x="4464" y="2064"/>
              <a:ext cx="0" cy="288"/>
            </a:xfrm>
            <a:prstGeom prst="line">
              <a:avLst/>
            </a:prstGeom>
            <a:noFill/>
            <a:ln w="19050">
              <a:solidFill>
                <a:srgbClr val="0000FF"/>
              </a:solidFill>
              <a:round/>
              <a:headEnd/>
              <a:tailEnd/>
            </a:ln>
            <a:effectLst/>
          </p:spPr>
          <p:txBody>
            <a:bodyPr/>
            <a:lstStyle/>
            <a:p>
              <a:endParaRPr lang="en-US"/>
            </a:p>
          </p:txBody>
        </p:sp>
        <p:sp>
          <p:nvSpPr>
            <p:cNvPr id="179" name="Oval 166"/>
            <p:cNvSpPr>
              <a:spLocks noChangeArrowheads="1"/>
            </p:cNvSpPr>
            <p:nvPr/>
          </p:nvSpPr>
          <p:spPr bwMode="auto">
            <a:xfrm>
              <a:off x="3984" y="2160"/>
              <a:ext cx="96" cy="96"/>
            </a:xfrm>
            <a:prstGeom prst="ellipse">
              <a:avLst/>
            </a:prstGeom>
            <a:solidFill>
              <a:schemeClr val="bg1"/>
            </a:solidFill>
            <a:ln w="19050">
              <a:solidFill>
                <a:srgbClr val="0000FF"/>
              </a:solidFill>
              <a:round/>
              <a:headEnd/>
              <a:tailEnd/>
            </a:ln>
            <a:effectLst/>
          </p:spPr>
          <p:txBody>
            <a:bodyPr wrap="none" anchor="ctr"/>
            <a:lstStyle/>
            <a:p>
              <a:endParaRPr lang="en-US"/>
            </a:p>
          </p:txBody>
        </p:sp>
        <p:sp>
          <p:nvSpPr>
            <p:cNvPr id="180" name="Text Box 167"/>
            <p:cNvSpPr txBox="1">
              <a:spLocks noChangeArrowheads="1"/>
            </p:cNvSpPr>
            <p:nvPr/>
          </p:nvSpPr>
          <p:spPr bwMode="auto">
            <a:xfrm>
              <a:off x="4657" y="1776"/>
              <a:ext cx="239" cy="258"/>
            </a:xfrm>
            <a:prstGeom prst="rect">
              <a:avLst/>
            </a:prstGeom>
            <a:solidFill>
              <a:schemeClr val="bg1"/>
            </a:solidFill>
            <a:ln w="9525">
              <a:noFill/>
              <a:miter lim="800000"/>
              <a:headEnd/>
              <a:tailEnd/>
            </a:ln>
            <a:effectLst/>
          </p:spPr>
          <p:txBody>
            <a:bodyPr lIns="91381" tIns="45692" rIns="91381" bIns="45692">
              <a:spAutoFit/>
            </a:bodyPr>
            <a:lstStyle/>
            <a:p>
              <a:pPr eaLnBrk="0" hangingPunct="0">
                <a:spcBef>
                  <a:spcPct val="50000"/>
                </a:spcBef>
              </a:pPr>
              <a:r>
                <a:rPr lang="en-US" sz="1400">
                  <a:latin typeface="Arial" charset="0"/>
                </a:rPr>
                <a:t>A</a:t>
              </a:r>
            </a:p>
          </p:txBody>
        </p:sp>
        <p:sp>
          <p:nvSpPr>
            <p:cNvPr id="181" name="Text Box 168"/>
            <p:cNvSpPr txBox="1">
              <a:spLocks noChangeArrowheads="1"/>
            </p:cNvSpPr>
            <p:nvPr/>
          </p:nvSpPr>
          <p:spPr bwMode="auto">
            <a:xfrm>
              <a:off x="4848" y="1776"/>
              <a:ext cx="240" cy="284"/>
            </a:xfrm>
            <a:prstGeom prst="rect">
              <a:avLst/>
            </a:prstGeom>
            <a:solidFill>
              <a:schemeClr val="bg1"/>
            </a:solidFill>
            <a:ln w="9525">
              <a:noFill/>
              <a:miter lim="800000"/>
              <a:headEnd/>
              <a:tailEnd/>
            </a:ln>
            <a:effectLst/>
          </p:spPr>
          <p:txBody>
            <a:bodyPr lIns="91381" tIns="45692" rIns="91381" bIns="45692">
              <a:spAutoFit/>
            </a:bodyPr>
            <a:lstStyle/>
            <a:p>
              <a:pPr eaLnBrk="0" hangingPunct="0">
                <a:spcBef>
                  <a:spcPct val="50000"/>
                </a:spcBef>
              </a:pPr>
              <a:r>
                <a:rPr lang="en-US" sz="1600">
                  <a:latin typeface="Arial" charset="0"/>
                </a:rPr>
                <a:t>B</a:t>
              </a:r>
            </a:p>
          </p:txBody>
        </p:sp>
        <p:sp>
          <p:nvSpPr>
            <p:cNvPr id="182" name="Text Box 169"/>
            <p:cNvSpPr txBox="1">
              <a:spLocks noChangeArrowheads="1"/>
            </p:cNvSpPr>
            <p:nvPr/>
          </p:nvSpPr>
          <p:spPr bwMode="auto">
            <a:xfrm>
              <a:off x="3360" y="1776"/>
              <a:ext cx="240" cy="284"/>
            </a:xfrm>
            <a:prstGeom prst="rect">
              <a:avLst/>
            </a:prstGeom>
            <a:solidFill>
              <a:schemeClr val="bg1"/>
            </a:solidFill>
            <a:ln w="9525">
              <a:noFill/>
              <a:miter lim="800000"/>
              <a:headEnd/>
              <a:tailEnd/>
            </a:ln>
            <a:effectLst/>
          </p:spPr>
          <p:txBody>
            <a:bodyPr lIns="91381" tIns="45692" rIns="91381" bIns="45692">
              <a:spAutoFit/>
            </a:bodyPr>
            <a:lstStyle/>
            <a:p>
              <a:pPr eaLnBrk="0" hangingPunct="0">
                <a:spcBef>
                  <a:spcPct val="50000"/>
                </a:spcBef>
              </a:pPr>
              <a:r>
                <a:rPr lang="en-US" sz="1600" dirty="0">
                  <a:latin typeface="Arial" charset="0"/>
                </a:rPr>
                <a:t>C</a:t>
              </a:r>
            </a:p>
          </p:txBody>
        </p:sp>
        <p:sp>
          <p:nvSpPr>
            <p:cNvPr id="183" name="Text Box 170"/>
            <p:cNvSpPr txBox="1">
              <a:spLocks noChangeArrowheads="1"/>
            </p:cNvSpPr>
            <p:nvPr/>
          </p:nvSpPr>
          <p:spPr bwMode="auto">
            <a:xfrm>
              <a:off x="3553" y="1776"/>
              <a:ext cx="239" cy="284"/>
            </a:xfrm>
            <a:prstGeom prst="rect">
              <a:avLst/>
            </a:prstGeom>
            <a:solidFill>
              <a:schemeClr val="bg1"/>
            </a:solidFill>
            <a:ln w="9525">
              <a:noFill/>
              <a:miter lim="800000"/>
              <a:headEnd/>
              <a:tailEnd/>
            </a:ln>
            <a:effectLst/>
          </p:spPr>
          <p:txBody>
            <a:bodyPr lIns="91381" tIns="45692" rIns="91381" bIns="45692">
              <a:spAutoFit/>
            </a:bodyPr>
            <a:lstStyle/>
            <a:p>
              <a:pPr eaLnBrk="0" hangingPunct="0">
                <a:spcBef>
                  <a:spcPct val="50000"/>
                </a:spcBef>
              </a:pPr>
              <a:r>
                <a:rPr lang="en-US" sz="1600" dirty="0">
                  <a:latin typeface="Arial" charset="0"/>
                </a:rPr>
                <a:t>D</a:t>
              </a:r>
            </a:p>
          </p:txBody>
        </p:sp>
        <p:sp>
          <p:nvSpPr>
            <p:cNvPr id="184" name="Text Box 171"/>
            <p:cNvSpPr txBox="1">
              <a:spLocks noChangeArrowheads="1"/>
            </p:cNvSpPr>
            <p:nvPr/>
          </p:nvSpPr>
          <p:spPr bwMode="auto">
            <a:xfrm>
              <a:off x="3743" y="1776"/>
              <a:ext cx="241" cy="284"/>
            </a:xfrm>
            <a:prstGeom prst="rect">
              <a:avLst/>
            </a:prstGeom>
            <a:solidFill>
              <a:schemeClr val="bg1"/>
            </a:solidFill>
            <a:ln w="9525">
              <a:noFill/>
              <a:miter lim="800000"/>
              <a:headEnd/>
              <a:tailEnd/>
            </a:ln>
            <a:effectLst/>
          </p:spPr>
          <p:txBody>
            <a:bodyPr lIns="91381" tIns="45692" rIns="91381" bIns="45692">
              <a:spAutoFit/>
            </a:bodyPr>
            <a:lstStyle/>
            <a:p>
              <a:pPr eaLnBrk="0" hangingPunct="0">
                <a:spcBef>
                  <a:spcPct val="50000"/>
                </a:spcBef>
              </a:pPr>
              <a:r>
                <a:rPr lang="en-US" sz="1600">
                  <a:latin typeface="Arial" charset="0"/>
                </a:rPr>
                <a:t>E</a:t>
              </a:r>
            </a:p>
          </p:txBody>
        </p:sp>
        <p:sp>
          <p:nvSpPr>
            <p:cNvPr id="185" name="Text Box 172"/>
            <p:cNvSpPr txBox="1">
              <a:spLocks noChangeArrowheads="1"/>
            </p:cNvSpPr>
            <p:nvPr/>
          </p:nvSpPr>
          <p:spPr bwMode="auto">
            <a:xfrm>
              <a:off x="4080" y="1776"/>
              <a:ext cx="240" cy="284"/>
            </a:xfrm>
            <a:prstGeom prst="rect">
              <a:avLst/>
            </a:prstGeom>
            <a:solidFill>
              <a:schemeClr val="bg1"/>
            </a:solidFill>
            <a:ln w="9525">
              <a:noFill/>
              <a:miter lim="800000"/>
              <a:headEnd/>
              <a:tailEnd/>
            </a:ln>
            <a:effectLst/>
          </p:spPr>
          <p:txBody>
            <a:bodyPr lIns="91381" tIns="45692" rIns="91381" bIns="45692">
              <a:spAutoFit/>
            </a:bodyPr>
            <a:lstStyle/>
            <a:p>
              <a:pPr eaLnBrk="0" hangingPunct="0">
                <a:spcBef>
                  <a:spcPct val="50000"/>
                </a:spcBef>
              </a:pPr>
              <a:r>
                <a:rPr lang="en-US" sz="1600">
                  <a:latin typeface="Arial" charset="0"/>
                </a:rPr>
                <a:t>F</a:t>
              </a:r>
            </a:p>
          </p:txBody>
        </p:sp>
        <p:sp>
          <p:nvSpPr>
            <p:cNvPr id="186" name="Text Box 173"/>
            <p:cNvSpPr txBox="1">
              <a:spLocks noChangeArrowheads="1"/>
            </p:cNvSpPr>
            <p:nvPr/>
          </p:nvSpPr>
          <p:spPr bwMode="auto">
            <a:xfrm>
              <a:off x="4224" y="1776"/>
              <a:ext cx="240" cy="284"/>
            </a:xfrm>
            <a:prstGeom prst="rect">
              <a:avLst/>
            </a:prstGeom>
            <a:solidFill>
              <a:schemeClr val="bg1"/>
            </a:solidFill>
            <a:ln w="9525">
              <a:noFill/>
              <a:miter lim="800000"/>
              <a:headEnd/>
              <a:tailEnd/>
            </a:ln>
            <a:effectLst/>
          </p:spPr>
          <p:txBody>
            <a:bodyPr lIns="91381" tIns="45692" rIns="91381" bIns="45692">
              <a:spAutoFit/>
            </a:bodyPr>
            <a:lstStyle/>
            <a:p>
              <a:pPr eaLnBrk="0" hangingPunct="0">
                <a:spcBef>
                  <a:spcPct val="50000"/>
                </a:spcBef>
              </a:pPr>
              <a:r>
                <a:rPr lang="en-US" sz="1600">
                  <a:latin typeface="Arial" charset="0"/>
                </a:rPr>
                <a:t>G</a:t>
              </a:r>
            </a:p>
          </p:txBody>
        </p:sp>
        <p:sp>
          <p:nvSpPr>
            <p:cNvPr id="187" name="Text Box 174"/>
            <p:cNvSpPr txBox="1">
              <a:spLocks noChangeArrowheads="1"/>
            </p:cNvSpPr>
            <p:nvPr/>
          </p:nvSpPr>
          <p:spPr bwMode="auto">
            <a:xfrm>
              <a:off x="4416" y="1776"/>
              <a:ext cx="239" cy="284"/>
            </a:xfrm>
            <a:prstGeom prst="rect">
              <a:avLst/>
            </a:prstGeom>
            <a:solidFill>
              <a:schemeClr val="bg1"/>
            </a:solidFill>
            <a:ln w="9525">
              <a:noFill/>
              <a:miter lim="800000"/>
              <a:headEnd/>
              <a:tailEnd/>
            </a:ln>
            <a:effectLst/>
          </p:spPr>
          <p:txBody>
            <a:bodyPr lIns="91381" tIns="45692" rIns="91381" bIns="45692">
              <a:spAutoFit/>
            </a:bodyPr>
            <a:lstStyle/>
            <a:p>
              <a:pPr eaLnBrk="0" hangingPunct="0">
                <a:spcBef>
                  <a:spcPct val="50000"/>
                </a:spcBef>
              </a:pPr>
              <a:r>
                <a:rPr lang="en-US" sz="1600">
                  <a:latin typeface="Arial" charset="0"/>
                </a:rPr>
                <a:t>H</a:t>
              </a:r>
            </a:p>
          </p:txBody>
        </p:sp>
        <p:sp>
          <p:nvSpPr>
            <p:cNvPr id="188" name="Line 175"/>
            <p:cNvSpPr>
              <a:spLocks noChangeShapeType="1"/>
            </p:cNvSpPr>
            <p:nvPr/>
          </p:nvSpPr>
          <p:spPr bwMode="auto">
            <a:xfrm>
              <a:off x="4656" y="2064"/>
              <a:ext cx="0" cy="288"/>
            </a:xfrm>
            <a:prstGeom prst="line">
              <a:avLst/>
            </a:prstGeom>
            <a:noFill/>
            <a:ln w="19050">
              <a:solidFill>
                <a:srgbClr val="0000FF"/>
              </a:solidFill>
              <a:round/>
              <a:headEnd/>
              <a:tailEnd/>
            </a:ln>
            <a:effectLst/>
          </p:spPr>
          <p:txBody>
            <a:bodyPr/>
            <a:lstStyle/>
            <a:p>
              <a:endParaRPr lang="en-US"/>
            </a:p>
          </p:txBody>
        </p:sp>
        <p:sp>
          <p:nvSpPr>
            <p:cNvPr id="189" name="Line 176"/>
            <p:cNvSpPr>
              <a:spLocks noChangeShapeType="1"/>
            </p:cNvSpPr>
            <p:nvPr/>
          </p:nvSpPr>
          <p:spPr bwMode="auto">
            <a:xfrm>
              <a:off x="4848" y="2064"/>
              <a:ext cx="0" cy="288"/>
            </a:xfrm>
            <a:prstGeom prst="line">
              <a:avLst/>
            </a:prstGeom>
            <a:noFill/>
            <a:ln w="19050">
              <a:solidFill>
                <a:srgbClr val="0000FF"/>
              </a:solidFill>
              <a:round/>
              <a:headEnd/>
              <a:tailEnd/>
            </a:ln>
            <a:effectLst/>
          </p:spPr>
          <p:txBody>
            <a:bodyPr/>
            <a:lstStyle/>
            <a:p>
              <a:endParaRPr lang="en-US"/>
            </a:p>
          </p:txBody>
        </p:sp>
        <p:sp>
          <p:nvSpPr>
            <p:cNvPr id="190" name="AutoShape 177"/>
            <p:cNvSpPr>
              <a:spLocks noChangeArrowheads="1"/>
            </p:cNvSpPr>
            <p:nvPr/>
          </p:nvSpPr>
          <p:spPr bwMode="auto">
            <a:xfrm>
              <a:off x="4800" y="2064"/>
              <a:ext cx="240" cy="288"/>
            </a:xfrm>
            <a:prstGeom prst="flowChartDelay">
              <a:avLst/>
            </a:prstGeom>
            <a:solidFill>
              <a:srgbClr val="FFC000"/>
            </a:solidFill>
            <a:ln w="9525">
              <a:solidFill>
                <a:schemeClr val="tx1"/>
              </a:solidFill>
              <a:miter lim="800000"/>
              <a:headEnd/>
              <a:tailEnd/>
            </a:ln>
            <a:effectLst/>
          </p:spPr>
          <p:txBody>
            <a:bodyPr wrap="none" anchor="ctr"/>
            <a:lstStyle/>
            <a:p>
              <a:endParaRPr lang="en-US"/>
            </a:p>
          </p:txBody>
        </p:sp>
        <p:sp>
          <p:nvSpPr>
            <p:cNvPr id="191" name="Rectangle 178"/>
            <p:cNvSpPr>
              <a:spLocks noChangeArrowheads="1"/>
            </p:cNvSpPr>
            <p:nvPr/>
          </p:nvSpPr>
          <p:spPr bwMode="auto">
            <a:xfrm>
              <a:off x="4656" y="2064"/>
              <a:ext cx="192" cy="288"/>
            </a:xfrm>
            <a:prstGeom prst="rect">
              <a:avLst/>
            </a:prstGeom>
            <a:solidFill>
              <a:srgbClr val="FFC000"/>
            </a:solidFill>
            <a:ln w="9525">
              <a:solidFill>
                <a:schemeClr val="tx1"/>
              </a:solidFill>
              <a:miter lim="800000"/>
              <a:headEnd/>
              <a:tailEnd/>
            </a:ln>
            <a:effectLst/>
          </p:spPr>
          <p:txBody>
            <a:bodyPr wrap="none" anchor="ctr"/>
            <a:lstStyle/>
            <a:p>
              <a:endParaRPr lang="en-US"/>
            </a:p>
          </p:txBody>
        </p:sp>
        <p:sp>
          <p:nvSpPr>
            <p:cNvPr id="192" name="AutoShape 179"/>
            <p:cNvSpPr>
              <a:spLocks noChangeArrowheads="1"/>
            </p:cNvSpPr>
            <p:nvPr/>
          </p:nvSpPr>
          <p:spPr bwMode="auto">
            <a:xfrm rot="10800000">
              <a:off x="528" y="2064"/>
              <a:ext cx="240" cy="288"/>
            </a:xfrm>
            <a:prstGeom prst="flowChartDelay">
              <a:avLst/>
            </a:prstGeom>
            <a:solidFill>
              <a:srgbClr val="FFC000"/>
            </a:solidFill>
            <a:ln w="9525">
              <a:solidFill>
                <a:schemeClr val="tx1"/>
              </a:solidFill>
              <a:miter lim="800000"/>
              <a:headEnd/>
              <a:tailEnd/>
            </a:ln>
            <a:effectLst/>
          </p:spPr>
          <p:txBody>
            <a:bodyPr wrap="none" anchor="ctr"/>
            <a:lstStyle/>
            <a:p>
              <a:endParaRPr lang="en-US"/>
            </a:p>
          </p:txBody>
        </p:sp>
      </p:grpSp>
      <p:sp>
        <p:nvSpPr>
          <p:cNvPr id="193" name="Rectangle 180"/>
          <p:cNvSpPr>
            <a:spLocks noChangeArrowheads="1"/>
          </p:cNvSpPr>
          <p:nvPr/>
        </p:nvSpPr>
        <p:spPr bwMode="auto">
          <a:xfrm>
            <a:off x="152400" y="3562350"/>
            <a:ext cx="304800" cy="285750"/>
          </a:xfrm>
          <a:prstGeom prst="rect">
            <a:avLst/>
          </a:prstGeom>
          <a:solidFill>
            <a:schemeClr val="bg1"/>
          </a:solidFill>
          <a:ln w="9525">
            <a:noFill/>
            <a:miter lim="800000"/>
            <a:headEnd/>
            <a:tailEnd/>
          </a:ln>
          <a:effectLst/>
        </p:spPr>
        <p:txBody>
          <a:bodyPr wrap="none" lIns="91381" tIns="45692" rIns="91381" bIns="45692" anchor="ctr"/>
          <a:lstStyle/>
          <a:p>
            <a:pPr algn="ctr"/>
            <a:r>
              <a:rPr lang="en-US" sz="2400" b="1" dirty="0">
                <a:solidFill>
                  <a:srgbClr val="FF0000"/>
                </a:solidFill>
                <a:latin typeface="Times"/>
              </a:rPr>
              <a:t>d</a:t>
            </a:r>
          </a:p>
        </p:txBody>
      </p:sp>
      <p:cxnSp>
        <p:nvCxnSpPr>
          <p:cNvPr id="197" name="Straight Arrow Connector 196"/>
          <p:cNvCxnSpPr/>
          <p:nvPr/>
        </p:nvCxnSpPr>
        <p:spPr>
          <a:xfrm rot="5400000" flipH="1" flipV="1">
            <a:off x="980678" y="3876278"/>
            <a:ext cx="171450" cy="794"/>
          </a:xfrm>
          <a:prstGeom prst="straightConnector1">
            <a:avLst/>
          </a:prstGeom>
          <a:ln w="19050">
            <a:solidFill>
              <a:srgbClr val="1414AC"/>
            </a:solidFill>
            <a:tailEnd type="arrow"/>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p:nvPr/>
        </p:nvCxnSpPr>
        <p:spPr>
          <a:xfrm rot="5400000" flipH="1" flipV="1">
            <a:off x="1590278" y="3876278"/>
            <a:ext cx="171450" cy="794"/>
          </a:xfrm>
          <a:prstGeom prst="straightConnector1">
            <a:avLst/>
          </a:prstGeom>
          <a:ln w="19050">
            <a:solidFill>
              <a:srgbClr val="1414AC"/>
            </a:solidFill>
            <a:tailEnd type="arrow"/>
          </a:ln>
        </p:spPr>
        <p:style>
          <a:lnRef idx="1">
            <a:schemeClr val="accent1"/>
          </a:lnRef>
          <a:fillRef idx="0">
            <a:schemeClr val="accent1"/>
          </a:fillRef>
          <a:effectRef idx="0">
            <a:schemeClr val="accent1"/>
          </a:effectRef>
          <a:fontRef idx="minor">
            <a:schemeClr val="tx1"/>
          </a:fontRef>
        </p:style>
      </p:cxnSp>
      <p:sp>
        <p:nvSpPr>
          <p:cNvPr id="194" name="Text Box 111"/>
          <p:cNvSpPr txBox="1">
            <a:spLocks noChangeArrowheads="1"/>
          </p:cNvSpPr>
          <p:nvPr/>
        </p:nvSpPr>
        <p:spPr bwMode="auto">
          <a:xfrm>
            <a:off x="2514609" y="1428750"/>
            <a:ext cx="403225" cy="369332"/>
          </a:xfrm>
          <a:prstGeom prst="rect">
            <a:avLst/>
          </a:prstGeom>
          <a:noFill/>
          <a:ln w="9525">
            <a:noFill/>
            <a:miter lim="800000"/>
            <a:headEnd/>
            <a:tailEnd/>
          </a:ln>
          <a:effectLst/>
        </p:spPr>
        <p:txBody>
          <a:bodyPr>
            <a:spAutoFit/>
          </a:bodyPr>
          <a:lstStyle/>
          <a:p>
            <a:pPr eaLnBrk="0" hangingPunct="0">
              <a:spcBef>
                <a:spcPct val="50000"/>
              </a:spcBef>
            </a:pPr>
            <a:r>
              <a:rPr lang="en-US" dirty="0"/>
              <a:t>F</a:t>
            </a:r>
          </a:p>
        </p:txBody>
      </p:sp>
      <p:sp>
        <p:nvSpPr>
          <p:cNvPr id="195" name="Text Box 112"/>
          <p:cNvSpPr txBox="1">
            <a:spLocks noChangeArrowheads="1"/>
          </p:cNvSpPr>
          <p:nvPr/>
        </p:nvSpPr>
        <p:spPr bwMode="auto">
          <a:xfrm>
            <a:off x="2757492" y="1428750"/>
            <a:ext cx="403225" cy="369332"/>
          </a:xfrm>
          <a:prstGeom prst="rect">
            <a:avLst/>
          </a:prstGeom>
          <a:noFill/>
          <a:ln w="9525">
            <a:noFill/>
            <a:miter lim="800000"/>
            <a:headEnd/>
            <a:tailEnd/>
          </a:ln>
          <a:effectLst/>
        </p:spPr>
        <p:txBody>
          <a:bodyPr>
            <a:spAutoFit/>
          </a:bodyPr>
          <a:lstStyle/>
          <a:p>
            <a:pPr eaLnBrk="0" hangingPunct="0">
              <a:spcBef>
                <a:spcPct val="50000"/>
              </a:spcBef>
            </a:pPr>
            <a:r>
              <a:rPr lang="en-US" dirty="0"/>
              <a:t>G</a:t>
            </a:r>
          </a:p>
        </p:txBody>
      </p:sp>
      <p:sp>
        <p:nvSpPr>
          <p:cNvPr id="196" name="Text Box 113"/>
          <p:cNvSpPr txBox="1">
            <a:spLocks noChangeArrowheads="1"/>
          </p:cNvSpPr>
          <p:nvPr/>
        </p:nvSpPr>
        <p:spPr bwMode="auto">
          <a:xfrm>
            <a:off x="3078172" y="1428750"/>
            <a:ext cx="403225" cy="369332"/>
          </a:xfrm>
          <a:prstGeom prst="rect">
            <a:avLst/>
          </a:prstGeom>
          <a:noFill/>
          <a:ln w="9525">
            <a:noFill/>
            <a:miter lim="800000"/>
            <a:headEnd/>
            <a:tailEnd/>
          </a:ln>
          <a:effectLst/>
        </p:spPr>
        <p:txBody>
          <a:bodyPr>
            <a:spAutoFit/>
          </a:bodyPr>
          <a:lstStyle/>
          <a:p>
            <a:pPr eaLnBrk="0" hangingPunct="0">
              <a:spcBef>
                <a:spcPct val="50000"/>
              </a:spcBef>
            </a:pPr>
            <a:r>
              <a:rPr lang="en-US" dirty="0"/>
              <a:t>H</a:t>
            </a:r>
          </a:p>
        </p:txBody>
      </p:sp>
      <p:cxnSp>
        <p:nvCxnSpPr>
          <p:cNvPr id="201" name="Straight Arrow Connector 200"/>
          <p:cNvCxnSpPr/>
          <p:nvPr/>
        </p:nvCxnSpPr>
        <p:spPr>
          <a:xfrm>
            <a:off x="3886200" y="1809750"/>
            <a:ext cx="8382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p:nvPr/>
        </p:nvCxnSpPr>
        <p:spPr>
          <a:xfrm>
            <a:off x="3886200" y="1200150"/>
            <a:ext cx="8382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3" name="Straight Arrow Connector 202"/>
          <p:cNvCxnSpPr/>
          <p:nvPr/>
        </p:nvCxnSpPr>
        <p:spPr>
          <a:xfrm>
            <a:off x="3810000" y="2722562"/>
            <a:ext cx="8382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p:nvPr/>
        </p:nvCxnSpPr>
        <p:spPr>
          <a:xfrm>
            <a:off x="4038600" y="3636962"/>
            <a:ext cx="8382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BD9DE98-2100-4018-9D80-10115C630471}" type="slidenum">
              <a:rPr lang="en-US"/>
              <a:pPr/>
              <a:t>9</a:t>
            </a:fld>
            <a:endParaRPr lang="en-US"/>
          </a:p>
        </p:txBody>
      </p:sp>
      <p:sp>
        <p:nvSpPr>
          <p:cNvPr id="207876" name="Text Box 4"/>
          <p:cNvSpPr txBox="1">
            <a:spLocks noGrp="1" noChangeArrowheads="1"/>
          </p:cNvSpPr>
          <p:nvPr>
            <p:ph type="title"/>
          </p:nvPr>
        </p:nvSpPr>
        <p:spPr>
          <a:xfrm>
            <a:off x="457200" y="129778"/>
            <a:ext cx="8229600" cy="536972"/>
          </a:xfrm>
          <a:noFill/>
          <a:ln/>
        </p:spPr>
        <p:txBody>
          <a:bodyPr>
            <a:normAutofit fontScale="90000"/>
          </a:bodyPr>
          <a:lstStyle/>
          <a:p>
            <a:pPr>
              <a:spcBef>
                <a:spcPct val="50000"/>
              </a:spcBef>
            </a:pPr>
            <a:r>
              <a:rPr lang="en-US" sz="2200" b="1" dirty="0">
                <a:latin typeface="Times New Roman" pitchFamily="18" charset="0"/>
                <a:cs typeface="Times New Roman" pitchFamily="18" charset="0"/>
              </a:rPr>
              <a:t>THẢO LUẬN NHÓM ( 2 </a:t>
            </a:r>
            <a:r>
              <a:rPr lang="en-US" sz="2200" b="1" dirty="0" err="1">
                <a:latin typeface="Times New Roman" pitchFamily="18" charset="0"/>
                <a:cs typeface="Times New Roman" pitchFamily="18" charset="0"/>
              </a:rPr>
              <a:t>phút</a:t>
            </a:r>
            <a:r>
              <a:rPr lang="en-US" sz="2200" b="1" dirty="0">
                <a:latin typeface="Times New Roman" pitchFamily="18" charset="0"/>
                <a:cs typeface="Times New Roman" pitchFamily="18" charset="0"/>
              </a:rPr>
              <a:t>)</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PHIẾU HỌC TẬP</a:t>
            </a:r>
          </a:p>
        </p:txBody>
      </p:sp>
      <p:graphicFrame>
        <p:nvGraphicFramePr>
          <p:cNvPr id="208137" name="Group 265"/>
          <p:cNvGraphicFramePr>
            <a:graphicFrameLocks noGrp="1"/>
          </p:cNvGraphicFramePr>
          <p:nvPr>
            <p:ph idx="1"/>
            <p:custDataLst>
              <p:tags r:id="rId1"/>
            </p:custDataLst>
          </p:nvPr>
        </p:nvGraphicFramePr>
        <p:xfrm>
          <a:off x="914400" y="1162272"/>
          <a:ext cx="7543802" cy="3771678"/>
        </p:xfrm>
        <a:graphic>
          <a:graphicData uri="http://schemas.openxmlformats.org/drawingml/2006/table">
            <a:tbl>
              <a:tblPr/>
              <a:tblGrid>
                <a:gridCol w="739725">
                  <a:extLst>
                    <a:ext uri="{9D8B030D-6E8A-4147-A177-3AD203B41FA5}">
                      <a16:colId xmlns:a16="http://schemas.microsoft.com/office/drawing/2014/main" val="20000"/>
                    </a:ext>
                  </a:extLst>
                </a:gridCol>
                <a:gridCol w="2841676">
                  <a:extLst>
                    <a:ext uri="{9D8B030D-6E8A-4147-A177-3AD203B41FA5}">
                      <a16:colId xmlns:a16="http://schemas.microsoft.com/office/drawing/2014/main" val="20001"/>
                    </a:ext>
                  </a:extLst>
                </a:gridCol>
                <a:gridCol w="2585884">
                  <a:extLst>
                    <a:ext uri="{9D8B030D-6E8A-4147-A177-3AD203B41FA5}">
                      <a16:colId xmlns:a16="http://schemas.microsoft.com/office/drawing/2014/main" val="20002"/>
                    </a:ext>
                  </a:extLst>
                </a:gridCol>
                <a:gridCol w="1376517">
                  <a:extLst>
                    <a:ext uri="{9D8B030D-6E8A-4147-A177-3AD203B41FA5}">
                      <a16:colId xmlns:a16="http://schemas.microsoft.com/office/drawing/2014/main" val="20003"/>
                    </a:ext>
                  </a:extLst>
                </a:gridCol>
              </a:tblGrid>
              <a:tr h="5562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FF0000"/>
                          </a:solidFill>
                          <a:effectLst/>
                          <a:latin typeface="Times New Roman" pitchFamily="18" charset="0"/>
                          <a:cs typeface="Times New Roman" pitchFamily="18" charset="0"/>
                        </a:rPr>
                        <a:t>STT</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FF0000"/>
                          </a:solidFill>
                          <a:effectLst/>
                          <a:latin typeface="Times New Roman" pitchFamily="18" charset="0"/>
                          <a:cs typeface="Times New Roman" pitchFamily="18" charset="0"/>
                        </a:rPr>
                        <a:t>NST ban </a:t>
                      </a:r>
                      <a:r>
                        <a:rPr kumimoji="0" lang="en-US" sz="1600" b="1" i="0" u="none" strike="noStrike" cap="none" normalizeH="0" baseline="0" dirty="0" err="1">
                          <a:ln>
                            <a:noFill/>
                          </a:ln>
                          <a:solidFill>
                            <a:srgbClr val="FF0000"/>
                          </a:solidFill>
                          <a:effectLst/>
                          <a:latin typeface="Times New Roman" pitchFamily="18" charset="0"/>
                          <a:cs typeface="Times New Roman" pitchFamily="18" charset="0"/>
                        </a:rPr>
                        <a:t>đầu</a:t>
                      </a:r>
                      <a:endParaRPr kumimoji="0" lang="en-US" sz="1600" b="1" i="0" u="none" strike="noStrike" cap="none" normalizeH="0" baseline="0" dirty="0">
                        <a:ln>
                          <a:noFill/>
                        </a:ln>
                        <a:solidFill>
                          <a:srgbClr val="FF0000"/>
                        </a:solidFill>
                        <a:effectLst/>
                        <a:latin typeface="Times New Roman" pitchFamily="18" charset="0"/>
                        <a:cs typeface="Times New Roman" pitchFamily="18" charset="0"/>
                      </a:endParaRP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FF0000"/>
                          </a:solidFill>
                          <a:effectLst/>
                          <a:latin typeface="Times New Roman" pitchFamily="18" charset="0"/>
                          <a:cs typeface="Times New Roman" pitchFamily="18" charset="0"/>
                        </a:rPr>
                        <a:t>NST </a:t>
                      </a:r>
                      <a:r>
                        <a:rPr kumimoji="0" lang="en-US" sz="1600" b="1" i="0" u="none" strike="noStrike" cap="none" normalizeH="0" baseline="0" dirty="0" err="1">
                          <a:ln>
                            <a:noFill/>
                          </a:ln>
                          <a:solidFill>
                            <a:srgbClr val="FF0000"/>
                          </a:solidFill>
                          <a:effectLst/>
                          <a:latin typeface="Times New Roman" pitchFamily="18" charset="0"/>
                          <a:cs typeface="Times New Roman" pitchFamily="18" charset="0"/>
                        </a:rPr>
                        <a:t>sau</a:t>
                      </a:r>
                      <a:r>
                        <a:rPr kumimoji="0" lang="en-US" sz="16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1600" b="1" i="0" u="none" strike="noStrike" cap="none" normalizeH="0" baseline="0" dirty="0" err="1">
                          <a:ln>
                            <a:noFill/>
                          </a:ln>
                          <a:solidFill>
                            <a:srgbClr val="FF0000"/>
                          </a:solidFill>
                          <a:effectLst/>
                          <a:latin typeface="Times New Roman" pitchFamily="18" charset="0"/>
                          <a:cs typeface="Times New Roman" pitchFamily="18" charset="0"/>
                        </a:rPr>
                        <a:t>khi</a:t>
                      </a:r>
                      <a:r>
                        <a:rPr kumimoji="0" lang="en-US" sz="16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1600" b="1" i="0" u="none" strike="noStrike" cap="none" normalizeH="0" baseline="0" dirty="0" err="1">
                          <a:ln>
                            <a:noFill/>
                          </a:ln>
                          <a:solidFill>
                            <a:srgbClr val="FF0000"/>
                          </a:solidFill>
                          <a:effectLst/>
                          <a:latin typeface="Times New Roman" pitchFamily="18" charset="0"/>
                          <a:cs typeface="Times New Roman" pitchFamily="18" charset="0"/>
                        </a:rPr>
                        <a:t>bị</a:t>
                      </a:r>
                      <a:r>
                        <a:rPr kumimoji="0" lang="en-US" sz="16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1600" b="1" i="0" u="none" strike="noStrike" cap="none" normalizeH="0" baseline="0" dirty="0" err="1">
                          <a:ln>
                            <a:noFill/>
                          </a:ln>
                          <a:solidFill>
                            <a:srgbClr val="FF0000"/>
                          </a:solidFill>
                          <a:effectLst/>
                          <a:latin typeface="Times New Roman" pitchFamily="18" charset="0"/>
                          <a:cs typeface="Times New Roman" pitchFamily="18" charset="0"/>
                        </a:rPr>
                        <a:t>biến</a:t>
                      </a:r>
                      <a:r>
                        <a:rPr kumimoji="0" lang="en-US" sz="16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1600" b="1" i="0" u="none" strike="noStrike" cap="none" normalizeH="0" baseline="0" dirty="0" err="1">
                          <a:ln>
                            <a:noFill/>
                          </a:ln>
                          <a:solidFill>
                            <a:srgbClr val="FF0000"/>
                          </a:solidFill>
                          <a:effectLst/>
                          <a:latin typeface="Times New Roman" pitchFamily="18" charset="0"/>
                          <a:cs typeface="Times New Roman" pitchFamily="18" charset="0"/>
                        </a:rPr>
                        <a:t>đổi</a:t>
                      </a:r>
                      <a:endParaRPr kumimoji="0" lang="en-US" sz="1600" b="1" i="0" u="none" strike="noStrike" cap="none" normalizeH="0" baseline="0" dirty="0">
                        <a:ln>
                          <a:noFill/>
                        </a:ln>
                        <a:solidFill>
                          <a:srgbClr val="FF0000"/>
                        </a:solidFill>
                        <a:effectLst/>
                        <a:latin typeface="Times New Roman" pitchFamily="18" charset="0"/>
                        <a:cs typeface="Times New Roman" pitchFamily="18" charset="0"/>
                      </a:endParaRP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a:ln>
                            <a:noFill/>
                          </a:ln>
                          <a:solidFill>
                            <a:srgbClr val="FF0000"/>
                          </a:solidFill>
                          <a:effectLst/>
                          <a:latin typeface="Times New Roman" pitchFamily="18" charset="0"/>
                          <a:cs typeface="Times New Roman" pitchFamily="18" charset="0"/>
                        </a:rPr>
                        <a:t>Tên</a:t>
                      </a:r>
                      <a:r>
                        <a:rPr kumimoji="0" lang="en-US" sz="16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1600" b="1" i="0" u="none" strike="noStrike" cap="none" normalizeH="0" baseline="0" dirty="0" err="1">
                          <a:ln>
                            <a:noFill/>
                          </a:ln>
                          <a:solidFill>
                            <a:srgbClr val="FF0000"/>
                          </a:solidFill>
                          <a:effectLst/>
                          <a:latin typeface="Times New Roman" pitchFamily="18" charset="0"/>
                          <a:cs typeface="Times New Roman" pitchFamily="18" charset="0"/>
                        </a:rPr>
                        <a:t>dạng</a:t>
                      </a:r>
                      <a:r>
                        <a:rPr kumimoji="0" lang="en-US" sz="16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1600" b="1" i="0" u="none" strike="noStrike" cap="none" normalizeH="0" baseline="0" dirty="0" err="1">
                          <a:ln>
                            <a:noFill/>
                          </a:ln>
                          <a:solidFill>
                            <a:srgbClr val="FF0000"/>
                          </a:solidFill>
                          <a:effectLst/>
                          <a:latin typeface="Times New Roman" pitchFamily="18" charset="0"/>
                          <a:cs typeface="Times New Roman" pitchFamily="18" charset="0"/>
                        </a:rPr>
                        <a:t>biến</a:t>
                      </a:r>
                      <a:r>
                        <a:rPr kumimoji="0" lang="en-US" sz="16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1600" b="1" i="0" u="none" strike="noStrike" cap="none" normalizeH="0" baseline="0" dirty="0" err="1">
                          <a:ln>
                            <a:noFill/>
                          </a:ln>
                          <a:solidFill>
                            <a:srgbClr val="FF0000"/>
                          </a:solidFill>
                          <a:effectLst/>
                          <a:latin typeface="Times New Roman" pitchFamily="18" charset="0"/>
                          <a:cs typeface="Times New Roman" pitchFamily="18" charset="0"/>
                        </a:rPr>
                        <a:t>đổi</a:t>
                      </a:r>
                      <a:endParaRPr kumimoji="0" lang="en-US" sz="1600" b="1" i="0" u="none" strike="noStrike" cap="none" normalizeH="0" baseline="0" dirty="0">
                        <a:ln>
                          <a:noFill/>
                        </a:ln>
                        <a:solidFill>
                          <a:srgbClr val="FF0000"/>
                        </a:solidFill>
                        <a:effectLst/>
                        <a:latin typeface="Times New Roman" pitchFamily="18" charset="0"/>
                        <a:cs typeface="Times New Roman" pitchFamily="18" charset="0"/>
                      </a:endParaRPr>
                    </a:p>
                  </a:txBody>
                  <a:tcPr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342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FF0000"/>
                          </a:solidFill>
                          <a:effectLst/>
                          <a:latin typeface="Times New Roman" pitchFamily="18" charset="0"/>
                          <a:cs typeface="Times New Roman" pitchFamily="18" charset="0"/>
                        </a:rPr>
                        <a:t>a</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14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cs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cs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342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FF0000"/>
                          </a:solidFill>
                          <a:effectLst/>
                          <a:latin typeface="Times New Roman" pitchFamily="18" charset="0"/>
                          <a:cs typeface="Times New Roman" pitchFamily="18" charset="0"/>
                        </a:rPr>
                        <a:t>b</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cs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734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FF0000"/>
                          </a:solidFill>
                          <a:effectLst/>
                          <a:latin typeface="Times New Roman" pitchFamily="18" charset="0"/>
                          <a:cs typeface="Times New Roman" pitchFamily="18" charset="0"/>
                        </a:rPr>
                        <a:t>c</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cs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cs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cs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734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FF0000"/>
                          </a:solidFill>
                          <a:effectLst/>
                          <a:latin typeface="Times New Roman" pitchFamily="18" charset="0"/>
                          <a:cs typeface="Times New Roman" pitchFamily="18" charset="0"/>
                        </a:rPr>
                        <a:t>d</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cs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cs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cs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7" name="Text Box 149"/>
          <p:cNvSpPr txBox="1">
            <a:spLocks noChangeArrowheads="1"/>
          </p:cNvSpPr>
          <p:nvPr/>
        </p:nvSpPr>
        <p:spPr bwMode="auto">
          <a:xfrm>
            <a:off x="0" y="673961"/>
            <a:ext cx="8915400" cy="461657"/>
          </a:xfrm>
          <a:prstGeom prst="rect">
            <a:avLst/>
          </a:prstGeom>
          <a:noFill/>
          <a:ln w="9525">
            <a:noFill/>
            <a:miter lim="800000"/>
            <a:headEnd/>
            <a:tailEnd/>
          </a:ln>
          <a:effectLst/>
        </p:spPr>
        <p:txBody>
          <a:bodyPr wrap="square" lIns="91431" tIns="45716" rIns="91431" bIns="45716">
            <a:spAutoFit/>
          </a:bodyPr>
          <a:lstStyle/>
          <a:p>
            <a:pPr>
              <a:spcBef>
                <a:spcPct val="50000"/>
              </a:spcBef>
            </a:pPr>
            <a:r>
              <a:rPr lang="en-US" sz="2400" dirty="0">
                <a:solidFill>
                  <a:srgbClr val="FF0000"/>
                </a:solidFill>
                <a:latin typeface="Times New Roman" pitchFamily="18" charset="0"/>
              </a:rPr>
              <a:t> </a:t>
            </a:r>
            <a:r>
              <a:rPr lang="en-US" sz="2200" dirty="0" err="1">
                <a:solidFill>
                  <a:srgbClr val="FF0000"/>
                </a:solidFill>
                <a:latin typeface="Times New Roman" pitchFamily="18" charset="0"/>
              </a:rPr>
              <a:t>Em</a:t>
            </a:r>
            <a:r>
              <a:rPr lang="en-US" sz="2200" dirty="0">
                <a:solidFill>
                  <a:srgbClr val="FF0000"/>
                </a:solidFill>
                <a:latin typeface="Times New Roman" pitchFamily="18" charset="0"/>
              </a:rPr>
              <a:t> </a:t>
            </a:r>
            <a:r>
              <a:rPr lang="en-US" sz="2200" dirty="0" err="1">
                <a:solidFill>
                  <a:srgbClr val="FF0000"/>
                </a:solidFill>
                <a:latin typeface="Times New Roman" pitchFamily="18" charset="0"/>
              </a:rPr>
              <a:t>hãy</a:t>
            </a:r>
            <a:r>
              <a:rPr lang="en-US" sz="2200" dirty="0">
                <a:solidFill>
                  <a:srgbClr val="FF0000"/>
                </a:solidFill>
                <a:latin typeface="Times New Roman" pitchFamily="18" charset="0"/>
              </a:rPr>
              <a:t> </a:t>
            </a:r>
            <a:r>
              <a:rPr lang="en-US" sz="2200" dirty="0" err="1">
                <a:solidFill>
                  <a:srgbClr val="FF0000"/>
                </a:solidFill>
                <a:latin typeface="Times New Roman" pitchFamily="18" charset="0"/>
              </a:rPr>
              <a:t>quan</a:t>
            </a:r>
            <a:r>
              <a:rPr lang="en-US" sz="2200" dirty="0">
                <a:solidFill>
                  <a:srgbClr val="FF0000"/>
                </a:solidFill>
                <a:latin typeface="Times New Roman" pitchFamily="18" charset="0"/>
              </a:rPr>
              <a:t> </a:t>
            </a:r>
            <a:r>
              <a:rPr lang="en-US" sz="2200" dirty="0" err="1">
                <a:solidFill>
                  <a:srgbClr val="FF0000"/>
                </a:solidFill>
                <a:latin typeface="Times New Roman" pitchFamily="18" charset="0"/>
              </a:rPr>
              <a:t>sát</a:t>
            </a:r>
            <a:r>
              <a:rPr lang="en-US" sz="2200" dirty="0">
                <a:solidFill>
                  <a:srgbClr val="FF0000"/>
                </a:solidFill>
                <a:latin typeface="Times New Roman" pitchFamily="18" charset="0"/>
              </a:rPr>
              <a:t> </a:t>
            </a:r>
            <a:r>
              <a:rPr lang="en-US" sz="2200" dirty="0" err="1">
                <a:solidFill>
                  <a:srgbClr val="FF0000"/>
                </a:solidFill>
                <a:latin typeface="Times New Roman" pitchFamily="18" charset="0"/>
              </a:rPr>
              <a:t>hình</a:t>
            </a:r>
            <a:r>
              <a:rPr lang="en-US" sz="2200" dirty="0">
                <a:solidFill>
                  <a:srgbClr val="FF0000"/>
                </a:solidFill>
                <a:latin typeface="Times New Roman" pitchFamily="18" charset="0"/>
              </a:rPr>
              <a:t> 22 a, b, c, d  </a:t>
            </a:r>
            <a:r>
              <a:rPr lang="en-US" sz="2200" dirty="0" err="1">
                <a:solidFill>
                  <a:srgbClr val="FF0000"/>
                </a:solidFill>
                <a:latin typeface="Times New Roman" pitchFamily="18" charset="0"/>
              </a:rPr>
              <a:t>rồi</a:t>
            </a:r>
            <a:r>
              <a:rPr lang="en-US" sz="2200" dirty="0">
                <a:solidFill>
                  <a:srgbClr val="FF0000"/>
                </a:solidFill>
                <a:latin typeface="Times New Roman" pitchFamily="18" charset="0"/>
              </a:rPr>
              <a:t>  </a:t>
            </a:r>
            <a:r>
              <a:rPr lang="en-US" sz="2200" dirty="0" err="1">
                <a:solidFill>
                  <a:srgbClr val="FF0000"/>
                </a:solidFill>
                <a:latin typeface="Times New Roman" pitchFamily="18" charset="0"/>
              </a:rPr>
              <a:t>điền</a:t>
            </a:r>
            <a:r>
              <a:rPr lang="en-US" sz="2200" dirty="0">
                <a:solidFill>
                  <a:srgbClr val="FF0000"/>
                </a:solidFill>
                <a:latin typeface="Times New Roman" pitchFamily="18" charset="0"/>
              </a:rPr>
              <a:t> </a:t>
            </a:r>
            <a:r>
              <a:rPr lang="en-US" sz="2200" dirty="0" err="1">
                <a:solidFill>
                  <a:srgbClr val="FF0000"/>
                </a:solidFill>
                <a:latin typeface="Times New Roman" pitchFamily="18" charset="0"/>
              </a:rPr>
              <a:t>nội</a:t>
            </a:r>
            <a:r>
              <a:rPr lang="en-US" sz="2200" dirty="0">
                <a:solidFill>
                  <a:srgbClr val="FF0000"/>
                </a:solidFill>
                <a:latin typeface="Times New Roman" pitchFamily="18" charset="0"/>
              </a:rPr>
              <a:t> dung </a:t>
            </a:r>
            <a:r>
              <a:rPr lang="en-US" sz="2200" dirty="0" err="1">
                <a:solidFill>
                  <a:srgbClr val="FF0000"/>
                </a:solidFill>
                <a:latin typeface="Times New Roman" pitchFamily="18" charset="0"/>
              </a:rPr>
              <a:t>phu</a:t>
            </a:r>
            <a:r>
              <a:rPr lang="en-US" sz="2200" dirty="0">
                <a:solidFill>
                  <a:srgbClr val="FF0000"/>
                </a:solidFill>
                <a:latin typeface="Times New Roman" pitchFamily="18" charset="0"/>
              </a:rPr>
              <a:t>̀ </a:t>
            </a:r>
            <a:r>
              <a:rPr lang="en-US" sz="2200" dirty="0" err="1">
                <a:solidFill>
                  <a:srgbClr val="FF0000"/>
                </a:solidFill>
                <a:latin typeface="Times New Roman" pitchFamily="18" charset="0"/>
              </a:rPr>
              <a:t>hợp</a:t>
            </a:r>
            <a:r>
              <a:rPr lang="en-US" sz="2200" dirty="0">
                <a:solidFill>
                  <a:srgbClr val="FF0000"/>
                </a:solidFill>
                <a:latin typeface="Times New Roman" pitchFamily="18" charset="0"/>
              </a:rPr>
              <a:t> </a:t>
            </a:r>
            <a:r>
              <a:rPr lang="en-US" sz="2200" dirty="0" err="1">
                <a:solidFill>
                  <a:srgbClr val="FF0000"/>
                </a:solidFill>
                <a:latin typeface="Times New Roman" pitchFamily="18" charset="0"/>
              </a:rPr>
              <a:t>vào</a:t>
            </a:r>
            <a:r>
              <a:rPr lang="en-US" sz="2200" dirty="0">
                <a:solidFill>
                  <a:srgbClr val="FF0000"/>
                </a:solidFill>
                <a:latin typeface="Times New Roman" pitchFamily="18" charset="0"/>
              </a:rPr>
              <a:t> </a:t>
            </a:r>
            <a:r>
              <a:rPr lang="en-US" sz="2200" dirty="0" err="1">
                <a:solidFill>
                  <a:srgbClr val="FF0000"/>
                </a:solidFill>
                <a:latin typeface="Times New Roman" pitchFamily="18" charset="0"/>
              </a:rPr>
              <a:t>bảng</a:t>
            </a:r>
            <a:r>
              <a:rPr lang="en-US" sz="2200" dirty="0">
                <a:solidFill>
                  <a:srgbClr val="FF0000"/>
                </a:solidFill>
                <a:latin typeface="Times New Roman" pitchFamily="18" charset="0"/>
              </a:rPr>
              <a:t> </a:t>
            </a:r>
            <a:r>
              <a:rPr lang="en-US" sz="2200" dirty="0" err="1">
                <a:solidFill>
                  <a:srgbClr val="FF0000"/>
                </a:solidFill>
                <a:latin typeface="Times New Roman" pitchFamily="18" charset="0"/>
              </a:rPr>
              <a:t>sau</a:t>
            </a:r>
            <a:r>
              <a:rPr lang="en-US" sz="2200" dirty="0">
                <a:solidFill>
                  <a:srgbClr val="FF0000"/>
                </a:solidFill>
                <a:latin typeface="Times New Roman" pitchFamily="18" charset="0"/>
              </a:rPr>
              <a:t>: </a:t>
            </a:r>
            <a:endParaRPr lang="en-US" sz="2200" dirty="0">
              <a:latin typeface="Times New Roman" pitchFamily="18"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TableIndex row=&quot;1&quot; col=&quot;2&quot;&gt;&lt;linesCount val=&quot;3&quot;/&gt;&lt;lineCharCount val=&quot;1&quot;/&gt;&lt;lineCharCount val=&quot;1&quot;/&gt;&lt;lineCharCount val=&quot;1&quot;/&gt;&lt;/TableIndex&gt;&lt;TableIndex row=&quot;1&quot; col=&quot;3&quot;&gt;&lt;linesCount val=&quot;1&quot;/&gt;&lt;lineCharCount val=&quot;11&quot;/&gt;&lt;/TableIndex&gt;&lt;TableIndex row=&quot;1&quot; col=&quot;4&quot;&gt;&lt;linesCount val=&quot;3&quot;/&gt;&lt;lineCharCount val=&quot;8&quot;/&gt;&lt;lineCharCount val=&quot;7&quot;/&gt;&lt;lineCharCount val=&quot;8&quot;/&gt;&lt;/TableIndex&gt;&lt;TableIndex row=&quot;1&quot; col=&quot;5&quot;&gt;&lt;linesCount val=&quot;4&quot;/&gt;&lt;lineCharCount val=&quot;4&quot;/&gt;&lt;lineCharCount val=&quot;5&quot;/&gt;&lt;lineCharCount val=&quot;5&quot;/&gt;&lt;lineCharCount val=&quot;3&quot;/&gt;&lt;/TableIndex&gt;&lt;TableIndex row=&quot;2&quot; col=&quot;1&quot;&gt;&lt;linesCount val=&quot;1&quot;/&gt;&lt;lineCharCount val=&quot;5&quot;/&gt;&lt;/TableIndex&gt;&lt;TableIndex row=&quot;2&quot; col=&quot;2&quot;&gt;&lt;linesCount val=&quot;1&quot;/&gt;&lt;lineCharCount val=&quot;1&quot;/&gt;&lt;/TableIndex&gt;&lt;TableIndex row=&quot;2&quot; col=&quot;3&quot;&gt;&lt;linesCount val=&quot;1&quot;/&gt;&lt;lineCharCount val=&quot;1&quot;/&gt;&lt;/TableIndex&gt;&lt;TableIndex row=&quot;2&quot; col=&quot;4&quot;&gt;&lt;linesCount val=&quot;0&quot;/&gt;&lt;/TableIndex&gt;&lt;TableIndex row=&quot;2&quot; col=&quot;5&quot;&gt;&lt;linesCount val=&quot;1&quot;/&gt;&lt;lineCharCount val=&quot;1&quot;/&gt;&lt;/TableIndex&gt;&lt;TableIndex row=&quot;3&quot; col=&quot;1&quot;&gt;&lt;linesCount val=&quot;1&quot;/&gt;&lt;lineCharCount val=&quot;5&quot;/&gt;&lt;/TableIndex&gt;&lt;TableIndex row=&quot;3&quot; col=&quot;2&quot;&gt;&lt;linesCount val=&quot;1&quot;/&gt;&lt;lineCharCount val=&quot;1&quot;/&gt;&lt;/TableIndex&gt;&lt;TableIndex row=&quot;3&quot; col=&quot;3&quot;&gt;&lt;linesCount val=&quot;0&quot;/&gt;&lt;/TableIndex&gt;&lt;TableIndex row=&quot;3&quot; col=&quot;4&quot;&gt;&lt;linesCount val=&quot;0&quot;/&gt;&lt;/TableIndex&gt;&lt;TableIndex row=&quot;3&quot; col=&quot;5&quot;&gt;&lt;linesCount val=&quot;1&quot;/&gt;&lt;lineCharCount val=&quot;1&quot;/&gt;&lt;/TableIndex&gt;&lt;TableIndex row=&quot;4&quot; col=&quot;1&quot;&gt;&lt;linesCount val=&quot;1&quot;/&gt;&lt;lineCharCount val=&quot;5&quot;/&gt;&lt;/TableIndex&gt;&lt;TableIndex row=&quot;4&quot; col=&quot;2&quot;&gt;&lt;linesCount val=&quot;1&quot;/&gt;&lt;lineCharCount val=&quot;1&quot;/&gt;&lt;/TableIndex&gt;&lt;TableIndex row=&quot;4&quot; col=&quot;3&quot;&gt;&lt;linesCount val=&quot;0&quot;/&gt;&lt;/TableIndex&gt;&lt;TableIndex row=&quot;4&quot; col=&quot;4&quot;&gt;&lt;linesCount val=&quot;1&quot;/&gt;&lt;lineCharCount val=&quot;1&quot;/&gt;&lt;/TableIndex&gt;&lt;TableIndex row=&quot;4&quot; col=&quot;5&quot;&gt;&lt;linesCount val=&quot;2&quot;/&gt;&lt;lineCharCount val=&quot;1&quot;/&gt;&lt;lineCharCount val=&quot;1&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quot;/&gt;&lt;lineCharCount val=&quot;4&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TableIndex row=&quot;1&quot; col=&quot;2&quot;&gt;&lt;linesCount val=&quot;3&quot;/&gt;&lt;lineCharCount val=&quot;1&quot;/&gt;&lt;lineCharCount val=&quot;1&quot;/&gt;&lt;lineCharCount val=&quot;1&quot;/&gt;&lt;/TableIndex&gt;&lt;TableIndex row=&quot;1&quot; col=&quot;3&quot;&gt;&lt;linesCount val=&quot;1&quot;/&gt;&lt;lineCharCount val=&quot;11&quot;/&gt;&lt;/TableIndex&gt;&lt;TableIndex row=&quot;1&quot; col=&quot;4&quot;&gt;&lt;linesCount val=&quot;3&quot;/&gt;&lt;lineCharCount val=&quot;8&quot;/&gt;&lt;lineCharCount val=&quot;7&quot;/&gt;&lt;lineCharCount val=&quot;8&quot;/&gt;&lt;/TableIndex&gt;&lt;TableIndex row=&quot;1&quot; col=&quot;5&quot;&gt;&lt;linesCount val=&quot;4&quot;/&gt;&lt;lineCharCount val=&quot;4&quot;/&gt;&lt;lineCharCount val=&quot;5&quot;/&gt;&lt;lineCharCount val=&quot;5&quot;/&gt;&lt;lineCharCount val=&quot;3&quot;/&gt;&lt;/TableIndex&gt;&lt;TableIndex row=&quot;2&quot; col=&quot;1&quot;&gt;&lt;linesCount val=&quot;1&quot;/&gt;&lt;lineCharCount val=&quot;5&quot;/&gt;&lt;/TableIndex&gt;&lt;TableIndex row=&quot;2&quot; col=&quot;2&quot;&gt;&lt;linesCount val=&quot;1&quot;/&gt;&lt;lineCharCount val=&quot;1&quot;/&gt;&lt;/TableIndex&gt;&lt;TableIndex row=&quot;2&quot; col=&quot;3&quot;&gt;&lt;linesCount val=&quot;1&quot;/&gt;&lt;lineCharCount val=&quot;1&quot;/&gt;&lt;/TableIndex&gt;&lt;TableIndex row=&quot;2&quot; col=&quot;4&quot;&gt;&lt;linesCount val=&quot;0&quot;/&gt;&lt;/TableIndex&gt;&lt;TableIndex row=&quot;2&quot; col=&quot;5&quot;&gt;&lt;linesCount val=&quot;1&quot;/&gt;&lt;lineCharCount val=&quot;1&quot;/&gt;&lt;/TableIndex&gt;&lt;TableIndex row=&quot;3&quot; col=&quot;1&quot;&gt;&lt;linesCount val=&quot;1&quot;/&gt;&lt;lineCharCount val=&quot;5&quot;/&gt;&lt;/TableIndex&gt;&lt;TableIndex row=&quot;3&quot; col=&quot;2&quot;&gt;&lt;linesCount val=&quot;1&quot;/&gt;&lt;lineCharCount val=&quot;1&quot;/&gt;&lt;/TableIndex&gt;&lt;TableIndex row=&quot;3&quot; col=&quot;3&quot;&gt;&lt;linesCount val=&quot;0&quot;/&gt;&lt;/TableIndex&gt;&lt;TableIndex row=&quot;3&quot; col=&quot;4&quot;&gt;&lt;linesCount val=&quot;0&quot;/&gt;&lt;/TableIndex&gt;&lt;TableIndex row=&quot;3&quot; col=&quot;5&quot;&gt;&lt;linesCount val=&quot;1&quot;/&gt;&lt;lineCharCount val=&quot;1&quot;/&gt;&lt;/TableIndex&gt;&lt;TableIndex row=&quot;4&quot; col=&quot;1&quot;&gt;&lt;linesCount val=&quot;1&quot;/&gt;&lt;lineCharCount val=&quot;5&quot;/&gt;&lt;/TableIndex&gt;&lt;TableIndex row=&quot;4&quot; col=&quot;2&quot;&gt;&lt;linesCount val=&quot;1&quot;/&gt;&lt;lineCharCount val=&quot;1&quot;/&gt;&lt;/TableIndex&gt;&lt;TableIndex row=&quot;4&quot; col=&quot;3&quot;&gt;&lt;linesCount val=&quot;0&quot;/&gt;&lt;/TableIndex&gt;&lt;TableIndex row=&quot;4&quot; col=&quot;4&quot;&gt;&lt;linesCount val=&quot;1&quot;/&gt;&lt;lineCharCount val=&quot;1&quot;/&gt;&lt;/TableIndex&gt;&lt;TableIndex row=&quot;4&quot; col=&quot;5&quot;&gt;&lt;linesCount val=&quot;2&quot;/&gt;&lt;lineCharCount val=&quot;1&quot;/&gt;&lt;lineCharCount val=&quot;1&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quot;/&gt;&lt;lineCharCount val=&quot;6&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quot;/&gt;&lt;lineCharCount val=&quot;4&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8&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8&quot;/&gt;&lt;lineCharCount val=&quot;7&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quot;/&gt;&lt;lineCharCount val=&quot;4&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8&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0&quot;/&gt;&lt;lineCharCount val=&quot;9&quot;/&gt;&lt;lineCharCount val=&quot;8&quot;/&gt;&lt;lineCharCount val=&quot;11&quot;/&gt;&lt;lineCharCount val=&quot;3&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quot;/&gt;&lt;lineCharCount val=&quot;4&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8&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8&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8&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8&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quot;/&gt;&lt;lineCharCount val=&quot;4&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quot;/&gt;&lt;lineCharCount val=&quot;4&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1177</TotalTime>
  <Words>1797</Words>
  <Application>Microsoft Office PowerPoint</Application>
  <PresentationFormat>On-screen Show (16:9)</PresentationFormat>
  <Paragraphs>604</Paragraphs>
  <Slides>43</Slides>
  <Notes>4</Notes>
  <HiddenSlides>0</HiddenSlides>
  <MMClips>6</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Garamond</vt:lpstr>
      <vt:lpstr>Arial</vt:lpstr>
      <vt:lpstr>Verdana</vt:lpstr>
      <vt:lpstr>.VnBlack</vt:lpstr>
      <vt:lpstr>Calibri</vt:lpstr>
      <vt:lpstr>Times New Roman</vt:lpstr>
      <vt:lpstr>.VnTime</vt:lpstr>
      <vt:lpstr>Wingdings</vt:lpstr>
      <vt:lpstr>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THẢO LUẬN NHÓM ( 2 phút) PHIẾU HỌC TẬP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Administrator</cp:lastModifiedBy>
  <cp:revision>168</cp:revision>
  <dcterms:created xsi:type="dcterms:W3CDTF">2018-01-11T15:19:09Z</dcterms:created>
  <dcterms:modified xsi:type="dcterms:W3CDTF">2022-11-27T03:56:50Z</dcterms:modified>
</cp:coreProperties>
</file>