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1.xml" ContentType="application/vnd.openxmlformats-officedocument.presentationml.notesSlide+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1" r:id="rId7"/>
  </p:sldMasterIdLst>
  <p:notesMasterIdLst>
    <p:notesMasterId r:id="rId35"/>
  </p:notesMasterIdLst>
  <p:sldIdLst>
    <p:sldId id="265" r:id="rId8"/>
    <p:sldId id="267" r:id="rId9"/>
    <p:sldId id="266" r:id="rId10"/>
    <p:sldId id="273" r:id="rId11"/>
    <p:sldId id="308" r:id="rId12"/>
    <p:sldId id="269" r:id="rId13"/>
    <p:sldId id="256" r:id="rId14"/>
    <p:sldId id="261" r:id="rId15"/>
    <p:sldId id="306" r:id="rId16"/>
    <p:sldId id="257" r:id="rId17"/>
    <p:sldId id="258" r:id="rId18"/>
    <p:sldId id="259" r:id="rId19"/>
    <p:sldId id="309" r:id="rId20"/>
    <p:sldId id="310" r:id="rId21"/>
    <p:sldId id="311" r:id="rId22"/>
    <p:sldId id="312" r:id="rId23"/>
    <p:sldId id="260" r:id="rId24"/>
    <p:sldId id="282" r:id="rId25"/>
    <p:sldId id="297" r:id="rId26"/>
    <p:sldId id="304" r:id="rId27"/>
    <p:sldId id="284" r:id="rId28"/>
    <p:sldId id="262" r:id="rId29"/>
    <p:sldId id="263" r:id="rId30"/>
    <p:sldId id="264" r:id="rId31"/>
    <p:sldId id="271" r:id="rId32"/>
    <p:sldId id="272" r:id="rId33"/>
    <p:sldId id="27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84"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 Id="rId8" Type="http://schemas.openxmlformats.org/officeDocument/2006/relationships/slide" Target="slides/slide1.xml"/><Relationship Id="rId3" Type="http://schemas.openxmlformats.org/officeDocument/2006/relationships/slideMaster" Target="slideMasters/slideMaster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09T08:11:29.754"/>
    </inkml:context>
    <inkml:brush xml:id="br0">
      <inkml:brushProperty name="width" value="0.05" units="cm"/>
      <inkml:brushProperty name="height" value="0.05" units="cm"/>
    </inkml:brush>
  </inkml:definitions>
  <inkml:trace contextRef="#ctx0" brushRef="#br0">120 29 224 0 0,'-41'-26'4913'0'0,"40"25"-4754"0"0,1 1-27 0 0,-7-1 400 0 0,4 2-529 0 0,3-1-5 0 0,4 14-14 0 0,-2-10 21 0 0,0 1 1 0 0,-1 0-1 0 0,1-1 1 0 0,-1 1-1 0 0,0 0 1 0 0,-1-1-1 0 0,1 1 1 0 0,-1 0-1 0 0,0 0 1 0 0,0 0-1 0 0,0 0 1 0 0,-1-1-1 0 0,1 1 1 0 0,-2 4-6 0 0,-26 113 807 0 0,24-25-531 0 0,4-69-176 0 0,-1 0-1 0 0,-1 0 1 0 0,-2 1 0 0 0,-6 23-100 0 0,-13 41 69 0 0,21-103-1959 0 0,6-47-1484 0 0,1 24 1886 0 0,-4 21 1027 0 0</inkml:trace>
  <inkml:trace contextRef="#ctx0" brushRef="#br0" timeOffset="715.59">57 207 300 0 0,'0'-5'503'0'0,"0"2"-340"0"0,0 0 0 0 0,-1 0 0 0 0,1 0 0 0 0,0 0 0 0 0,1 0 0 0 0,-1 0 0 0 0,1 0 0 0 0,-1 0 0 0 0,1 0 0 0 0,0 0 0 0 0,0 0 0 0 0,0 1 0 0 0,0-1 0 0 0,1 0 0 0 0,-1 1 0 0 0,1-1 0 0 0,-1 0 0 0 0,1 1 0 0 0,0 0 0 0 0,0-1 0 0 0,2 0-163 0 0,3-4 22 0 0,2 0 0 0 0,-1 1 0 0 0,1 0 0 0 0,0 1 0 0 0,0 0 0 0 0,0 0 0 0 0,1 1 0 0 0,-1 0 0 0 0,1 1 0 0 0,0 0 0 0 0,0 1 0 0 0,5-1-22 0 0,-12 2 20 0 0,-1 1 0 0 0,0 0 0 0 0,0 0 0 0 0,0 0-1 0 0,0 1 1 0 0,1-1 0 0 0,-1 0 0 0 0,0 1 0 0 0,0 0 0 0 0,0-1-1 0 0,0 1 1 0 0,0 0 0 0 0,0 0 0 0 0,0 0 0 0 0,0 0-1 0 0,0 0 1 0 0,-1 1 0 0 0,1-1 0 0 0,0 1 0 0 0,-1-1 0 0 0,1 1-1 0 0,-1-1 1 0 0,1 1 0 0 0,-1 0 0 0 0,0 0 0 0 0,0-1-1 0 0,0 1 1 0 0,0 0 0 0 0,0 0 0 0 0,0 0 0 0 0,0 0 0 0 0,-1 0-1 0 0,1 1 1 0 0,-1-1 0 0 0,0 0 0 0 0,1 0 0 0 0,-1 0-1 0 0,0 0 1 0 0,0 1 0 0 0,0-1 0 0 0,-1 0 0 0 0,1 0 0 0 0,0 0-1 0 0,-1 0 1 0 0,0 0 0 0 0,1 1 0 0 0,-1-1-20 0 0,-11 27 191 0 0,0 0-1 0 0,-2-1 1 0 0,0-1 0 0 0,-15 20-191 0 0,-10 17 96 0 0,32-49-100 0 0,14-23-17 0 0,55-61-18 0 0,-60 67 39 0 0,0 0-1 0 0,0 0 1 0 0,1 0-1 0 0,-1 0 1 0 0,1 1-1 0 0,-1-1 1 0 0,1 1-1 0 0,0 0 1 0 0,-1 0-1 0 0,1 0 1 0 0,0 0-1 0 0,0 0 1 0 0,0 1-1 0 0,0-1 1 0 0,0 1 0 0 0,-1 0-1 0 0,1 0 1 0 0,0 0-1 0 0,0 0 1 0 0,0 0-1 0 0,0 1 1 0 0,0-1-1 0 0,0 1 1 0 0,0 0-1 0 0,-1 0 1 0 0,1 0-1 0 0,0 0 1 0 0,0 0-1 0 0,1 2 1 0 0,-1-1-4 0 0,3 0 6 0 0,0 0 0 0 0,0 1 1 0 0,0 0-1 0 0,0 1 0 0 0,-1-1 0 0 0,1 1 0 0 0,-1 0 0 0 0,0 0 1 0 0,0 1-1 0 0,-1-1 0 0 0,1 1 0 0 0,-1 0 0 0 0,0 0 1 0 0,0 1-1 0 0,-1-1 0 0 0,1 1 0 0 0,-1 0 0 0 0,-1 0 0 0 0,1 0 1 0 0,0 4-3 0 0,-1-1 68 0 0,-1 0 0 0 0,0 0 0 0 0,0 0 0 0 0,-1 0 0 0 0,-1 0 0 0 0,1 0 0 0 0,-1 0 0 0 0,-1-1 0 0 0,0 1 0 0 0,0 0 0 0 0,0 0 0 0 0,-1-1 0 0 0,-1 0 0 0 0,1 0 1 0 0,-1 0-1 0 0,-1 0 0 0 0,0 0 0 0 0,0-1 0 0 0,0 0 0 0 0,-1 0 0 0 0,0 0 0 0 0,0 0 0 0 0,-1-1 0 0 0,-4 3-68 0 0,-14 13 471 0 0,19-16-360 0 0,0-1-1 0 0,0 0 1 0 0,0 0-1 0 0,-1 0 1 0 0,0 0-1 0 0,0-1 1 0 0,0 0-1 0 0,0-1 1 0 0,-1 0-1 0 0,-4 2-110 0 0,4-3 57 0 0,3-1-34 0 0,1 0-1 0 0,-1 1 1 0 0,0-2-1 0 0,0 1 1 0 0,0 0-1 0 0,0-1 1 0 0,0 0-1 0 0,0 0 1 0 0,0-1 0 0 0,0 1-1 0 0,0-1 1 0 0,0 0-1 0 0,0 0 1 0 0,0-1-23 0 0,-3-1-93 0 0,0-1 0 0 0,1 0 0 0 0,-1 0 0 0 0,1-1 0 0 0,0 1 0 0 0,0-2 0 0 0,0 1-1 0 0,0-1 1 0 0,1 0 0 0 0,0 0 0 0 0,1-1 0 0 0,-1 0 0 0 0,1 0 0 0 0,-1-4 93 0 0,3 6-618 0 0,0 0-1 0 0,1 0 0 0 0,0-1 1 0 0,0 1-1 0 0,1-1 0 0 0,-1 1 1 0 0,1-1-1 0 0,0 0 1 0 0,1 1-1 0 0,-1-1 0 0 0,1 0 1 0 0,1-5 618 0 0,-1 3-587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09T09:21:11.885"/>
    </inkml:context>
    <inkml:brush xml:id="br0">
      <inkml:brushProperty name="width" value="0.05" units="cm"/>
      <inkml:brushProperty name="height" value="0.05" units="cm"/>
    </inkml:brush>
  </inkml:definitions>
  <inkml:trace contextRef="#ctx0" brushRef="#br0">1 179 144 0 0,'0'-25'2695'0'0,"0"25"-2600"0"0,2-10 343 0 0,30-5-154 0 0,-8 3-211 0 0,1 2 1 0 0,1 0 0 0 0,0 2-1 0 0,0 1 1 0 0,0 1 0 0 0,1 1-1 0 0,0 1 1 0 0,21 1-74 0 0,496-44 283 0 0,-209 30-170 0 0,255 23-113 0 0,-539-5 2 0 0,197 8 27 0 0,49 16-29 0 0,155 24-4 0 0,-180-13-18 0 0,66 16 92 0 0,48-8-110 0 0,95-23 41 0 0,-8-1-6 0 0,288 12 21 0 0,-98 2 49 0 0,-217 8 74 0 0,-292-31 1 0 0,-120-7-67 0 0,-7 4-46 0 0,-25-7-26 0 0,28-1 91 0 0,72-10-16 0 0,135-33 24 0 0,-184 30-57 0 0,24-2 13 0 0,-51 9-83 0 0,-8-12 179 0 0,-17 18-116 0 0,-1 0 1 0 0,0 0 5 0 0,0 0 1 0 0,0 0 5 0 0,0-21 294 0 0,-4 4-315 0 0,4 17-35 0 0,-16 0-129 0 0,-150 68-3902 0 0,104-57 2576 0 0,38-9 1014 0 0</inkml:trace>
  <inkml:trace contextRef="#ctx0" brushRef="#br0" timeOffset="1204.05">1220 371 172 0 0,'765'18'2360'0'0,"155"-53"-1924"0"0,-262 31-327 0 0,-75-2-98 0 0,383 0 41 0 0,316-25-56 0 0,-974 21-2081 0 0,-271 5 1387 0 0,-22 1 353 0 0</inkml:trace>
  <inkml:trace contextRef="#ctx0" brushRef="#br0" timeOffset="1558.85">6593 256 284 0 0,'-2'0'248'0'0,"2"0"-80"0"0,0 0-84 0 0,0 0-44 0 0,0 0-20 0 0,0 0-8 0 0,0 0-4 0 0,-2 4-108 0 0,0-3-152 0 0,2-1-68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09T09:20:49.307"/>
    </inkml:context>
    <inkml:brush xml:id="br0">
      <inkml:brushProperty name="width" value="0.05" units="cm"/>
      <inkml:brushProperty name="height" value="0.05" units="cm"/>
    </inkml:brush>
  </inkml:definitions>
  <inkml:trace contextRef="#ctx0" brushRef="#br0">21985 2151 276 0 0,'4'-8'1550'0'0,"57"2"-704"0"0,393-31-278 0 0,-4 25-232 0 0,378-16 152 0 0,-553 15-363 0 0,980-32 266 0 0,-615 60-943 0 0,-387-4-1957 0 0,-214-16 1613 0 0,-27 1 461 0 0</inkml:trace>
  <inkml:trace contextRef="#ctx0" brushRef="#br0" timeOffset="-5497.01">4982 2120 236 0 0,'-161'14'1684'0'0,"145"-12"-1660"0"0,-52 22 0 0 0,60-20-40 0 0,-28-20-1615 0 0,30 13 1366 0 0</inkml:trace>
  <inkml:trace contextRef="#ctx0" brushRef="#br0" timeOffset="-6860.05">0 1964 128 0 0,'5'-4'196'0'0,"-1"1"-20"0"0,0-1-32 0 0,0 0-24 0 0,0 0-16 0 0,3 1-20 0 0,-5-1-24 0 0,4 0-24 0 0,-2 2-20 0 0,0 0-36 0 0,0 0-32 0 0,1 1-52 0 0,-5 1-48 0 0,4-2-24 0 0,-4 2-16 0 0,2-4-4 0 0</inkml:trace>
  <inkml:trace contextRef="#ctx0" brushRef="#br0" timeOffset="-3268.93">3391 1955 100 0 0,'45'10'588'0'0,"1"-1"0"0"0,0-3 1 0 0,0-2-1 0 0,20-1-588 0 0,-37-2 111 0 0,601 13 581 0 0,110-54-604 0 0,-65 22-44 0 0,-497 12 8 0 0,130 15-52 0 0,107 1-58 0 0,-34-7 44 0 0,161 7 53 0 0,-61-20-58 0 0,-142 7 35 0 0,108-10-40 0 0,24 22 52 0 0,311-34-8 0 0,138-1 92 0 0,-242 43-32 0 0,-170-8-112 0 0,-50 20 109 0 0,-29-12-90 0 0,-76 15 49 0 0,-110-13-38 0 0,30 1 108 0 0,29-21 50 0 0,51-14-95 0 0,-106 9 14 0 0,278-2-83 0 0,-341 2-8 0 0,175-10 64 0 0,208-28 0 0 0,-232 25-24 0 0,150 32-7 0 0,-161 0 10 0 0,-138-5-37 0 0,-171-5 150 0 0,-15-3-249 0 0,0-1-1 0 0,0 1 1 0 0,0 0 0 0 0,0 0-1 0 0,-1 0 1 0 0,1-1 0 0 0,0 1-1 0 0,0 0 1 0 0,0 0-1 0 0,0 0 1 0 0,0-1 0 0 0,0 1-1 0 0,0 0 1 0 0,0 0 0 0 0,0-1-1 0 0,0 1 1 0 0,0 0 0 0 0,0 0-1 0 0,0 0 1 0 0,0-1 0 0 0,0 1-1 0 0,0 0 1 0 0,1 0 0 0 0,-1 0-1 0 0,0-1 1 0 0,0 1-1 0 0,0 0 1 0 0,0 0 0 0 0,0 0-1 0 0,0-1 1 0 0,1 1 0 0 0,-1 0 109 0 0,-6-5-396 0 0,-1-1 13 0 0</inkml:trace>
  <inkml:trace contextRef="#ctx0" brushRef="#br0" timeOffset="-2022.96">15732 225 128 0 0,'-8'-3'179'0'0,"-6"-5"186"0"0,-1 2 0 0 0,0 0 0 0 0,0 1 0 0 0,-1 0-1 0 0,0 2 1 0 0,-10-2-365 0 0,-12 4 100 0 0,1 2 0 0 0,-1 1 0 0 0,1 3 0 0 0,0 0 1 0 0,0 3-1 0 0,1 1 0 0 0,-17 7-100 0 0,3-3 48 0 0,-24 8 38 0 0,2 4 0 0 0,0 2 0 0 0,2 3 0 0 0,-57 35-86 0 0,105-53 21 0 0,1 2-1 0 0,0 0 1 0 0,2 1 0 0 0,-1 2 0 0 0,2-1-1 0 0,0 2 1 0 0,1 1 0 0 0,1 0-1 0 0,0 1 1 0 0,2 0 0 0 0,0 2 0 0 0,2-1-1 0 0,0 2 1 0 0,1-1 0 0 0,-2 13-21 0 0,3-8 9 0 0,2 1 0 0 0,1 0 0 0 0,1 1 0 0 0,2-1 0 0 0,1 1 0 0 0,1 0 0 0 0,1 0 0 0 0,2 0 0 0 0,1 0 0 0 0,1 0 1 0 0,1 0-1 0 0,2-1 0 0 0,8 28-9 0 0,54 134 118 0 0,-17-83-52 0 0,4-2 1 0 0,52 71-67 0 0,-76-123 21 0 0,3-1-1 0 0,2-2 1 0 0,2-2 0 0 0,42 40-21 0 0,-16-34 19 0 0,4-3 1 0 0,1-3-1 0 0,2-3 1 0 0,2-3-1 0 0,2-3 0 0 0,20 4-19 0 0,-52-24 38 0 0,0-2 0 0 0,2-1 0 0 0,-1-3 0 0 0,2-1 0 0 0,0-2 0 0 0,0-3 0 0 0,1-1 0 0 0,-1-3 0 0 0,1-1 0 0 0,16-3-38 0 0,15-6 82 0 0,-2-3 0 0 0,1-4 0 0 0,-1-3-1 0 0,-2-3 1 0 0,66-27-82 0 0,-67 19 53 0 0,-2-2 0 0 0,-1-4-1 0 0,-1-3 1 0 0,-2-3 0 0 0,-2-2 0 0 0,-2-4-1 0 0,-2-2 1 0 0,-2-2 0 0 0,-3-3 0 0 0,-1-4-53 0 0,-20 18 1 0 0,-2-1 1 0 0,-1-1-1 0 0,-3-1 1 0 0,-1-2 0 0 0,-3-1-1 0 0,-1-1 1 0 0,-3-2-1 0 0,-1 0 1 0 0,-3 0 0 0 0,-1-4-2 0 0,-8 18 5 0 0,-2 1 1 0 0,-2-1-1 0 0,-1 0 1 0 0,-1 0 0 0 0,-2-1-1 0 0,-1 1 1 0 0,-2 0-1 0 0,-2 0 1 0 0,0 1 0 0 0,-4-4-6 0 0,-2-6 0 0 0,-3 1 1 0 0,-1 0 0 0 0,-2 1 0 0 0,-1 1 0 0 0,-3 1 0 0 0,-1 1 0 0 0,-2 1 0 0 0,-26-32-1 0 0,11 24 23 0 0,-2 1-1 0 0,-2 2 1 0 0,-1 1 0 0 0,-3 3-1 0 0,-1 2 1 0 0,-1 2 0 0 0,-2 2-1 0 0,-1 3 1 0 0,-2 1 0 0 0,0 3-1 0 0,-2 3 1 0 0,-36-9-23 0 0,-26-7-125 0 0,-1 6-1 0 0,-2 5 1 0 0,-1 5 0 0 0,0 6-1 0 0,-2 5 1 0 0,1 6-1 0 0,-1 4 1 0 0,-68 12 125 0 0,-163 38-4421 0 0,-132 44 4421 0 0,482-92-19 0 0,-97 19-450 0 0</inkml:trace>
  <inkml:trace contextRef="#ctx0" brushRef="#br0" timeOffset="3839.22">3861 3355 200 0 0,'80'-17'1813'0'0,"94"-12"-902"0"0,-97 21-815 0 0,182-24 133 0 0,-10 1-42 0 0,75 4-75 0 0,389-15 52 0 0,-96 14-33 0 0,-197 9-142 0 0,57 6 47 0 0,71 7-4 0 0,-2-1 0 0 0,153 3-17 0 0,-382 6 29 0 0,66 5-99 0 0,-157 1 47 0 0,8 10-12 0 0,-42-7 80 0 0,16-7-60 0 0,13 0 28 0 0,152-11 65 0 0,109-10-50 0 0,57 17-74 0 0,-77 11 98 0 0,29 19-55 0 0,-144-6 5 0 0,-151-12 14 0 0,70 5 31 0 0,636-2 148 0 0,-568-29-158 0 0,-298 13-114 0 0,-36 1 12 0 0,0 0-20 0 0,-9 0-674 0 0,-57-15-2243 0 0,57 9 2568 0 0</inkml:trace>
  <inkml:trace contextRef="#ctx0" brushRef="#br0" timeOffset="4808.86">15201 2002 184 0 0,'-246'-43'701'0'0,"0"10"1"0"0,-2 12-1 0 0,-1 10 0 0 0,0 11 0 0 0,-115 20-701 0 0,90 1 291 0 0,-254 54-291 0 0,436-59 43 0 0,1 5 0 0 0,1 3 0 0 0,1 4 0 0 0,1 4 0 0 0,-67 36-43 0 0,131-55 8 0 0,1 1-1 0 0,0 0 1 0 0,2 2 0 0 0,-1 0 0 0 0,2 1-1 0 0,0 2 1 0 0,2 0 0 0 0,0 1 0 0 0,1 0 0 0 0,0 2-1 0 0,2 0 1 0 0,1 0 0 0 0,1 2 0 0 0,0 0 0 0 0,2 0-1 0 0,-7 22-7 0 0,10-16-1 0 0,1 0-1 0 0,1 1 1 0 0,2-1-1 0 0,1 1 1 0 0,1 0-1 0 0,2 0 1 0 0,1 0-1 0 0,1 0 1 0 0,2 0-1 0 0,1-1 0 0 0,1 1 1 0 0,2-1-1 0 0,1 2 2 0 0,11 12 20 0 0,1-1 0 0 0,3 0-1 0 0,1-2 1 0 0,2-1-1 0 0,2-1 1 0 0,1-1 0 0 0,2-2-1 0 0,1-1 1 0 0,2-2-1 0 0,5 2-19 0 0,20 15 49 0 0,2-2-1 0 0,2-2 1 0 0,2-4-1 0 0,1-3 0 0 0,3-2 1 0 0,0-4-1 0 0,3-3 1 0 0,0-3-1 0 0,2-3 0 0 0,67 12-48 0 0,2-4 92 0 0,1-7 0 0 0,0-6 0 0 0,2-6 0 0 0,107-6-92 0 0,-67-13 96 0 0,-1-8-1 0 0,0-9 1 0 0,172-43-96 0 0,-238 41 37 0 0,-1-6 0 0 0,-2-4-1 0 0,-2-6 1 0 0,-1-4 0 0 0,-2-6-1 0 0,-3-4 1 0 0,41-31-37 0 0,-84 40 77 0 0,-2-2 0 0 0,-2-3 0 0 0,-3-3 0 0 0,-2-3 0 0 0,-2-1 0 0 0,-3-4 0 0 0,-3-1 0 0 0,-1-5-77 0 0,-29 38 32 0 0,-2-1-1 0 0,0-2 1 0 0,-3 1-1 0 0,0-2 1 0 0,-3 1 0 0 0,0-2-1 0 0,-3 0 1 0 0,0 0 0 0 0,-1-14-32 0 0,-3 13 46 0 0,-1 0-1 0 0,-2 1 1 0 0,-2-1 0 0 0,-1 0 0 0 0,-2 0 0 0 0,-2 1 0 0 0,0 0 0 0 0,-6-11-46 0 0,0 12 14 0 0,0 1-1 0 0,-3 1 1 0 0,-1 0-1 0 0,-1 1 1 0 0,-1 1-1 0 0,-2 1 1 0 0,-1 0 0 0 0,-1 2-1 0 0,-11-10-13 0 0,12 15-27 0 0,-2 1 0 0 0,0 1-1 0 0,-2 1 1 0 0,0 1 0 0 0,-1 1 0 0 0,-24-12 27 0 0,16 14-147 0 0,0 1 1 0 0,-2 2 0 0 0,1 1 0 0 0,-1 2-1 0 0,-1 2 1 0 0,0 1 0 0 0,0 2 0 0 0,-26 0 146 0 0,-57 4-1221 0 0,1 5 1 0 0,-5 6 1220 0 0,-318 46-2819 0 0,356-42 2318 0 0</inkml:trace>
  <inkml:trace contextRef="#ctx0" brushRef="#br0" timeOffset="6468.02">17108 3261 28 0 0,'-67'-37'3248'0'0,"67"36"-3201"0"0,1 0 282 0 0,85 9-325 0 0,-62-9 5 0 0,177 3 94 0 0,167-8 97 0 0,88-3 17 0 0,1422 3 322 0 0,-412 16-147 0 0,-475 16-200 0 0,-435-17-169 0 0,55-18-78 0 0,-469 6-983 0 0,-122-1 114 0 0,-37-8-586 0 0,-27-3 509 0 0,10 6 518 0 0</inkml:trace>
  <inkml:trace contextRef="#ctx0" brushRef="#br0" timeOffset="13980.05">26503 1181 180 0 0,'6'-39'2669'0'0,"-6"39"-2660"0"0,0 1 1 0 0,0-1 0 0 0,1 1-1 0 0,-1-1 1 0 0,0 1-1 0 0,0-1 1 0 0,0 0-1 0 0,1 1 1 0 0,-1-1-1 0 0,0 0 1 0 0,1 1 0 0 0,-1-1-1 0 0,0 0 1 0 0,1 1-1 0 0,-1-1 1 0 0,0 0-1 0 0,1 0 1 0 0,-1 1-1 0 0,1-1 1 0 0,-1 0 0 0 0,1 0-1 0 0,-1 0 1 0 0,0 0-1 0 0,1 1 1 0 0,-1-1-1 0 0,1 0 1 0 0,-1 0-1 0 0,1 0 1 0 0,-1 0 0 0 0,1 0-1 0 0,-1 0 1 0 0,1 0-1 0 0,-1 0 1 0 0,0 0-1 0 0,1-1 1 0 0,-1 1-1 0 0,1 0 1 0 0,-1 0-1 0 0,1 0 1 0 0,-1 0 0 0 0,1-1-1 0 0,-1 1 1 0 0,0 0-1 0 0,1 0 1 0 0,-1-1-1 0 0,0 1 1 0 0,1 0-1 0 0,-1-1 1 0 0,0 1 0 0 0,1 0-1 0 0,-1-1 1 0 0,0 1-1 0 0,0-1 1 0 0,1 1-1 0 0,-1 0 1 0 0,0-1-1 0 0,0 1 1 0 0,0-1 0 0 0,0 1-1 0 0,1-1 1 0 0,-1 1-1 0 0,0 0 1 0 0,0-1-1 0 0,0 0-9 0 0,0 2 10 0 0,0 1 1761 0 0,0-2-1768 0 0,0 0 1 0 0,0 0 0 0 0,0 0 0 0 0,0 0 0 0 0,0 0 0 0 0,0-1-1 0 0,-1 0-5 0 0,-6-12-18 0 0,-16 7 2 0 0,22 6 15 0 0,-11-7 16 0 0,12 6-10 0 0,0 1 0 0 0,0 0-4 0 0,-2-3 2 0 0,2 3-4 0 0,0 0-1 0 0,-7-9 68 0 0,7 8-68 0 0,0 1-3 0 0,0 0 2 0 0,0 0 1 0 0,0 0-3 0 0,0 0 2 0 0,0 0 1 0 0,-23 13-1519 0 0,8-7-1691 0 0,10-8 2851 0 0</inkml:trace>
  <inkml:trace contextRef="#ctx0" brushRef="#br0" timeOffset="26422.02">10656 3218 148 0 0,'-11'-12'3049'0'0,"76"22"-2694"0"0,1-6-169 0 0,1-4 0 0 0,58-7-186 0 0,-8 0 141 0 0,423-5 310 0 0,334-2-67 0 0,-327 11-94 0 0,454-12 177 0 0,-357-14-633 0 0,-521 31-1691 0 0,-121-2 1334 0 0,-4 0-9 0 0,-54-4-1081 0 0,20 0 1091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09T09:21:18.577"/>
    </inkml:context>
    <inkml:brush xml:id="br0">
      <inkml:brushProperty name="width" value="0.05" units="cm"/>
      <inkml:brushProperty name="height" value="0.05" units="cm"/>
    </inkml:brush>
  </inkml:definitions>
  <inkml:trace contextRef="#ctx0" brushRef="#br0">1 297 8 0 0,'0'0'337'0'0,"0"0"3"0"0,0 0 3 0 0,0 0 1 0 0,0 0 1 0 0,0 0-4 0 0,0 0-35 0 0,0 0-50 0 0,0 0-72 0 0,14-2 54 0 0,198-9-184 0 0,325-48 258 0 0,3 33-79 0 0,382 11 66 0 0,-156 4-179 0 0,139 7-72 0 0,567-13 44 0 0,-121-51 12 0 0,-776 23-11 0 0,-553 44-168 0 0,12-3-284 0 0,-1 3 0 0 0,1 0-1 0 0,-1 2 1 0 0,1 2 0 0 0,18 3 359 0 0,-51-5-434 0 0,-22 4-893 0 0,6-3 886 0 0</inkml:trace>
  <inkml:trace contextRef="#ctx0" brushRef="#br0" timeOffset="2091.86">6971 350 224 0 0,'-37'3'450'0'0,"0"2"0"0"0,0 1 0 0 0,1 2 0 0 0,0 2 1 0 0,0 1-1 0 0,-30 14-450 0 0,37-14 15 0 0,-292 119 482 0 0,279-110-411 0 0,1 2 1 0 0,0 1 0 0 0,2 3-1 0 0,-5 5-86 0 0,31-22 8 0 0,1 1-1 0 0,0 1 1 0 0,1 0 0 0 0,0 0-1 0 0,1 1 1 0 0,0 0-1 0 0,1 1 1 0 0,0 0 0 0 0,1 0-1 0 0,0 1 1 0 0,1 0 0 0 0,1 0-1 0 0,0 1 1 0 0,1 0-1 0 0,1 0 1 0 0,0 0 0 0 0,1 1-1 0 0,0 9-7 0 0,2-2 4 0 0,0-1-1 0 0,2 1 0 0 0,1 0 0 0 0,1 0 0 0 0,1-1 1 0 0,0 1-1 0 0,2-1 0 0 0,1 0 0 0 0,0-1 1 0 0,2 0-1 0 0,1 0 0 0 0,0-1 0 0 0,1 0 0 0 0,1 0 1 0 0,9 9-4 0 0,9 10 8 0 0,2-2 0 0 0,1 0 1 0 0,2-3-1 0 0,1-1 1 0 0,1-1-1 0 0,33 19-8 0 0,6-1 24 0 0,2-4-1 0 0,2-3 1 0 0,2-4-1 0 0,1-3 1 0 0,2-4-1 0 0,47 9-23 0 0,-28-18 98 0 0,2-4 0 0 0,1-5 0 0 0,0-5 0 0 0,53-4-98 0 0,-143-4 8 0 0,230 0 49 0 0,0-11-1 0 0,0-11 1 0 0,-2-11 0 0 0,139-39-57 0 0,-264 46 6 0 0,-1-4 0 0 0,-2-6 0 0 0,-1-5 0 0 0,-3-5 0 0 0,-1-4 0 0 0,-3-6 0 0 0,72-49-6 0 0,-150 84 4 0 0,0-2-1 0 0,-2-1 1 0 0,0-1-1 0 0,-2-1 0 0 0,-1-2 1 0 0,-1 0-1 0 0,-1-2 1 0 0,-2-1-1 0 0,-1 0 1 0 0,-1-2-1 0 0,-1 0 1 0 0,-2-2-1 0 0,-2 1 1 0 0,-1-2-1 0 0,8-32-3 0 0,-17 46 4 0 0,0 0 0 0 0,-2 0-1 0 0,-1-1 1 0 0,-1 0 0 0 0,0 0-1 0 0,-2 1 1 0 0,-1-1 0 0 0,0 1 0 0 0,-2-1-1 0 0,0 1 1 0 0,-1 0 0 0 0,-2 0-1 0 0,0 0 1 0 0,-7-13-4 0 0,1 8-6 0 0,-1 0 1 0 0,-1 1-1 0 0,-1 1 0 0 0,-1 1 0 0 0,-2 0 0 0 0,0 1 0 0 0,-1 1 1 0 0,-1 0-1 0 0,-1 2 0 0 0,-1 1 0 0 0,0 0 0 0 0,-3 2 6 0 0,-23-14-26 0 0,-2 2-1 0 0,-1 3 0 0 0,-1 1 0 0 0,-1 4 0 0 0,-36-9 27 0 0,-46-8-12 0 0,-3 6-1 0 0,0 6 1 0 0,-138-6 12 0 0,-9 17 80 0 0,-133 16-80 0 0,16 19-151 0 0,2 18 1 0 0,1 18-1 0 0,4 16 1 0 0,3 18-1 0 0,-210 84 151 0 0,-676 303-3545 0 0,1118-412 3107 0 0</inkml:trace>
  <inkml:trace contextRef="#ctx0" brushRef="#br0" timeOffset="7300.79">10524 3162 224 0 0,'-13'-2'266'0'0,"-76"-21"2226"0"0,131 25-2036 0 0,104 15-278 0 0,229-5 37 0 0,-189-9-163 0 0,978 32 285 0 0,-986-31-333 0 0,789 2 284 0 0,-179-22-64 0 0,-551 0-176 0 0,222-44-48 0 0,-376 45 10 0 0,0-3-1 0 0,-2-5 0 0 0,0-2 1 0 0,58-29-10 0 0,-123 47 3 0 0,0-1 0 0 0,-1 0 0 0 0,1-1-1 0 0,-2 0 1 0 0,1-2 0 0 0,-1 1 0 0 0,-1-2 0 0 0,0 0 0 0 0,0 0 0 0 0,-2-2 0 0 0,1 1 0 0 0,-2-1 0 0 0,6-9-3 0 0,-11 13 1 0 0,-1 0 0 0 0,-1 0 0 0 0,1 0 0 0 0,-1 0 0 0 0,-1 0 0 0 0,0 0 0 0 0,-1-1 0 0 0,0 1 0 0 0,0-1 0 0 0,-1 1 0 0 0,0-1 0 0 0,-1 0 0 0 0,0 1 0 0 0,-1 0 0 0 0,0-1 0 0 0,-1 1 0 0 0,0 0 0 0 0,-1 0 0 0 0,0-1-1 0 0,-7-14 1 0 0,-1 0 0 0 0,-1 0-1 0 0,-1 1 1 0 0,-1 0 0 0 0,-1 1 0 0 0,-13-13-1 0 0,3 7-5 0 0,-1 2 0 0 0,-2 1 0 0 0,0 2 0 0 0,-1 0 0 0 0,-2 2 0 0 0,0 1 0 0 0,-1 2 0 0 0,-7-2 5 0 0,-71-30-28 0 0,-105-33 28 0 0,28 28 5 0 0,-3 8-1 0 0,-2 9 0 0 0,-1 8 0 0 0,-89 2-4 0 0,280 29 0 0 0,-327-30 3 0 0,-1 14 1 0 0,-308 27-4 0 0,476 3-5 0 0,2 6 0 0 0,0 7 0 0 0,2 7 1 0 0,1 8-1 0 0,-60 27 5 0 0,135-40 3 0 0,2 4 1 0 0,1 3-1 0 0,2 4 0 0 0,1 3 1 0 0,3 3-1 0 0,2 4 1 0 0,-2 6-4 0 0,45-31-4 0 0,2 2 0 0 0,1 1 0 0 0,1 1 0 0 0,1 1 0 0 0,2 1 0 0 0,1 1 0 0 0,1 1 0 0 0,2 1 0 0 0,2 0 0 0 0,1 2 0 0 0,1-1 0 0 0,3 2 0 0 0,0 0 0 0 0,3 0 0 0 0,1 1 0 0 0,-3 37 4 0 0,10-55 1 0 0,1 0-1 0 0,0 0 1 0 0,1-1-1 0 0,2 1 0 0 0,0-1 1 0 0,0 0-1 0 0,2 0 1 0 0,1 0-1 0 0,0-1 0 0 0,1 1 1 0 0,1-2-1 0 0,0 1 1 0 0,2-2-1 0 0,0 1 0 0 0,1-1 1 0 0,0-1-1 0 0,1 0 1 0 0,1-1-1 0 0,1 0 0 0 0,3 1 0 0 0,27 24-538 0 0,2-3-1 0 0,1-2 0 0 0,2-1 0 0 0,2-3 0 0 0,0-3 0 0 0,2-1 0 0 0,1-3 0 0 0,23 5 539 0 0,-43-18-461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09T09:21:27.669"/>
    </inkml:context>
    <inkml:brush xml:id="br0">
      <inkml:brushProperty name="width" value="0.05" units="cm"/>
      <inkml:brushProperty name="height" value="0.05" units="cm"/>
    </inkml:brush>
  </inkml:definitions>
  <inkml:trace contextRef="#ctx0" brushRef="#br0">0 1 128 0 0,'95'6'2444'0'0,"67"12"-1920"0"0,-85-9-294 0 0,1-3 0 0 0,0-3 1 0 0,72-7-231 0 0,7 0 101 0 0,378 2 163 0 0,624 23 13 0 0,-30-12-202 0 0,-1110-10-73 0 0,285-6 116 0 0,24-15-118 0 0,-205 13-718 0 0,-168 12-1880 0 0,11-5 2143 0 0,-6 0 2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09T09:18:19.762"/>
    </inkml:context>
    <inkml:brush xml:id="br0">
      <inkml:brushProperty name="width" value="0.05" units="cm"/>
      <inkml:brushProperty name="height" value="0.05" units="cm"/>
    </inkml:brush>
  </inkml:definitions>
  <inkml:trace contextRef="#ctx0" brushRef="#br0">75 24 96 0 0,'0'-2'92'0'0,"-1"1"-1"0"0,0-1 1 0 0,1 1-1 0 0,-1 0 1 0 0,0-1-1 0 0,0 1 1 0 0,0 0 0 0 0,0 0-1 0 0,0 0 1 0 0,0 0-1 0 0,0-1 1 0 0,-1 1-1 0 0,1 1 1 0 0,0-1-1 0 0,-1 0 1 0 0,1 0 0 0 0,0 0-1 0 0,-1 1 1 0 0,1-1-1 0 0,-1 1 1 0 0,1-1-1 0 0,-1 1 1 0 0,1 0 0 0 0,-1-1-1 0 0,1 1 1 0 0,-1 0-1 0 0,0 0 1 0 0,1 0-1 0 0,-1 0 1 0 0,1 0-1 0 0,-1 1 1 0 0,1-1 0 0 0,-1 0-1 0 0,1 1 1 0 0,-1-1-1 0 0,1 1-91 0 0,-27 12 31 0 0,39-5-42 0 0,20 9-43 0 0,-30-17-17 0 0,0 1 1 0 0,0 0 0 0 0,0-1 0 0 0,0 1-1 0 0,0-1 1 0 0,1 1 0 0 0,-1-1-1 0 0,0 0 1 0 0,0 1 0 0 0,0-1 0 0 0,0 0-1 0 0,0 0 1 0 0,1 0 0 0 0,-1 0-1 0 0,0 0 1 0 0,0 0 0 0 0,0 0 0 0 0,1 0-1 0 0,-1 0 1 0 0,0-1 0 0 0,0 1-1 0 0,0 0 1 0 0,0-1 0 0 0,0 1 0 0 0,1-1-1 0 0,-1 1 1 0 0,0-1 0 0 0,0 0 0 0 0,0 1-1 0 0,-1-1 1 0 0,1 0 0 0 0,0 0-1 0 0,0 0 1 0 0,0 0 0 0 0,0 1 0 0 0,-1-1-1 0 0,1 0 1 0 0,0 0 0 0 0,-1-1 70 0 0,1-3-365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10-09T09:18:20.341"/>
    </inkml:context>
    <inkml:brush xml:id="br0">
      <inkml:brushProperty name="width" value="0.05" units="cm"/>
      <inkml:brushProperty name="height" value="0.05" units="cm"/>
    </inkml:brush>
  </inkml:definitions>
  <inkml:trace contextRef="#ctx0" brushRef="#br0">32 0 28 0 0,'-32'8'2836'0'0,"35"1"-5162"0"0,-3-9 2008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DEEC4D-AA1C-46B3-89CE-A59220EE9E97}" type="datetimeFigureOut">
              <a:rPr lang="en-US" smtClean="0"/>
              <a:t>28/11/2022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FF1BC-5EF1-4F68-8D96-9E3EFA727C88}" type="slidenum">
              <a:rPr lang="en-US" smtClean="0"/>
              <a:t>‹#›</a:t>
            </a:fld>
            <a:endParaRPr lang="en-US"/>
          </a:p>
        </p:txBody>
      </p:sp>
    </p:spTree>
    <p:extLst>
      <p:ext uri="{BB962C8B-B14F-4D97-AF65-F5344CB8AC3E}">
        <p14:creationId xmlns:p14="http://schemas.microsoft.com/office/powerpoint/2010/main" val="440894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837" eaLnBrk="0" hangingPunct="0">
              <a:defRPr>
                <a:solidFill>
                  <a:schemeClr val="tx1"/>
                </a:solidFill>
                <a:latin typeface="VNI-Times" pitchFamily="2" charset="0"/>
              </a:defRPr>
            </a:lvl1pPr>
            <a:lvl2pPr marL="719993" indent="-276920" defTabSz="913837" eaLnBrk="0" hangingPunct="0">
              <a:defRPr>
                <a:solidFill>
                  <a:schemeClr val="tx1"/>
                </a:solidFill>
                <a:latin typeface="VNI-Times" pitchFamily="2" charset="0"/>
              </a:defRPr>
            </a:lvl2pPr>
            <a:lvl3pPr marL="1107681" indent="-221536" defTabSz="913837" eaLnBrk="0" hangingPunct="0">
              <a:defRPr>
                <a:solidFill>
                  <a:schemeClr val="tx1"/>
                </a:solidFill>
                <a:latin typeface="VNI-Times" pitchFamily="2" charset="0"/>
              </a:defRPr>
            </a:lvl3pPr>
            <a:lvl4pPr marL="1550754" indent="-221536" defTabSz="913837" eaLnBrk="0" hangingPunct="0">
              <a:defRPr>
                <a:solidFill>
                  <a:schemeClr val="tx1"/>
                </a:solidFill>
                <a:latin typeface="VNI-Times" pitchFamily="2" charset="0"/>
              </a:defRPr>
            </a:lvl4pPr>
            <a:lvl5pPr marL="1993826" indent="-221536" defTabSz="913837" eaLnBrk="0" hangingPunct="0">
              <a:defRPr>
                <a:solidFill>
                  <a:schemeClr val="tx1"/>
                </a:solidFill>
                <a:latin typeface="VNI-Times" pitchFamily="2" charset="0"/>
              </a:defRPr>
            </a:lvl5pPr>
            <a:lvl6pPr marL="2436899" indent="-221536" defTabSz="913837" eaLnBrk="0" fontAlgn="base" hangingPunct="0">
              <a:spcBef>
                <a:spcPct val="0"/>
              </a:spcBef>
              <a:spcAft>
                <a:spcPct val="0"/>
              </a:spcAft>
              <a:defRPr>
                <a:solidFill>
                  <a:schemeClr val="tx1"/>
                </a:solidFill>
                <a:latin typeface="VNI-Times" pitchFamily="2" charset="0"/>
              </a:defRPr>
            </a:lvl6pPr>
            <a:lvl7pPr marL="2879971" indent="-221536" defTabSz="913837" eaLnBrk="0" fontAlgn="base" hangingPunct="0">
              <a:spcBef>
                <a:spcPct val="0"/>
              </a:spcBef>
              <a:spcAft>
                <a:spcPct val="0"/>
              </a:spcAft>
              <a:defRPr>
                <a:solidFill>
                  <a:schemeClr val="tx1"/>
                </a:solidFill>
                <a:latin typeface="VNI-Times" pitchFamily="2" charset="0"/>
              </a:defRPr>
            </a:lvl7pPr>
            <a:lvl8pPr marL="3323044" indent="-221536" defTabSz="913837" eaLnBrk="0" fontAlgn="base" hangingPunct="0">
              <a:spcBef>
                <a:spcPct val="0"/>
              </a:spcBef>
              <a:spcAft>
                <a:spcPct val="0"/>
              </a:spcAft>
              <a:defRPr>
                <a:solidFill>
                  <a:schemeClr val="tx1"/>
                </a:solidFill>
                <a:latin typeface="VNI-Times" pitchFamily="2" charset="0"/>
              </a:defRPr>
            </a:lvl8pPr>
            <a:lvl9pPr marL="3766116" indent="-221536" defTabSz="913837" eaLnBrk="0" fontAlgn="base" hangingPunct="0">
              <a:spcBef>
                <a:spcPct val="0"/>
              </a:spcBef>
              <a:spcAft>
                <a:spcPct val="0"/>
              </a:spcAft>
              <a:defRPr>
                <a:solidFill>
                  <a:schemeClr val="tx1"/>
                </a:solidFill>
                <a:latin typeface="VNI-Times" pitchFamily="2" charset="0"/>
              </a:defRPr>
            </a:lvl9pPr>
          </a:lstStyle>
          <a:p>
            <a:pPr eaLnBrk="1" hangingPunct="1"/>
            <a:fld id="{9BC51EEE-EFF6-4614-9469-9A2A0DB6A97D}" type="slidenum">
              <a:rPr lang="en-US">
                <a:solidFill>
                  <a:prstClr val="black"/>
                </a:solidFill>
                <a:latin typeface="Arial" charset="0"/>
              </a:rPr>
              <a:pPr eaLnBrk="1" hangingPunct="1"/>
              <a:t>27</a:t>
            </a:fld>
            <a:endParaRPr lang="en-US">
              <a:solidFill>
                <a:prstClr val="black"/>
              </a:solidFill>
              <a:latin typeface="Arial" charset="0"/>
            </a:endParaRPr>
          </a:p>
        </p:txBody>
      </p:sp>
      <p:sp>
        <p:nvSpPr>
          <p:cNvPr id="20483" name="Rectangle 2"/>
          <p:cNvSpPr>
            <a:spLocks noGrp="1" noRot="1" noChangeAspect="1" noChangeArrowheads="1" noTextEdit="1"/>
          </p:cNvSpPr>
          <p:nvPr>
            <p:ph type="sldImg"/>
          </p:nvPr>
        </p:nvSpPr>
        <p:spPr>
          <a:xfrm>
            <a:off x="381000" y="685800"/>
            <a:ext cx="6096000" cy="3429000"/>
          </a:xfrm>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DEF1-0219-4265-8959-4A37BD5E70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2FD20F-819A-495C-9303-CF3D07AA58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E104A0-1C94-4763-AECD-84916AB78A4B}"/>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5" name="Footer Placeholder 4">
            <a:extLst>
              <a:ext uri="{FF2B5EF4-FFF2-40B4-BE49-F238E27FC236}">
                <a16:creationId xmlns:a16="http://schemas.microsoft.com/office/drawing/2014/main" id="{75261771-19F7-477F-BBA1-0FD0F3418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2F5AAF-A819-4FBD-9088-2FA651EA4397}"/>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16400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4EEA5-CFF4-4926-BA39-D9804BD30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2AD338-6A58-4B13-9B83-6E2663D3A1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7176F8-2231-47C7-B65D-EC9F59DD9166}"/>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5" name="Footer Placeholder 4">
            <a:extLst>
              <a:ext uri="{FF2B5EF4-FFF2-40B4-BE49-F238E27FC236}">
                <a16:creationId xmlns:a16="http://schemas.microsoft.com/office/drawing/2014/main" id="{5CF62A87-0488-44EC-BF4E-E77F1423DA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8CF51-6D13-44EF-AE2C-2D89C004BD88}"/>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227460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311108-F270-403E-9DC6-E60DAB335A0F}"/>
              </a:ext>
            </a:extLst>
          </p:cNvPr>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8C1FC1-BE6F-46F0-8976-78688186A021}"/>
              </a:ext>
            </a:extLst>
          </p:cNvPr>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1CF61-C2E2-4092-A8A3-9B778F285AFB}"/>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5" name="Footer Placeholder 4">
            <a:extLst>
              <a:ext uri="{FF2B5EF4-FFF2-40B4-BE49-F238E27FC236}">
                <a16:creationId xmlns:a16="http://schemas.microsoft.com/office/drawing/2014/main" id="{FA928DC2-B843-4C47-9AFE-2B60F4385D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3D97E-AD0F-48C9-9650-BF660330A8FF}"/>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3697377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51B09D-7C7F-4C44-B241-CE78EAD8E7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4182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C4B7F4-9CB8-4F98-9B64-BF9E666C0D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9753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A111CE-FFCA-468B-95A2-CF7BC46813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217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41635DD-5DAE-4FB9-BB70-78ABC9959A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9379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4491FA6-FA5A-4CF5-A755-B7AF241F6D4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04681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8525B68-07B8-43FB-9726-C9937365F0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4215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EA5C2BF-6037-4750-A92B-D4FFC3073B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4325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4766733" y="2730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93FF98-04E1-4960-BF9E-A79F97F2C7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700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F23CD-07C3-4F80-8262-54475567D9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F4CBC-FAB9-4631-8B2C-2A5C97F113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95362C-54E5-4521-840C-AEF9E27AB293}"/>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5" name="Footer Placeholder 4">
            <a:extLst>
              <a:ext uri="{FF2B5EF4-FFF2-40B4-BE49-F238E27FC236}">
                <a16:creationId xmlns:a16="http://schemas.microsoft.com/office/drawing/2014/main" id="{4B4F7A6A-80EE-47A2-A2E7-86F45E418F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7B9050-2375-4836-B71A-E0C77B421446}"/>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3742618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F6F673-DC6F-4C9A-8483-8A22B4A896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45334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98D00A-80D4-4EBF-BB25-E170AC9DA1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9391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7"/>
            <a:ext cx="27432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09600" y="274647"/>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E46EF9-78D0-4FD7-A06A-4C9AD362D6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65584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DEF1-0219-4265-8959-4A37BD5E70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2FD20F-819A-495C-9303-CF3D07AA58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E104A0-1C94-4763-AECD-84916AB78A4B}"/>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5261771-19F7-477F-BBA1-0FD0F3418C0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B72F5AAF-A819-4FBD-9088-2FA651EA4397}"/>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70356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F23CD-07C3-4F80-8262-54475567D9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F4CBC-FAB9-4631-8B2C-2A5C97F113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95362C-54E5-4521-840C-AEF9E27AB293}"/>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4B4F7A6A-80EE-47A2-A2E7-86F45E418F88}"/>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4B7B9050-2375-4836-B71A-E0C77B421446}"/>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97475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AB3C7-A391-4B1E-ABAC-3F80B77B0E80}"/>
              </a:ext>
            </a:extLst>
          </p:cNvPr>
          <p:cNvSpPr>
            <a:spLocks noGrp="1"/>
          </p:cNvSpPr>
          <p:nvPr>
            <p:ph type="title"/>
          </p:nvPr>
        </p:nvSpPr>
        <p:spPr>
          <a:xfrm>
            <a:off x="831851" y="1709746"/>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79B756-4701-4CD9-A3A5-35A6FFD8C2AD}"/>
              </a:ext>
            </a:extLst>
          </p:cNvPr>
          <p:cNvSpPr>
            <a:spLocks noGrp="1"/>
          </p:cNvSpPr>
          <p:nvPr>
            <p:ph type="body" idx="1"/>
          </p:nvPr>
        </p:nvSpPr>
        <p:spPr>
          <a:xfrm>
            <a:off x="831851"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5DBEE0-BA25-4CA7-9B93-D93C161A294F}"/>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C02A9FB-4179-42DD-8320-1F3D26E6A638}"/>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7C35644-31A1-4E76-B383-036CCF9B06F4}"/>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6626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233C-A88D-4C3C-A0EF-B4076AD3DC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29926A-3E9E-4971-8DA3-CC9E4A7498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163CE8-11FA-4062-8EC8-E958F319CB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9438C3-3039-4B17-8E9D-682C7A7FE60A}"/>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25C0E752-76AB-4477-91A0-4FC8C4CE5BFF}"/>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5ED3CE0A-26A9-4F14-BED4-B3D5D9470990}"/>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38602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5DE61-E6B2-43D0-8A43-DB697FE4F93B}"/>
              </a:ext>
            </a:extLst>
          </p:cNvPr>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1B98DC-8F9A-4904-BB4C-68A4B9FB0917}"/>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B04635-3F67-4F32-B5F7-74EEDA0927B8}"/>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538C2A-8FEF-4CB6-8C65-AF39BF749C01}"/>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E2FC30-7594-4CCB-8A41-6CAFBE1B10C8}"/>
              </a:ext>
            </a:extLst>
          </p:cNvPr>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1E8AA4-B0AB-4C9E-97F0-53F0D9462561}"/>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A4936771-EA53-488F-8E5B-6C2EC66B26E4}"/>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DFFC0742-C0C1-41D1-A50A-6BFFE37F7E40}"/>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14014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65B7A-DD84-45D5-9FB3-81B2891247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E08182-3240-41D8-A204-EE2C15870EE6}"/>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763ACD85-8829-4BC6-A8EE-A0DF690D3AE1}"/>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D039741A-9850-4C42-90F1-F4588F12D327}"/>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36798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397CDF-5FAD-417F-BDDD-BDCE0F2ED842}"/>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1B553A39-B398-47C0-BB5A-037314CC92FE}"/>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28192F53-49D2-437A-A64D-1449B0089A37}"/>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20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AB3C7-A391-4B1E-ABAC-3F80B77B0E80}"/>
              </a:ext>
            </a:extLst>
          </p:cNvPr>
          <p:cNvSpPr>
            <a:spLocks noGrp="1"/>
          </p:cNvSpPr>
          <p:nvPr>
            <p:ph type="title"/>
          </p:nvPr>
        </p:nvSpPr>
        <p:spPr>
          <a:xfrm>
            <a:off x="831851" y="1709746"/>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79B756-4701-4CD9-A3A5-35A6FFD8C2AD}"/>
              </a:ext>
            </a:extLst>
          </p:cNvPr>
          <p:cNvSpPr>
            <a:spLocks noGrp="1"/>
          </p:cNvSpPr>
          <p:nvPr>
            <p:ph type="body" idx="1"/>
          </p:nvPr>
        </p:nvSpPr>
        <p:spPr>
          <a:xfrm>
            <a:off x="831851"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5DBEE0-BA25-4CA7-9B93-D93C161A294F}"/>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5" name="Footer Placeholder 4">
            <a:extLst>
              <a:ext uri="{FF2B5EF4-FFF2-40B4-BE49-F238E27FC236}">
                <a16:creationId xmlns:a16="http://schemas.microsoft.com/office/drawing/2014/main" id="{EC02A9FB-4179-42DD-8320-1F3D26E6A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35644-31A1-4E76-B383-036CCF9B06F4}"/>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10962978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C65AD-83DA-4DF7-95D5-FDEB6FBD86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936717-76DD-49D2-A0FF-AE516D130FA6}"/>
              </a:ext>
            </a:extLst>
          </p:cNvPr>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202B83-34D5-4CCF-83B7-9B35C5B30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D916C-C740-4324-8976-99AEDCCD18A5}"/>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3704D51A-5E96-4DE7-8C70-A36750558080}"/>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D8FE12BF-815A-4697-8209-4526B7F3F73F}"/>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42410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33783-89C5-4DF6-BFAA-54E03161EC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C62EC6-08D0-49B7-8A3D-8D50328788A5}"/>
              </a:ext>
            </a:extLst>
          </p:cNvPr>
          <p:cNvSpPr>
            <a:spLocks noGrp="1"/>
          </p:cNvSpPr>
          <p:nvPr>
            <p:ph type="pic" idx="1"/>
          </p:nvPr>
        </p:nvSpPr>
        <p:spPr>
          <a:xfrm>
            <a:off x="5183188" y="987433"/>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0AAE4F-76CD-4D2F-B589-2753DBB17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C23D74-FFEE-4F69-86F9-EA1482998074}"/>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024A6DB7-F9E9-4502-88A9-D72AAE7F5383}"/>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D340B47D-7A74-4DE1-873B-1E8F41DAB751}"/>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75340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4EEA5-CFF4-4926-BA39-D9804BD30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2AD338-6A58-4B13-9B83-6E2663D3A1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7176F8-2231-47C7-B65D-EC9F59DD9166}"/>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5CF62A87-0488-44EC-BF4E-E77F1423DA31}"/>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0FA8CF51-6D13-44EF-AE2C-2D89C004BD88}"/>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17772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311108-F270-403E-9DC6-E60DAB335A0F}"/>
              </a:ext>
            </a:extLst>
          </p:cNvPr>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8C1FC1-BE6F-46F0-8976-78688186A021}"/>
              </a:ext>
            </a:extLst>
          </p:cNvPr>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1CF61-C2E2-4092-A8A3-9B778F285AFB}"/>
              </a:ext>
            </a:extLst>
          </p:cNvPr>
          <p:cNvSpPr>
            <a:spLocks noGrp="1"/>
          </p:cNvSpPr>
          <p:nvPr>
            <p:ph type="dt" sz="half" idx="10"/>
          </p:nvPr>
        </p:nvSpPr>
        <p:spPr/>
        <p:txBody>
          <a:body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FA928DC2-B843-4C47-9AFE-2B60F4385DB4}"/>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74E3D97E-AD0F-48C9-9650-BF660330A8FF}"/>
              </a:ext>
            </a:extLst>
          </p:cNvPr>
          <p:cNvSpPr>
            <a:spLocks noGrp="1"/>
          </p:cNvSpPr>
          <p:nvPr>
            <p:ph type="sldNum" sz="quarter" idx="12"/>
          </p:nvPr>
        </p:nvSpPr>
        <p:spPr/>
        <p:txBody>
          <a:body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36381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51B09D-7C7F-4C44-B241-CE78EAD8E7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35908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C4B7F4-9CB8-4F98-9B64-BF9E666C0D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89085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A111CE-FFCA-468B-95A2-CF7BC46813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73639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41635DD-5DAE-4FB9-BB70-78ABC9959A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513128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4491FA6-FA5A-4CF5-A755-B7AF241F6D4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75610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8525B68-07B8-43FB-9726-C9937365F0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0557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233C-A88D-4C3C-A0EF-B4076AD3DC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29926A-3E9E-4971-8DA3-CC9E4A7498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163CE8-11FA-4062-8EC8-E958F319CB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9438C3-3039-4B17-8E9D-682C7A7FE60A}"/>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6" name="Footer Placeholder 5">
            <a:extLst>
              <a:ext uri="{FF2B5EF4-FFF2-40B4-BE49-F238E27FC236}">
                <a16:creationId xmlns:a16="http://schemas.microsoft.com/office/drawing/2014/main" id="{25C0E752-76AB-4477-91A0-4FC8C4CE5B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D3CE0A-26A9-4F14-BED4-B3D5D9470990}"/>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21072746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EA5C2BF-6037-4750-A92B-D4FFC3073B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1659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93FF98-04E1-4960-BF9E-A79F97F2C7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04843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F6F673-DC6F-4C9A-8483-8A22B4A896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38328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98D00A-80D4-4EBF-BB25-E170AC9DA1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34465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E46EF9-78D0-4FD7-A06A-4C9AD362D6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91456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51B09D-7C7F-4C44-B241-CE78EAD8E7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76356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C4B7F4-9CB8-4F98-9B64-BF9E666C0D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0923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A111CE-FFCA-468B-95A2-CF7BC468139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85759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41635DD-5DAE-4FB9-BB70-78ABC9959A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961549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4491FA6-FA5A-4CF5-A755-B7AF241F6D4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7119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5DE61-E6B2-43D0-8A43-DB697FE4F93B}"/>
              </a:ext>
            </a:extLst>
          </p:cNvPr>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1B98DC-8F9A-4904-BB4C-68A4B9FB0917}"/>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B04635-3F67-4F32-B5F7-74EEDA0927B8}"/>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538C2A-8FEF-4CB6-8C65-AF39BF749C01}"/>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E2FC30-7594-4CCB-8A41-6CAFBE1B10C8}"/>
              </a:ext>
            </a:extLst>
          </p:cNvPr>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1E8AA4-B0AB-4C9E-97F0-53F0D9462561}"/>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8" name="Footer Placeholder 7">
            <a:extLst>
              <a:ext uri="{FF2B5EF4-FFF2-40B4-BE49-F238E27FC236}">
                <a16:creationId xmlns:a16="http://schemas.microsoft.com/office/drawing/2014/main" id="{A4936771-EA53-488F-8E5B-6C2EC66B26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FC0742-C0C1-41D1-A50A-6BFFE37F7E40}"/>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16985385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8525B68-07B8-43FB-9726-C9937365F0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18790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EA5C2BF-6037-4750-A92B-D4FFC3073B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34740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93FF98-04E1-4960-BF9E-A79F97F2C7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212154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F6F673-DC6F-4C9A-8483-8A22B4A896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158611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98D00A-80D4-4EBF-BB25-E170AC9DA1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47448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E46EF9-78D0-4FD7-A06A-4C9AD362D6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77396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A55E337-24A3-AB13-8AAB-C898CD61F5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0CB06CA-7713-CA05-14C1-CD96AD496B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DE6CD5C-DE80-7F57-C787-B7CCBD660478}"/>
              </a:ext>
            </a:extLst>
          </p:cNvPr>
          <p:cNvSpPr>
            <a:spLocks noGrp="1" noChangeArrowheads="1"/>
          </p:cNvSpPr>
          <p:nvPr>
            <p:ph type="sldNum" sz="quarter" idx="12"/>
          </p:nvPr>
        </p:nvSpPr>
        <p:spPr>
          <a:ln/>
        </p:spPr>
        <p:txBody>
          <a:bodyPr/>
          <a:lstStyle>
            <a:lvl1pPr>
              <a:defRPr/>
            </a:lvl1pPr>
          </a:lstStyle>
          <a:p>
            <a:fld id="{7AC5DEA4-46A6-470A-8F38-BCE0FA25FDCF}" type="slidenum">
              <a:rPr lang="en-US" altLang="en-US"/>
              <a:pPr/>
              <a:t>‹#›</a:t>
            </a:fld>
            <a:endParaRPr lang="en-US" altLang="en-US"/>
          </a:p>
        </p:txBody>
      </p:sp>
    </p:spTree>
    <p:extLst>
      <p:ext uri="{BB962C8B-B14F-4D97-AF65-F5344CB8AC3E}">
        <p14:creationId xmlns:p14="http://schemas.microsoft.com/office/powerpoint/2010/main" val="37394042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C425E4C-2A15-7DAE-1288-B79430DD8C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0FC097B-725E-0A90-77E0-41E5161FDB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6DF573F-A39B-C6F5-6E95-3CEDECEEFCAA}"/>
              </a:ext>
            </a:extLst>
          </p:cNvPr>
          <p:cNvSpPr>
            <a:spLocks noGrp="1" noChangeArrowheads="1"/>
          </p:cNvSpPr>
          <p:nvPr>
            <p:ph type="sldNum" sz="quarter" idx="12"/>
          </p:nvPr>
        </p:nvSpPr>
        <p:spPr>
          <a:ln/>
        </p:spPr>
        <p:txBody>
          <a:bodyPr/>
          <a:lstStyle>
            <a:lvl1pPr>
              <a:defRPr/>
            </a:lvl1pPr>
          </a:lstStyle>
          <a:p>
            <a:fld id="{C360D91A-92DC-4858-8AAE-F48FFA578FB3}" type="slidenum">
              <a:rPr lang="en-US" altLang="en-US"/>
              <a:pPr/>
              <a:t>‹#›</a:t>
            </a:fld>
            <a:endParaRPr lang="en-US" altLang="en-US"/>
          </a:p>
        </p:txBody>
      </p:sp>
    </p:spTree>
    <p:extLst>
      <p:ext uri="{BB962C8B-B14F-4D97-AF65-F5344CB8AC3E}">
        <p14:creationId xmlns:p14="http://schemas.microsoft.com/office/powerpoint/2010/main" val="82091278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1E59F3D-F823-5B21-2D5F-E0020DF47AE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1433784-7E74-39E4-8EE6-4839FB19C3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5BC33A-0D67-99BC-AD76-E6361B74E471}"/>
              </a:ext>
            </a:extLst>
          </p:cNvPr>
          <p:cNvSpPr>
            <a:spLocks noGrp="1" noChangeArrowheads="1"/>
          </p:cNvSpPr>
          <p:nvPr>
            <p:ph type="sldNum" sz="quarter" idx="12"/>
          </p:nvPr>
        </p:nvSpPr>
        <p:spPr>
          <a:ln/>
        </p:spPr>
        <p:txBody>
          <a:bodyPr/>
          <a:lstStyle>
            <a:lvl1pPr>
              <a:defRPr/>
            </a:lvl1pPr>
          </a:lstStyle>
          <a:p>
            <a:fld id="{C4AA8D08-3E3F-4863-86AD-637E0AE4646F}" type="slidenum">
              <a:rPr lang="en-US" altLang="en-US"/>
              <a:pPr/>
              <a:t>‹#›</a:t>
            </a:fld>
            <a:endParaRPr lang="en-US" altLang="en-US"/>
          </a:p>
        </p:txBody>
      </p:sp>
    </p:spTree>
    <p:extLst>
      <p:ext uri="{BB962C8B-B14F-4D97-AF65-F5344CB8AC3E}">
        <p14:creationId xmlns:p14="http://schemas.microsoft.com/office/powerpoint/2010/main" val="252347640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D84EE19-D558-789F-8767-8A8EFD68F72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331CEA1-872C-05D6-501C-EE576A5EE6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BBF06F7-D5E9-B1AD-777F-7D8464BD62FB}"/>
              </a:ext>
            </a:extLst>
          </p:cNvPr>
          <p:cNvSpPr>
            <a:spLocks noGrp="1" noChangeArrowheads="1"/>
          </p:cNvSpPr>
          <p:nvPr>
            <p:ph type="sldNum" sz="quarter" idx="12"/>
          </p:nvPr>
        </p:nvSpPr>
        <p:spPr>
          <a:ln/>
        </p:spPr>
        <p:txBody>
          <a:bodyPr/>
          <a:lstStyle>
            <a:lvl1pPr>
              <a:defRPr/>
            </a:lvl1pPr>
          </a:lstStyle>
          <a:p>
            <a:fld id="{C21E3D4B-E88A-4ADD-87DC-101C0828AB46}" type="slidenum">
              <a:rPr lang="en-US" altLang="en-US"/>
              <a:pPr/>
              <a:t>‹#›</a:t>
            </a:fld>
            <a:endParaRPr lang="en-US" altLang="en-US"/>
          </a:p>
        </p:txBody>
      </p:sp>
    </p:spTree>
    <p:extLst>
      <p:ext uri="{BB962C8B-B14F-4D97-AF65-F5344CB8AC3E}">
        <p14:creationId xmlns:p14="http://schemas.microsoft.com/office/powerpoint/2010/main" val="208035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65B7A-DD84-45D5-9FB3-81B2891247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E08182-3240-41D8-A204-EE2C15870EE6}"/>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4" name="Footer Placeholder 3">
            <a:extLst>
              <a:ext uri="{FF2B5EF4-FFF2-40B4-BE49-F238E27FC236}">
                <a16:creationId xmlns:a16="http://schemas.microsoft.com/office/drawing/2014/main" id="{763ACD85-8829-4BC6-A8EE-A0DF690D3A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39741A-9850-4C42-90F1-F4588F12D327}"/>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177082373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9F926C9-8FC5-DF48-EC9F-56DA89359B4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084C3FF-0CD6-7843-1039-1B15CE202C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C68AA9E-5D3F-7FA1-6EB2-806A1FD71B20}"/>
              </a:ext>
            </a:extLst>
          </p:cNvPr>
          <p:cNvSpPr>
            <a:spLocks noGrp="1" noChangeArrowheads="1"/>
          </p:cNvSpPr>
          <p:nvPr>
            <p:ph type="sldNum" sz="quarter" idx="12"/>
          </p:nvPr>
        </p:nvSpPr>
        <p:spPr>
          <a:ln/>
        </p:spPr>
        <p:txBody>
          <a:bodyPr/>
          <a:lstStyle>
            <a:lvl1pPr>
              <a:defRPr/>
            </a:lvl1pPr>
          </a:lstStyle>
          <a:p>
            <a:fld id="{FE91FE3F-42A2-4B0F-A458-06CA14CAEDCD}" type="slidenum">
              <a:rPr lang="en-US" altLang="en-US"/>
              <a:pPr/>
              <a:t>‹#›</a:t>
            </a:fld>
            <a:endParaRPr lang="en-US" altLang="en-US"/>
          </a:p>
        </p:txBody>
      </p:sp>
    </p:spTree>
    <p:extLst>
      <p:ext uri="{BB962C8B-B14F-4D97-AF65-F5344CB8AC3E}">
        <p14:creationId xmlns:p14="http://schemas.microsoft.com/office/powerpoint/2010/main" val="21446211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3D716F0-3415-52D6-C695-EE9E388A321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BE3B955-1FCC-49EA-33F4-862894FC19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0396F43-ED58-9B43-0036-7F7E4CBBCB4E}"/>
              </a:ext>
            </a:extLst>
          </p:cNvPr>
          <p:cNvSpPr>
            <a:spLocks noGrp="1" noChangeArrowheads="1"/>
          </p:cNvSpPr>
          <p:nvPr>
            <p:ph type="sldNum" sz="quarter" idx="12"/>
          </p:nvPr>
        </p:nvSpPr>
        <p:spPr>
          <a:ln/>
        </p:spPr>
        <p:txBody>
          <a:bodyPr/>
          <a:lstStyle>
            <a:lvl1pPr>
              <a:defRPr/>
            </a:lvl1pPr>
          </a:lstStyle>
          <a:p>
            <a:fld id="{335A68EB-730A-4846-8319-DA76E13B2622}" type="slidenum">
              <a:rPr lang="en-US" altLang="en-US"/>
              <a:pPr/>
              <a:t>‹#›</a:t>
            </a:fld>
            <a:endParaRPr lang="en-US" altLang="en-US"/>
          </a:p>
        </p:txBody>
      </p:sp>
    </p:spTree>
    <p:extLst>
      <p:ext uri="{BB962C8B-B14F-4D97-AF65-F5344CB8AC3E}">
        <p14:creationId xmlns:p14="http://schemas.microsoft.com/office/powerpoint/2010/main" val="42701917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91E2EBC-044D-91E4-F71C-2758384F78C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8689DB0-C77A-3FEA-3E50-7B58C741BE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8E19D26-F827-B88F-8FD2-95E607C05C23}"/>
              </a:ext>
            </a:extLst>
          </p:cNvPr>
          <p:cNvSpPr>
            <a:spLocks noGrp="1" noChangeArrowheads="1"/>
          </p:cNvSpPr>
          <p:nvPr>
            <p:ph type="sldNum" sz="quarter" idx="12"/>
          </p:nvPr>
        </p:nvSpPr>
        <p:spPr>
          <a:ln/>
        </p:spPr>
        <p:txBody>
          <a:bodyPr/>
          <a:lstStyle>
            <a:lvl1pPr>
              <a:defRPr/>
            </a:lvl1pPr>
          </a:lstStyle>
          <a:p>
            <a:fld id="{8294EEBA-96BA-46D0-B913-E96D21F25218}" type="slidenum">
              <a:rPr lang="en-US" altLang="en-US"/>
              <a:pPr/>
              <a:t>‹#›</a:t>
            </a:fld>
            <a:endParaRPr lang="en-US" altLang="en-US"/>
          </a:p>
        </p:txBody>
      </p:sp>
    </p:spTree>
    <p:extLst>
      <p:ext uri="{BB962C8B-B14F-4D97-AF65-F5344CB8AC3E}">
        <p14:creationId xmlns:p14="http://schemas.microsoft.com/office/powerpoint/2010/main" val="5655267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C617E7D-030C-8B90-A2D2-7000A282736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F0023B4-EB76-91D4-583C-F9EAC6F23F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8B14B51-4492-E433-0DD6-1D2DE309A833}"/>
              </a:ext>
            </a:extLst>
          </p:cNvPr>
          <p:cNvSpPr>
            <a:spLocks noGrp="1" noChangeArrowheads="1"/>
          </p:cNvSpPr>
          <p:nvPr>
            <p:ph type="sldNum" sz="quarter" idx="12"/>
          </p:nvPr>
        </p:nvSpPr>
        <p:spPr>
          <a:ln/>
        </p:spPr>
        <p:txBody>
          <a:bodyPr/>
          <a:lstStyle>
            <a:lvl1pPr>
              <a:defRPr/>
            </a:lvl1pPr>
          </a:lstStyle>
          <a:p>
            <a:fld id="{B5F8DD64-790C-4388-8B17-C3CB50DA96E0}" type="slidenum">
              <a:rPr lang="en-US" altLang="en-US"/>
              <a:pPr/>
              <a:t>‹#›</a:t>
            </a:fld>
            <a:endParaRPr lang="en-US" altLang="en-US"/>
          </a:p>
        </p:txBody>
      </p:sp>
    </p:spTree>
    <p:extLst>
      <p:ext uri="{BB962C8B-B14F-4D97-AF65-F5344CB8AC3E}">
        <p14:creationId xmlns:p14="http://schemas.microsoft.com/office/powerpoint/2010/main" val="19677327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F95C694-7939-F349-A2BF-E33EB01166E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BFBB688-B416-8C77-595C-D02CC37EBB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56E965D-FD55-CF8C-9CFF-5795EA60B4D3}"/>
              </a:ext>
            </a:extLst>
          </p:cNvPr>
          <p:cNvSpPr>
            <a:spLocks noGrp="1" noChangeArrowheads="1"/>
          </p:cNvSpPr>
          <p:nvPr>
            <p:ph type="sldNum" sz="quarter" idx="12"/>
          </p:nvPr>
        </p:nvSpPr>
        <p:spPr>
          <a:ln/>
        </p:spPr>
        <p:txBody>
          <a:bodyPr/>
          <a:lstStyle>
            <a:lvl1pPr>
              <a:defRPr/>
            </a:lvl1pPr>
          </a:lstStyle>
          <a:p>
            <a:fld id="{9E9CF054-8B71-4831-9DAE-817E13EE1DE2}" type="slidenum">
              <a:rPr lang="en-US" altLang="en-US"/>
              <a:pPr/>
              <a:t>‹#›</a:t>
            </a:fld>
            <a:endParaRPr lang="en-US" altLang="en-US"/>
          </a:p>
        </p:txBody>
      </p:sp>
    </p:spTree>
    <p:extLst>
      <p:ext uri="{BB962C8B-B14F-4D97-AF65-F5344CB8AC3E}">
        <p14:creationId xmlns:p14="http://schemas.microsoft.com/office/powerpoint/2010/main" val="16503831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BFF6CA3-D920-C491-74B0-FC13EF40B8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EA62A1B-288C-0EF4-1613-A89409FB3B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CC0E768-3DEF-6A29-9714-6F81D8002984}"/>
              </a:ext>
            </a:extLst>
          </p:cNvPr>
          <p:cNvSpPr>
            <a:spLocks noGrp="1" noChangeArrowheads="1"/>
          </p:cNvSpPr>
          <p:nvPr>
            <p:ph type="sldNum" sz="quarter" idx="12"/>
          </p:nvPr>
        </p:nvSpPr>
        <p:spPr>
          <a:ln/>
        </p:spPr>
        <p:txBody>
          <a:bodyPr/>
          <a:lstStyle>
            <a:lvl1pPr>
              <a:defRPr/>
            </a:lvl1pPr>
          </a:lstStyle>
          <a:p>
            <a:fld id="{E712C4C1-2A2C-423C-BD9D-57763A9B9199}" type="slidenum">
              <a:rPr lang="en-US" altLang="en-US"/>
              <a:pPr/>
              <a:t>‹#›</a:t>
            </a:fld>
            <a:endParaRPr lang="en-US" altLang="en-US"/>
          </a:p>
        </p:txBody>
      </p:sp>
    </p:spTree>
    <p:extLst>
      <p:ext uri="{BB962C8B-B14F-4D97-AF65-F5344CB8AC3E}">
        <p14:creationId xmlns:p14="http://schemas.microsoft.com/office/powerpoint/2010/main" val="92651620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19D927E-E307-16B5-6B3C-DF5CD850E6E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6852A4B-DA64-CA99-55B6-56F5F631C0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F89AD70-7EE4-B465-FA4C-233DCF885BD2}"/>
              </a:ext>
            </a:extLst>
          </p:cNvPr>
          <p:cNvSpPr>
            <a:spLocks noGrp="1" noChangeArrowheads="1"/>
          </p:cNvSpPr>
          <p:nvPr>
            <p:ph type="sldNum" sz="quarter" idx="12"/>
          </p:nvPr>
        </p:nvSpPr>
        <p:spPr>
          <a:ln/>
        </p:spPr>
        <p:txBody>
          <a:bodyPr/>
          <a:lstStyle>
            <a:lvl1pPr>
              <a:defRPr/>
            </a:lvl1pPr>
          </a:lstStyle>
          <a:p>
            <a:fld id="{2D6D2E3F-9D74-4FA0-9EB3-4AF21CE4666D}" type="slidenum">
              <a:rPr lang="en-US" altLang="en-US"/>
              <a:pPr/>
              <a:t>‹#›</a:t>
            </a:fld>
            <a:endParaRPr lang="en-US" altLang="en-US"/>
          </a:p>
        </p:txBody>
      </p:sp>
    </p:spTree>
    <p:extLst>
      <p:ext uri="{BB962C8B-B14F-4D97-AF65-F5344CB8AC3E}">
        <p14:creationId xmlns:p14="http://schemas.microsoft.com/office/powerpoint/2010/main" val="18500519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3A7AC316-A4BB-B625-10A0-BF8FB522DE9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F3021E8-39A2-A764-4B29-0DD3AC179B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833D5CC-C437-9A35-E014-FFE616CB9CF5}"/>
              </a:ext>
            </a:extLst>
          </p:cNvPr>
          <p:cNvSpPr>
            <a:spLocks noGrp="1" noChangeArrowheads="1"/>
          </p:cNvSpPr>
          <p:nvPr>
            <p:ph type="sldNum" sz="quarter" idx="12"/>
          </p:nvPr>
        </p:nvSpPr>
        <p:spPr>
          <a:ln/>
        </p:spPr>
        <p:txBody>
          <a:bodyPr/>
          <a:lstStyle>
            <a:lvl1pPr>
              <a:defRPr/>
            </a:lvl1pPr>
          </a:lstStyle>
          <a:p>
            <a:fld id="{9EE7BF12-968A-49AF-891A-7DF7A9197EAA}" type="slidenum">
              <a:rPr lang="en-US" altLang="en-US"/>
              <a:pPr/>
              <a:t>‹#›</a:t>
            </a:fld>
            <a:endParaRPr lang="en-US" altLang="en-US"/>
          </a:p>
        </p:txBody>
      </p:sp>
    </p:spTree>
    <p:extLst>
      <p:ext uri="{BB962C8B-B14F-4D97-AF65-F5344CB8AC3E}">
        <p14:creationId xmlns:p14="http://schemas.microsoft.com/office/powerpoint/2010/main" val="25608101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1F11306-20EB-E3AF-1147-77E7A708B4F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A7F1168-4A9E-AEE8-7CCA-5F7B7E6A8B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687AC4E-EF46-C911-6689-B767A98A440C}"/>
              </a:ext>
            </a:extLst>
          </p:cNvPr>
          <p:cNvSpPr>
            <a:spLocks noGrp="1" noChangeArrowheads="1"/>
          </p:cNvSpPr>
          <p:nvPr>
            <p:ph type="sldNum" sz="quarter" idx="12"/>
          </p:nvPr>
        </p:nvSpPr>
        <p:spPr>
          <a:ln/>
        </p:spPr>
        <p:txBody>
          <a:bodyPr/>
          <a:lstStyle>
            <a:lvl1pPr>
              <a:defRPr/>
            </a:lvl1pPr>
          </a:lstStyle>
          <a:p>
            <a:fld id="{7A0AD77D-1B79-45B5-9056-27B3A617470D}" type="slidenum">
              <a:rPr lang="en-US" altLang="en-US"/>
              <a:pPr/>
              <a:t>‹#›</a:t>
            </a:fld>
            <a:endParaRPr lang="en-US" altLang="en-US"/>
          </a:p>
        </p:txBody>
      </p:sp>
    </p:spTree>
    <p:extLst>
      <p:ext uri="{BB962C8B-B14F-4D97-AF65-F5344CB8AC3E}">
        <p14:creationId xmlns:p14="http://schemas.microsoft.com/office/powerpoint/2010/main" val="39031780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F97C0E7-D42A-7A49-FB38-AD3EE00A22F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3DE5555-E84A-9543-99DF-ADDABB20E7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5EB2082-9C99-A16A-9BE5-068DDC25C398}"/>
              </a:ext>
            </a:extLst>
          </p:cNvPr>
          <p:cNvSpPr>
            <a:spLocks noGrp="1" noChangeArrowheads="1"/>
          </p:cNvSpPr>
          <p:nvPr>
            <p:ph type="sldNum" sz="quarter" idx="12"/>
          </p:nvPr>
        </p:nvSpPr>
        <p:spPr>
          <a:ln/>
        </p:spPr>
        <p:txBody>
          <a:bodyPr/>
          <a:lstStyle>
            <a:lvl1pPr>
              <a:defRPr/>
            </a:lvl1pPr>
          </a:lstStyle>
          <a:p>
            <a:fld id="{ECFEEBF1-27CB-45CD-A384-5FD2D5C180CA}" type="slidenum">
              <a:rPr lang="en-US" altLang="en-US"/>
              <a:pPr/>
              <a:t>‹#›</a:t>
            </a:fld>
            <a:endParaRPr lang="en-US" altLang="en-US"/>
          </a:p>
        </p:txBody>
      </p:sp>
    </p:spTree>
    <p:extLst>
      <p:ext uri="{BB962C8B-B14F-4D97-AF65-F5344CB8AC3E}">
        <p14:creationId xmlns:p14="http://schemas.microsoft.com/office/powerpoint/2010/main" val="149342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397CDF-5FAD-417F-BDDD-BDCE0F2ED842}"/>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3" name="Footer Placeholder 2">
            <a:extLst>
              <a:ext uri="{FF2B5EF4-FFF2-40B4-BE49-F238E27FC236}">
                <a16:creationId xmlns:a16="http://schemas.microsoft.com/office/drawing/2014/main" id="{1B553A39-B398-47C0-BB5A-037314CC92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192F53-49D2-437A-A64D-1449B0089A37}"/>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13588818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9FE6BDE-6626-BFEF-DBBD-455CF2C82D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DA425CA-DBB9-1C19-D8E5-0291225D69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9BFC497-0832-603A-5B54-181F763C19B7}"/>
              </a:ext>
            </a:extLst>
          </p:cNvPr>
          <p:cNvSpPr>
            <a:spLocks noGrp="1" noChangeArrowheads="1"/>
          </p:cNvSpPr>
          <p:nvPr>
            <p:ph type="sldNum" sz="quarter" idx="12"/>
          </p:nvPr>
        </p:nvSpPr>
        <p:spPr>
          <a:ln/>
        </p:spPr>
        <p:txBody>
          <a:bodyPr/>
          <a:lstStyle>
            <a:lvl1pPr>
              <a:defRPr/>
            </a:lvl1pPr>
          </a:lstStyle>
          <a:p>
            <a:fld id="{1E69D63C-8B8F-4383-9479-85D5090904CB}" type="slidenum">
              <a:rPr lang="en-US" altLang="en-US"/>
              <a:pPr/>
              <a:t>‹#›</a:t>
            </a:fld>
            <a:endParaRPr lang="en-US" altLang="en-US"/>
          </a:p>
        </p:txBody>
      </p:sp>
    </p:spTree>
    <p:extLst>
      <p:ext uri="{BB962C8B-B14F-4D97-AF65-F5344CB8AC3E}">
        <p14:creationId xmlns:p14="http://schemas.microsoft.com/office/powerpoint/2010/main" val="139089401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770801D-AD77-058C-CF61-71EBFA6D349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49E8567-E6E1-BB38-0819-C7266E7846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5B6F1A0-9082-73E3-B67C-F553B7F36C90}"/>
              </a:ext>
            </a:extLst>
          </p:cNvPr>
          <p:cNvSpPr>
            <a:spLocks noGrp="1" noChangeArrowheads="1"/>
          </p:cNvSpPr>
          <p:nvPr>
            <p:ph type="sldNum" sz="quarter" idx="12"/>
          </p:nvPr>
        </p:nvSpPr>
        <p:spPr>
          <a:ln/>
        </p:spPr>
        <p:txBody>
          <a:bodyPr/>
          <a:lstStyle>
            <a:lvl1pPr>
              <a:defRPr/>
            </a:lvl1pPr>
          </a:lstStyle>
          <a:p>
            <a:fld id="{A53E6B8F-E444-4B8E-A686-B87CA81EAEC0}" type="slidenum">
              <a:rPr lang="en-US" altLang="en-US"/>
              <a:pPr/>
              <a:t>‹#›</a:t>
            </a:fld>
            <a:endParaRPr lang="en-US" altLang="en-US"/>
          </a:p>
        </p:txBody>
      </p:sp>
    </p:spTree>
    <p:extLst>
      <p:ext uri="{BB962C8B-B14F-4D97-AF65-F5344CB8AC3E}">
        <p14:creationId xmlns:p14="http://schemas.microsoft.com/office/powerpoint/2010/main" val="267550220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0A8E959-1FC3-C2EF-7983-9FA61785211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09AB8D5-D0E0-B7E4-762F-CDE9166C05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BA843CA-50B9-D38A-87EE-D29086E9189E}"/>
              </a:ext>
            </a:extLst>
          </p:cNvPr>
          <p:cNvSpPr>
            <a:spLocks noGrp="1" noChangeArrowheads="1"/>
          </p:cNvSpPr>
          <p:nvPr>
            <p:ph type="sldNum" sz="quarter" idx="12"/>
          </p:nvPr>
        </p:nvSpPr>
        <p:spPr>
          <a:ln/>
        </p:spPr>
        <p:txBody>
          <a:bodyPr/>
          <a:lstStyle>
            <a:lvl1pPr>
              <a:defRPr/>
            </a:lvl1pPr>
          </a:lstStyle>
          <a:p>
            <a:fld id="{73C80FA7-AC12-4A5D-A845-E44E50804137}" type="slidenum">
              <a:rPr lang="en-US" altLang="en-US"/>
              <a:pPr/>
              <a:t>‹#›</a:t>
            </a:fld>
            <a:endParaRPr lang="en-US" altLang="en-US"/>
          </a:p>
        </p:txBody>
      </p:sp>
    </p:spTree>
    <p:extLst>
      <p:ext uri="{BB962C8B-B14F-4D97-AF65-F5344CB8AC3E}">
        <p14:creationId xmlns:p14="http://schemas.microsoft.com/office/powerpoint/2010/main" val="36295570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A9596A2-DC9E-C8A0-3A4B-6448D11849E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F9E651D-6699-74B3-96C5-689DF1B669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16BE677-F2BA-8C7F-F3CF-0583CD2C287C}"/>
              </a:ext>
            </a:extLst>
          </p:cNvPr>
          <p:cNvSpPr>
            <a:spLocks noGrp="1" noChangeArrowheads="1"/>
          </p:cNvSpPr>
          <p:nvPr>
            <p:ph type="sldNum" sz="quarter" idx="12"/>
          </p:nvPr>
        </p:nvSpPr>
        <p:spPr>
          <a:ln/>
        </p:spPr>
        <p:txBody>
          <a:bodyPr/>
          <a:lstStyle>
            <a:lvl1pPr>
              <a:defRPr/>
            </a:lvl1pPr>
          </a:lstStyle>
          <a:p>
            <a:fld id="{A7A7EC5F-45C3-480B-8974-90F3B3E2989D}" type="slidenum">
              <a:rPr lang="en-US" altLang="en-US"/>
              <a:pPr/>
              <a:t>‹#›</a:t>
            </a:fld>
            <a:endParaRPr lang="en-US" altLang="en-US"/>
          </a:p>
        </p:txBody>
      </p:sp>
    </p:spTree>
    <p:extLst>
      <p:ext uri="{BB962C8B-B14F-4D97-AF65-F5344CB8AC3E}">
        <p14:creationId xmlns:p14="http://schemas.microsoft.com/office/powerpoint/2010/main" val="349215573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3C2374E-0A88-E7D8-EBE2-2742DA479B2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89D268C-7527-266A-FA23-4D383ED132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B899E59-9D73-625B-566B-48C0133BD82B}"/>
              </a:ext>
            </a:extLst>
          </p:cNvPr>
          <p:cNvSpPr>
            <a:spLocks noGrp="1" noChangeArrowheads="1"/>
          </p:cNvSpPr>
          <p:nvPr>
            <p:ph type="sldNum" sz="quarter" idx="12"/>
          </p:nvPr>
        </p:nvSpPr>
        <p:spPr>
          <a:ln/>
        </p:spPr>
        <p:txBody>
          <a:bodyPr/>
          <a:lstStyle>
            <a:lvl1pPr>
              <a:defRPr/>
            </a:lvl1pPr>
          </a:lstStyle>
          <a:p>
            <a:fld id="{6885CC06-8DAB-4F58-B30D-094DBD4AEA07}" type="slidenum">
              <a:rPr lang="en-US" altLang="en-US"/>
              <a:pPr/>
              <a:t>‹#›</a:t>
            </a:fld>
            <a:endParaRPr lang="en-US" altLang="en-US"/>
          </a:p>
        </p:txBody>
      </p:sp>
    </p:spTree>
    <p:extLst>
      <p:ext uri="{BB962C8B-B14F-4D97-AF65-F5344CB8AC3E}">
        <p14:creationId xmlns:p14="http://schemas.microsoft.com/office/powerpoint/2010/main" val="197918865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229FB9-5294-70E4-DFC8-FBBFBBB784F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9B06191-67A8-6769-CDD7-4A3925320A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DA470FF-852E-D065-42E4-7388A1D028AE}"/>
              </a:ext>
            </a:extLst>
          </p:cNvPr>
          <p:cNvSpPr>
            <a:spLocks noGrp="1" noChangeArrowheads="1"/>
          </p:cNvSpPr>
          <p:nvPr>
            <p:ph type="sldNum" sz="quarter" idx="12"/>
          </p:nvPr>
        </p:nvSpPr>
        <p:spPr>
          <a:ln/>
        </p:spPr>
        <p:txBody>
          <a:bodyPr/>
          <a:lstStyle>
            <a:lvl1pPr>
              <a:defRPr/>
            </a:lvl1pPr>
          </a:lstStyle>
          <a:p>
            <a:fld id="{35BA26E8-9FB7-4523-892C-6756D9D547B2}" type="slidenum">
              <a:rPr lang="en-US" altLang="en-US"/>
              <a:pPr/>
              <a:t>‹#›</a:t>
            </a:fld>
            <a:endParaRPr lang="en-US" altLang="en-US"/>
          </a:p>
        </p:txBody>
      </p:sp>
    </p:spTree>
    <p:extLst>
      <p:ext uri="{BB962C8B-B14F-4D97-AF65-F5344CB8AC3E}">
        <p14:creationId xmlns:p14="http://schemas.microsoft.com/office/powerpoint/2010/main" val="5846659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2906C86-0FC0-ACBD-7234-4206890C3C5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A6FE8B2-B95D-7570-DB9E-C4D20EBBA3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985B613-595A-A03E-54AC-1809BD6D288E}"/>
              </a:ext>
            </a:extLst>
          </p:cNvPr>
          <p:cNvSpPr>
            <a:spLocks noGrp="1" noChangeArrowheads="1"/>
          </p:cNvSpPr>
          <p:nvPr>
            <p:ph type="sldNum" sz="quarter" idx="12"/>
          </p:nvPr>
        </p:nvSpPr>
        <p:spPr>
          <a:ln/>
        </p:spPr>
        <p:txBody>
          <a:bodyPr/>
          <a:lstStyle>
            <a:lvl1pPr>
              <a:defRPr/>
            </a:lvl1pPr>
          </a:lstStyle>
          <a:p>
            <a:fld id="{E8569B53-5229-48CE-A721-7C78E382CBAE}" type="slidenum">
              <a:rPr lang="en-US" altLang="en-US"/>
              <a:pPr/>
              <a:t>‹#›</a:t>
            </a:fld>
            <a:endParaRPr lang="en-US" altLang="en-US"/>
          </a:p>
        </p:txBody>
      </p:sp>
    </p:spTree>
    <p:extLst>
      <p:ext uri="{BB962C8B-B14F-4D97-AF65-F5344CB8AC3E}">
        <p14:creationId xmlns:p14="http://schemas.microsoft.com/office/powerpoint/2010/main" val="142428083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3BF3CDE-5512-ECAA-6969-92840916DB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2741611-ABA6-008A-F8B1-18D218D119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88052A0-80DA-6F7F-9A23-E813F46D2C4C}"/>
              </a:ext>
            </a:extLst>
          </p:cNvPr>
          <p:cNvSpPr>
            <a:spLocks noGrp="1" noChangeArrowheads="1"/>
          </p:cNvSpPr>
          <p:nvPr>
            <p:ph type="sldNum" sz="quarter" idx="12"/>
          </p:nvPr>
        </p:nvSpPr>
        <p:spPr>
          <a:ln/>
        </p:spPr>
        <p:txBody>
          <a:bodyPr/>
          <a:lstStyle>
            <a:lvl1pPr>
              <a:defRPr/>
            </a:lvl1pPr>
          </a:lstStyle>
          <a:p>
            <a:fld id="{D66A2714-651A-4EE2-8F0F-77C230D2D225}" type="slidenum">
              <a:rPr lang="en-US" altLang="en-US"/>
              <a:pPr/>
              <a:t>‹#›</a:t>
            </a:fld>
            <a:endParaRPr lang="en-US" altLang="en-US"/>
          </a:p>
        </p:txBody>
      </p:sp>
    </p:spTree>
    <p:extLst>
      <p:ext uri="{BB962C8B-B14F-4D97-AF65-F5344CB8AC3E}">
        <p14:creationId xmlns:p14="http://schemas.microsoft.com/office/powerpoint/2010/main" val="300147313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B107C8F-8BEC-1917-2738-44AC1B2791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86B367E-E529-F925-5C74-B87466C107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9B75389-1EDA-2168-B0D0-DD40FE03B0C5}"/>
              </a:ext>
            </a:extLst>
          </p:cNvPr>
          <p:cNvSpPr>
            <a:spLocks noGrp="1" noChangeArrowheads="1"/>
          </p:cNvSpPr>
          <p:nvPr>
            <p:ph type="sldNum" sz="quarter" idx="12"/>
          </p:nvPr>
        </p:nvSpPr>
        <p:spPr>
          <a:ln/>
        </p:spPr>
        <p:txBody>
          <a:bodyPr/>
          <a:lstStyle>
            <a:lvl1pPr>
              <a:defRPr/>
            </a:lvl1pPr>
          </a:lstStyle>
          <a:p>
            <a:fld id="{567D4664-48F7-4CFA-B989-7BB67DD3E365}" type="slidenum">
              <a:rPr lang="en-US" altLang="en-US"/>
              <a:pPr/>
              <a:t>‹#›</a:t>
            </a:fld>
            <a:endParaRPr lang="en-US" altLang="en-US"/>
          </a:p>
        </p:txBody>
      </p:sp>
    </p:spTree>
    <p:extLst>
      <p:ext uri="{BB962C8B-B14F-4D97-AF65-F5344CB8AC3E}">
        <p14:creationId xmlns:p14="http://schemas.microsoft.com/office/powerpoint/2010/main" val="40864164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823A1537-9603-3970-B665-69180DFDF04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650A198-72C8-ECE0-921B-C3165FBCD3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B314213-EF82-0D3E-887B-B7756A1FB225}"/>
              </a:ext>
            </a:extLst>
          </p:cNvPr>
          <p:cNvSpPr>
            <a:spLocks noGrp="1" noChangeArrowheads="1"/>
          </p:cNvSpPr>
          <p:nvPr>
            <p:ph type="sldNum" sz="quarter" idx="12"/>
          </p:nvPr>
        </p:nvSpPr>
        <p:spPr>
          <a:ln/>
        </p:spPr>
        <p:txBody>
          <a:bodyPr/>
          <a:lstStyle>
            <a:lvl1pPr>
              <a:defRPr/>
            </a:lvl1pPr>
          </a:lstStyle>
          <a:p>
            <a:fld id="{6E119B29-08E9-4540-B29C-35CF70774D2B}" type="slidenum">
              <a:rPr lang="en-US" altLang="en-US"/>
              <a:pPr/>
              <a:t>‹#›</a:t>
            </a:fld>
            <a:endParaRPr lang="en-US" altLang="en-US"/>
          </a:p>
        </p:txBody>
      </p:sp>
    </p:spTree>
    <p:extLst>
      <p:ext uri="{BB962C8B-B14F-4D97-AF65-F5344CB8AC3E}">
        <p14:creationId xmlns:p14="http://schemas.microsoft.com/office/powerpoint/2010/main" val="250265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C65AD-83DA-4DF7-95D5-FDEB6FBD86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936717-76DD-49D2-A0FF-AE516D130FA6}"/>
              </a:ext>
            </a:extLst>
          </p:cNvPr>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202B83-34D5-4CCF-83B7-9B35C5B30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D916C-C740-4324-8976-99AEDCCD18A5}"/>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6" name="Footer Placeholder 5">
            <a:extLst>
              <a:ext uri="{FF2B5EF4-FFF2-40B4-BE49-F238E27FC236}">
                <a16:creationId xmlns:a16="http://schemas.microsoft.com/office/drawing/2014/main" id="{3704D51A-5E96-4DE7-8C70-A367505580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FE12BF-815A-4697-8209-4526B7F3F73F}"/>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2964730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33783-89C5-4DF6-BFAA-54E03161EC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C62EC6-08D0-49B7-8A3D-8D50328788A5}"/>
              </a:ext>
            </a:extLst>
          </p:cNvPr>
          <p:cNvSpPr>
            <a:spLocks noGrp="1"/>
          </p:cNvSpPr>
          <p:nvPr>
            <p:ph type="pic" idx="1"/>
          </p:nvPr>
        </p:nvSpPr>
        <p:spPr>
          <a:xfrm>
            <a:off x="5183188" y="987433"/>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0AAE4F-76CD-4D2F-B589-2753DBB17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C23D74-FFEE-4F69-86F9-EA1482998074}"/>
              </a:ext>
            </a:extLst>
          </p:cNvPr>
          <p:cNvSpPr>
            <a:spLocks noGrp="1"/>
          </p:cNvSpPr>
          <p:nvPr>
            <p:ph type="dt" sz="half" idx="10"/>
          </p:nvPr>
        </p:nvSpPr>
        <p:spPr/>
        <p:txBody>
          <a:bodyPr/>
          <a:lstStyle/>
          <a:p>
            <a:fld id="{9CB47C51-B9A3-44C2-8537-2176FDAAFD34}" type="datetimeFigureOut">
              <a:rPr lang="en-US" smtClean="0"/>
              <a:t>28/11/2022</a:t>
            </a:fld>
            <a:endParaRPr lang="en-US"/>
          </a:p>
        </p:txBody>
      </p:sp>
      <p:sp>
        <p:nvSpPr>
          <p:cNvPr id="6" name="Footer Placeholder 5">
            <a:extLst>
              <a:ext uri="{FF2B5EF4-FFF2-40B4-BE49-F238E27FC236}">
                <a16:creationId xmlns:a16="http://schemas.microsoft.com/office/drawing/2014/main" id="{024A6DB7-F9E9-4502-88A9-D72AAE7F53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40B47D-7A74-4DE1-873B-1E8F41DAB751}"/>
              </a:ext>
            </a:extLst>
          </p:cNvPr>
          <p:cNvSpPr>
            <a:spLocks noGrp="1"/>
          </p:cNvSpPr>
          <p:nvPr>
            <p:ph type="sldNum" sz="quarter" idx="12"/>
          </p:nvPr>
        </p:nvSpPr>
        <p:spPr/>
        <p:txBody>
          <a:bodyPr/>
          <a:lstStyle/>
          <a:p>
            <a:fld id="{CFD38CC4-4F23-4A09-86F0-3A4352FA45E4}" type="slidenum">
              <a:rPr lang="en-US" smtClean="0"/>
              <a:t>‹#›</a:t>
            </a:fld>
            <a:endParaRPr lang="en-US"/>
          </a:p>
        </p:txBody>
      </p:sp>
    </p:spTree>
    <p:extLst>
      <p:ext uri="{BB962C8B-B14F-4D97-AF65-F5344CB8AC3E}">
        <p14:creationId xmlns:p14="http://schemas.microsoft.com/office/powerpoint/2010/main" val="419586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7.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20C2BE-B9B3-406A-A74A-752CC2A841CF}"/>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9AA775-7D32-4692-8FF1-BE5E1FFDFB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A41E0B-32AE-4C33-8E6C-759AE3CF745A}"/>
              </a:ext>
            </a:extLst>
          </p:cNvPr>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47C51-B9A3-44C2-8537-2176FDAAFD34}" type="datetimeFigureOut">
              <a:rPr lang="en-US" smtClean="0"/>
              <a:t>28/11/2022</a:t>
            </a:fld>
            <a:endParaRPr lang="en-US"/>
          </a:p>
        </p:txBody>
      </p:sp>
      <p:sp>
        <p:nvSpPr>
          <p:cNvPr id="5" name="Footer Placeholder 4">
            <a:extLst>
              <a:ext uri="{FF2B5EF4-FFF2-40B4-BE49-F238E27FC236}">
                <a16:creationId xmlns:a16="http://schemas.microsoft.com/office/drawing/2014/main" id="{E97192EC-86F4-4238-AC66-AF40EABAE1BC}"/>
              </a:ext>
            </a:extLst>
          </p:cNvPr>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F58209-0041-4EEA-9147-41D5E9A2F7B1}"/>
              </a:ext>
            </a:extLst>
          </p:cNvPr>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38CC4-4F23-4A09-86F0-3A4352FA45E4}" type="slidenum">
              <a:rPr lang="en-US" smtClean="0"/>
              <a:t>‹#›</a:t>
            </a:fld>
            <a:endParaRPr lang="en-US"/>
          </a:p>
        </p:txBody>
      </p:sp>
    </p:spTree>
    <p:extLst>
      <p:ext uri="{BB962C8B-B14F-4D97-AF65-F5344CB8AC3E}">
        <p14:creationId xmlns:p14="http://schemas.microsoft.com/office/powerpoint/2010/main" val="2674451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defRPr/>
            </a:pPr>
            <a:fld id="{D5FE3651-93AC-4179-B05F-B3CCBADE61FF}"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779087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20C2BE-B9B3-406A-A74A-752CC2A841CF}"/>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9AA775-7D32-4692-8FF1-BE5E1FFDFB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A41E0B-32AE-4C33-8E6C-759AE3CF745A}"/>
              </a:ext>
            </a:extLst>
          </p:cNvPr>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47C51-B9A3-44C2-8537-2176FDAAFD34}" type="datetimeFigureOut">
              <a:rPr lang="en-US" smtClean="0">
                <a:solidFill>
                  <a:prstClr val="black">
                    <a:tint val="75000"/>
                  </a:prstClr>
                </a:solidFill>
              </a:rPr>
              <a:pPr/>
              <a:t>28/11/2022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97192EC-86F4-4238-AC66-AF40EABAE1BC}"/>
              </a:ext>
            </a:extLst>
          </p:cNvPr>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7F58209-0041-4EEA-9147-41D5E9A2F7B1}"/>
              </a:ext>
            </a:extLst>
          </p:cNvPr>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38CC4-4F23-4A09-86F0-3A4352FA45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3381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5"/>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defRPr/>
            </a:pPr>
            <a:fld id="{D5FE3651-93AC-4179-B05F-B3CCBADE61FF}"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7704188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defRPr/>
            </a:pPr>
            <a:fld id="{D5FE3651-93AC-4179-B05F-B3CCBADE61FF}"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2319214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060FA53-9E9E-FDAC-34D9-E2CD2CFD857B}"/>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59447FC-41A3-9350-03A3-8F247FB4D619}"/>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8852" name="Rectangle 4">
            <a:extLst>
              <a:ext uri="{FF2B5EF4-FFF2-40B4-BE49-F238E27FC236}">
                <a16:creationId xmlns:a16="http://schemas.microsoft.com/office/drawing/2014/main" id="{649E619D-9566-4C53-7C91-C91975644486}"/>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US"/>
          </a:p>
        </p:txBody>
      </p:sp>
      <p:sp>
        <p:nvSpPr>
          <p:cNvPr id="78853" name="Rectangle 5">
            <a:extLst>
              <a:ext uri="{FF2B5EF4-FFF2-40B4-BE49-F238E27FC236}">
                <a16:creationId xmlns:a16="http://schemas.microsoft.com/office/drawing/2014/main" id="{7081029D-FF11-DE4C-2C8E-C9599664FDC3}"/>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p>
        </p:txBody>
      </p:sp>
      <p:sp>
        <p:nvSpPr>
          <p:cNvPr id="78854" name="Rectangle 6">
            <a:extLst>
              <a:ext uri="{FF2B5EF4-FFF2-40B4-BE49-F238E27FC236}">
                <a16:creationId xmlns:a16="http://schemas.microsoft.com/office/drawing/2014/main" id="{302FCEE4-6132-6112-5715-15241BBB3603}"/>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fld id="{E4992EB9-00FD-49B1-B257-3D8B92E6CCAB}" type="slidenum">
              <a:rPr lang="en-US" altLang="en-US"/>
              <a:pPr/>
              <a:t>‹#›</a:t>
            </a:fld>
            <a:endParaRPr lang="en-US" altLang="en-US"/>
          </a:p>
        </p:txBody>
      </p:sp>
    </p:spTree>
    <p:extLst>
      <p:ext uri="{BB962C8B-B14F-4D97-AF65-F5344CB8AC3E}">
        <p14:creationId xmlns:p14="http://schemas.microsoft.com/office/powerpoint/2010/main" val="271396715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C5EA58C-7BA8-28D2-21AF-19257AE84EB0}"/>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99D94B9-7CC0-E6A8-D8FE-727D4A251274}"/>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8852" name="Rectangle 4">
            <a:extLst>
              <a:ext uri="{FF2B5EF4-FFF2-40B4-BE49-F238E27FC236}">
                <a16:creationId xmlns:a16="http://schemas.microsoft.com/office/drawing/2014/main" id="{DB315F8F-E57E-BAF6-E3D4-C23B41A87285}"/>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Arial" pitchFamily="34" charset="0"/>
              </a:defRPr>
            </a:lvl1pPr>
          </a:lstStyle>
          <a:p>
            <a:pPr>
              <a:defRPr/>
            </a:pPr>
            <a:endParaRPr lang="en-US"/>
          </a:p>
        </p:txBody>
      </p:sp>
      <p:sp>
        <p:nvSpPr>
          <p:cNvPr id="78853" name="Rectangle 5">
            <a:extLst>
              <a:ext uri="{FF2B5EF4-FFF2-40B4-BE49-F238E27FC236}">
                <a16:creationId xmlns:a16="http://schemas.microsoft.com/office/drawing/2014/main" id="{FAC2CD10-EBE3-E8B1-A56E-E2A4A7CC0972}"/>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cs typeface="Arial" pitchFamily="34" charset="0"/>
              </a:defRPr>
            </a:lvl1pPr>
          </a:lstStyle>
          <a:p>
            <a:pPr>
              <a:defRPr/>
            </a:pPr>
            <a:endParaRPr lang="en-US"/>
          </a:p>
        </p:txBody>
      </p:sp>
      <p:sp>
        <p:nvSpPr>
          <p:cNvPr id="78854" name="Rectangle 6">
            <a:extLst>
              <a:ext uri="{FF2B5EF4-FFF2-40B4-BE49-F238E27FC236}">
                <a16:creationId xmlns:a16="http://schemas.microsoft.com/office/drawing/2014/main" id="{F7422C3A-F1E0-7C94-B392-DFB5DD85021A}"/>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1F830D99-EF38-4465-87A5-58F8D4CE5613}" type="slidenum">
              <a:rPr lang="en-US" altLang="en-US"/>
              <a:pPr/>
              <a:t>‹#›</a:t>
            </a:fld>
            <a:endParaRPr lang="en-US" altLang="en-US"/>
          </a:p>
        </p:txBody>
      </p:sp>
    </p:spTree>
    <p:extLst>
      <p:ext uri="{BB962C8B-B14F-4D97-AF65-F5344CB8AC3E}">
        <p14:creationId xmlns:p14="http://schemas.microsoft.com/office/powerpoint/2010/main" val="1580682406"/>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3.png"/><Relationship Id="rId7"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7.png"/><Relationship Id="rId10" Type="http://schemas.openxmlformats.org/officeDocument/2006/relationships/image" Target="../media/image120.png"/><Relationship Id="rId4" Type="http://schemas.openxmlformats.org/officeDocument/2006/relationships/image" Target="../media/image6.png"/><Relationship Id="rId9" Type="http://schemas.openxmlformats.org/officeDocument/2006/relationships/customXml" Target="../ink/ink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customXml" Target="../ink/ink5.xml"/><Relationship Id="rId3" Type="http://schemas.openxmlformats.org/officeDocument/2006/relationships/image" Target="../media/image130.png"/><Relationship Id="rId7" Type="http://schemas.openxmlformats.org/officeDocument/2006/relationships/image" Target="../media/image150.png"/><Relationship Id="rId2" Type="http://schemas.openxmlformats.org/officeDocument/2006/relationships/customXml" Target="../ink/ink2.xml"/><Relationship Id="rId1" Type="http://schemas.openxmlformats.org/officeDocument/2006/relationships/slideLayout" Target="../slideLayouts/slideLayout2.xml"/><Relationship Id="rId6" Type="http://schemas.openxmlformats.org/officeDocument/2006/relationships/customXml" Target="../ink/ink4.xml"/><Relationship Id="rId5" Type="http://schemas.openxmlformats.org/officeDocument/2006/relationships/image" Target="../media/image140.png"/><Relationship Id="rId4" Type="http://schemas.openxmlformats.org/officeDocument/2006/relationships/customXml" Target="../ink/ink3.xml"/><Relationship Id="rId9" Type="http://schemas.openxmlformats.org/officeDocument/2006/relationships/image" Target="../media/image1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xml"/><Relationship Id="rId1" Type="http://schemas.openxmlformats.org/officeDocument/2006/relationships/slideLayout" Target="../slideLayouts/slideLayout46.xml"/><Relationship Id="rId6" Type="http://schemas.openxmlformats.org/officeDocument/2006/relationships/image" Target="../media/image18.png"/><Relationship Id="rId5" Type="http://schemas.openxmlformats.org/officeDocument/2006/relationships/customXml" Target="../ink/ink7.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8.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10.gif"/><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8"/>
          <p:cNvSpPr>
            <a:spLocks noChangeArrowheads="1"/>
          </p:cNvSpPr>
          <p:nvPr/>
        </p:nvSpPr>
        <p:spPr bwMode="auto">
          <a:xfrm>
            <a:off x="0" y="0"/>
            <a:ext cx="12192000" cy="571500"/>
          </a:xfrm>
          <a:prstGeom prst="rect">
            <a:avLst/>
          </a:prstGeom>
          <a:solidFill>
            <a:srgbClr val="FFFF00"/>
          </a:solidFill>
          <a:ln w="9525">
            <a:solidFill>
              <a:srgbClr val="FFFF00"/>
            </a:solidFill>
            <a:miter lim="800000"/>
            <a:headEnd/>
            <a:tailEnd/>
          </a:ln>
        </p:spPr>
        <p:txBody>
          <a:bodyPr anchor="ctr"/>
          <a:lstStyle/>
          <a:p>
            <a:pPr algn="ctr" fontAlgn="base">
              <a:spcBef>
                <a:spcPct val="0"/>
              </a:spcBef>
              <a:spcAft>
                <a:spcPct val="0"/>
              </a:spcAft>
            </a:pPr>
            <a:endParaRPr lang="en-US" sz="3600" b="1" dirty="0">
              <a:solidFill>
                <a:srgbClr val="FF6600"/>
              </a:solidFill>
              <a:latin typeface="Times New Roman" pitchFamily="18" charset="0"/>
            </a:endParaRPr>
          </a:p>
        </p:txBody>
      </p:sp>
      <p:sp>
        <p:nvSpPr>
          <p:cNvPr id="3075" name="Rectangle 1"/>
          <p:cNvSpPr>
            <a:spLocks noChangeArrowheads="1"/>
          </p:cNvSpPr>
          <p:nvPr/>
        </p:nvSpPr>
        <p:spPr bwMode="auto">
          <a:xfrm>
            <a:off x="0" y="533408"/>
            <a:ext cx="12192000" cy="347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vi-VN" sz="3600" b="1" i="1" u="sng" dirty="0">
                <a:solidFill>
                  <a:srgbClr val="000000"/>
                </a:solidFill>
                <a:latin typeface="Times New Roman" pitchFamily="18" charset="0"/>
                <a:cs typeface="Times New Roman" pitchFamily="18" charset="0"/>
              </a:rPr>
              <a:t>Bài tập</a:t>
            </a:r>
            <a:r>
              <a:rPr lang="en-US" sz="3600" b="1" i="1" u="sng" dirty="0">
                <a:solidFill>
                  <a:srgbClr val="000000"/>
                </a:solidFill>
                <a:latin typeface="Times New Roman" pitchFamily="18" charset="0"/>
                <a:cs typeface="Times New Roman" pitchFamily="18" charset="0"/>
              </a:rPr>
              <a:t> 1</a:t>
            </a:r>
            <a:r>
              <a:rPr lang="vi-VN" sz="3600" b="1" i="1" dirty="0">
                <a:solidFill>
                  <a:srgbClr val="000000"/>
                </a:solidFill>
                <a:latin typeface="Times New Roman" pitchFamily="18" charset="0"/>
                <a:cs typeface="Times New Roman" pitchFamily="18" charset="0"/>
              </a:rPr>
              <a:t>:</a:t>
            </a:r>
            <a:r>
              <a:rPr lang="vi-VN" sz="3600" dirty="0">
                <a:solidFill>
                  <a:srgbClr val="000000"/>
                </a:solidFill>
                <a:latin typeface="Times New Roman" pitchFamily="18" charset="0"/>
                <a:cs typeface="Times New Roman" pitchFamily="18" charset="0"/>
              </a:rPr>
              <a:t> </a:t>
            </a:r>
            <a:r>
              <a:rPr lang="vi-VN" sz="3600" dirty="0">
                <a:solidFill>
                  <a:srgbClr val="000099"/>
                </a:solidFill>
                <a:latin typeface="Times New Roman" pitchFamily="18" charset="0"/>
                <a:cs typeface="Times New Roman" pitchFamily="18" charset="0"/>
              </a:rPr>
              <a:t>Ở đậu Hà Lan, hạt vàng </a:t>
            </a:r>
            <a:r>
              <a:rPr lang="en-US" sz="3600" dirty="0" err="1">
                <a:solidFill>
                  <a:srgbClr val="000099"/>
                </a:solidFill>
                <a:latin typeface="Times New Roman" pitchFamily="18" charset="0"/>
                <a:cs typeface="Times New Roman" pitchFamily="18" charset="0"/>
              </a:rPr>
              <a:t>và</a:t>
            </a:r>
            <a:r>
              <a:rPr lang="en-US" sz="3600" dirty="0">
                <a:solidFill>
                  <a:srgbClr val="000099"/>
                </a:solidFill>
                <a:latin typeface="Times New Roman" pitchFamily="18" charset="0"/>
                <a:cs typeface="Times New Roman" pitchFamily="18" charset="0"/>
              </a:rPr>
              <a:t> </a:t>
            </a:r>
            <a:r>
              <a:rPr lang="en-US" sz="3600" dirty="0" err="1">
                <a:solidFill>
                  <a:srgbClr val="000099"/>
                </a:solidFill>
                <a:latin typeface="Times New Roman" pitchFamily="18" charset="0"/>
                <a:cs typeface="Times New Roman" pitchFamily="18" charset="0"/>
              </a:rPr>
              <a:t>vỏ</a:t>
            </a:r>
            <a:r>
              <a:rPr lang="en-US" sz="3600" dirty="0">
                <a:solidFill>
                  <a:srgbClr val="000099"/>
                </a:solidFill>
                <a:latin typeface="Times New Roman" pitchFamily="18" charset="0"/>
                <a:cs typeface="Times New Roman" pitchFamily="18" charset="0"/>
              </a:rPr>
              <a:t> </a:t>
            </a:r>
            <a:r>
              <a:rPr lang="en-US" sz="3600" dirty="0" err="1">
                <a:solidFill>
                  <a:srgbClr val="000099"/>
                </a:solidFill>
                <a:latin typeface="Times New Roman" pitchFamily="18" charset="0"/>
                <a:cs typeface="Times New Roman" pitchFamily="18" charset="0"/>
              </a:rPr>
              <a:t>trơn</a:t>
            </a:r>
            <a:r>
              <a:rPr lang="en-US" sz="3600" dirty="0">
                <a:solidFill>
                  <a:srgbClr val="000099"/>
                </a:solidFill>
                <a:latin typeface="Times New Roman" pitchFamily="18" charset="0"/>
                <a:cs typeface="Times New Roman" pitchFamily="18" charset="0"/>
              </a:rPr>
              <a:t> </a:t>
            </a:r>
            <a:r>
              <a:rPr lang="vi-VN" sz="3600" dirty="0">
                <a:solidFill>
                  <a:srgbClr val="000099"/>
                </a:solidFill>
                <a:latin typeface="Times New Roman" pitchFamily="18" charset="0"/>
                <a:cs typeface="Times New Roman" pitchFamily="18" charset="0"/>
              </a:rPr>
              <a:t>là 2 tính trội hoàn toàn so với hạt xanh</a:t>
            </a:r>
            <a:r>
              <a:rPr lang="en-US" sz="3600" dirty="0">
                <a:solidFill>
                  <a:srgbClr val="000099"/>
                </a:solidFill>
                <a:latin typeface="Times New Roman" pitchFamily="18" charset="0"/>
                <a:cs typeface="Times New Roman" pitchFamily="18" charset="0"/>
              </a:rPr>
              <a:t> </a:t>
            </a:r>
            <a:r>
              <a:rPr lang="en-US" sz="3600" dirty="0" err="1">
                <a:solidFill>
                  <a:srgbClr val="000099"/>
                </a:solidFill>
                <a:latin typeface="Times New Roman" pitchFamily="18" charset="0"/>
                <a:cs typeface="Times New Roman" pitchFamily="18" charset="0"/>
              </a:rPr>
              <a:t>và</a:t>
            </a:r>
            <a:r>
              <a:rPr lang="en-US" sz="3600" dirty="0">
                <a:solidFill>
                  <a:srgbClr val="000099"/>
                </a:solidFill>
                <a:latin typeface="Times New Roman" pitchFamily="18" charset="0"/>
                <a:cs typeface="Times New Roman" pitchFamily="18" charset="0"/>
              </a:rPr>
              <a:t> </a:t>
            </a:r>
            <a:r>
              <a:rPr lang="en-US" sz="3600" dirty="0" err="1">
                <a:solidFill>
                  <a:srgbClr val="000099"/>
                </a:solidFill>
                <a:latin typeface="Times New Roman" pitchFamily="18" charset="0"/>
                <a:cs typeface="Times New Roman" pitchFamily="18" charset="0"/>
              </a:rPr>
              <a:t>vỏ</a:t>
            </a:r>
            <a:r>
              <a:rPr lang="en-US" sz="3600" dirty="0">
                <a:solidFill>
                  <a:srgbClr val="000099"/>
                </a:solidFill>
                <a:latin typeface="Times New Roman" pitchFamily="18" charset="0"/>
                <a:cs typeface="Times New Roman" pitchFamily="18" charset="0"/>
              </a:rPr>
              <a:t> </a:t>
            </a:r>
            <a:r>
              <a:rPr lang="en-US" sz="3600" dirty="0" err="1">
                <a:solidFill>
                  <a:srgbClr val="000099"/>
                </a:solidFill>
                <a:latin typeface="Times New Roman" pitchFamily="18" charset="0"/>
                <a:cs typeface="Times New Roman" pitchFamily="18" charset="0"/>
              </a:rPr>
              <a:t>nhăn</a:t>
            </a:r>
            <a:r>
              <a:rPr lang="vi-VN" sz="3600" dirty="0">
                <a:solidFill>
                  <a:srgbClr val="000099"/>
                </a:solidFill>
                <a:latin typeface="Times New Roman" pitchFamily="18" charset="0"/>
                <a:cs typeface="Times New Roman" pitchFamily="18" charset="0"/>
              </a:rPr>
              <a:t>. Hai cặp tính trạng</a:t>
            </a:r>
            <a:r>
              <a:rPr lang="en-US" sz="3600" dirty="0">
                <a:solidFill>
                  <a:srgbClr val="000099"/>
                </a:solidFill>
                <a:latin typeface="Times New Roman" pitchFamily="18" charset="0"/>
                <a:cs typeface="Times New Roman" pitchFamily="18" charset="0"/>
              </a:rPr>
              <a:t> </a:t>
            </a:r>
            <a:r>
              <a:rPr lang="vi-VN" sz="3600" dirty="0">
                <a:solidFill>
                  <a:srgbClr val="000099"/>
                </a:solidFill>
                <a:latin typeface="Times New Roman" pitchFamily="18" charset="0"/>
                <a:cs typeface="Times New Roman" pitchFamily="18" charset="0"/>
              </a:rPr>
              <a:t>màu sắc </a:t>
            </a:r>
            <a:r>
              <a:rPr lang="en-US" sz="3600" dirty="0" err="1">
                <a:solidFill>
                  <a:srgbClr val="000099"/>
                </a:solidFill>
                <a:latin typeface="Times New Roman" pitchFamily="18" charset="0"/>
                <a:cs typeface="Times New Roman" pitchFamily="18" charset="0"/>
              </a:rPr>
              <a:t>và</a:t>
            </a:r>
            <a:r>
              <a:rPr lang="en-US" sz="3600" dirty="0">
                <a:solidFill>
                  <a:srgbClr val="000099"/>
                </a:solidFill>
                <a:latin typeface="Times New Roman" pitchFamily="18" charset="0"/>
                <a:cs typeface="Times New Roman" pitchFamily="18" charset="0"/>
              </a:rPr>
              <a:t> </a:t>
            </a:r>
            <a:r>
              <a:rPr lang="en-US" sz="3600" dirty="0" err="1">
                <a:solidFill>
                  <a:srgbClr val="000099"/>
                </a:solidFill>
                <a:latin typeface="Times New Roman" pitchFamily="18" charset="0"/>
                <a:cs typeface="Times New Roman" pitchFamily="18" charset="0"/>
              </a:rPr>
              <a:t>hình</a:t>
            </a:r>
            <a:r>
              <a:rPr lang="en-US" sz="3600" dirty="0">
                <a:solidFill>
                  <a:srgbClr val="000099"/>
                </a:solidFill>
                <a:latin typeface="Times New Roman" pitchFamily="18" charset="0"/>
                <a:cs typeface="Times New Roman" pitchFamily="18" charset="0"/>
              </a:rPr>
              <a:t> </a:t>
            </a:r>
            <a:r>
              <a:rPr lang="en-US" sz="3600" dirty="0" err="1">
                <a:solidFill>
                  <a:srgbClr val="000099"/>
                </a:solidFill>
                <a:latin typeface="Times New Roman" pitchFamily="18" charset="0"/>
                <a:cs typeface="Times New Roman" pitchFamily="18" charset="0"/>
              </a:rPr>
              <a:t>dạng</a:t>
            </a:r>
            <a:r>
              <a:rPr lang="en-US" sz="3600" dirty="0">
                <a:solidFill>
                  <a:srgbClr val="000099"/>
                </a:solidFill>
                <a:latin typeface="Times New Roman" pitchFamily="18" charset="0"/>
                <a:cs typeface="Times New Roman" pitchFamily="18" charset="0"/>
              </a:rPr>
              <a:t> </a:t>
            </a:r>
            <a:r>
              <a:rPr lang="en-US" sz="3600" dirty="0" err="1">
                <a:solidFill>
                  <a:srgbClr val="000099"/>
                </a:solidFill>
                <a:latin typeface="Times New Roman" pitchFamily="18" charset="0"/>
                <a:cs typeface="Times New Roman" pitchFamily="18" charset="0"/>
              </a:rPr>
              <a:t>vỏ</a:t>
            </a:r>
            <a:r>
              <a:rPr lang="en-US" sz="3600" dirty="0">
                <a:solidFill>
                  <a:srgbClr val="000099"/>
                </a:solidFill>
                <a:latin typeface="Times New Roman" pitchFamily="18" charset="0"/>
                <a:cs typeface="Times New Roman" pitchFamily="18" charset="0"/>
              </a:rPr>
              <a:t> </a:t>
            </a:r>
            <a:r>
              <a:rPr lang="vi-VN" sz="3600" dirty="0">
                <a:solidFill>
                  <a:srgbClr val="000099"/>
                </a:solidFill>
                <a:latin typeface="Times New Roman" pitchFamily="18" charset="0"/>
                <a:cs typeface="Times New Roman" pitchFamily="18" charset="0"/>
              </a:rPr>
              <a:t>hạt di truyền độc lập với nhau. </a:t>
            </a:r>
            <a:endParaRPr lang="en-US" sz="3600" dirty="0">
              <a:solidFill>
                <a:srgbClr val="000099"/>
              </a:solidFill>
              <a:latin typeface="Times New Roman" pitchFamily="18" charset="0"/>
              <a:cs typeface="Times New Roman" pitchFamily="18" charset="0"/>
            </a:endParaRPr>
          </a:p>
          <a:p>
            <a:pPr algn="just" fontAlgn="base">
              <a:spcBef>
                <a:spcPct val="0"/>
              </a:spcBef>
              <a:spcAft>
                <a:spcPct val="0"/>
              </a:spcAft>
            </a:pPr>
            <a:r>
              <a:rPr lang="en-US" sz="3600" dirty="0">
                <a:solidFill>
                  <a:srgbClr val="000000"/>
                </a:solidFill>
                <a:latin typeface="Times New Roman" pitchFamily="18" charset="0"/>
                <a:cs typeface="Times New Roman" pitchFamily="18" charset="0"/>
              </a:rPr>
              <a:t>	Cho </a:t>
            </a:r>
            <a:r>
              <a:rPr lang="en-US" sz="3600" dirty="0" err="1">
                <a:solidFill>
                  <a:srgbClr val="000000"/>
                </a:solidFill>
                <a:latin typeface="Times New Roman" pitchFamily="18" charset="0"/>
                <a:cs typeface="Times New Roman" pitchFamily="18" charset="0"/>
              </a:rPr>
              <a:t>cây</a:t>
            </a:r>
            <a:r>
              <a:rPr lang="vi-VN" sz="3600" dirty="0">
                <a:solidFill>
                  <a:srgbClr val="000000"/>
                </a:solidFill>
                <a:latin typeface="Times New Roman" pitchFamily="18" charset="0"/>
                <a:cs typeface="Times New Roman" pitchFamily="18" charset="0"/>
              </a:rPr>
              <a:t> hạt vàng </a:t>
            </a:r>
            <a:r>
              <a:rPr lang="en-US" sz="3600" dirty="0" err="1">
                <a:solidFill>
                  <a:srgbClr val="000000"/>
                </a:solidFill>
                <a:latin typeface="Times New Roman" pitchFamily="18" charset="0"/>
                <a:cs typeface="Times New Roman" pitchFamily="18" charset="0"/>
              </a:rPr>
              <a:t>và</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vỏ</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trơn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thuần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chủng</a:t>
            </a:r>
            <a:r>
              <a:rPr lang="vi-VN" sz="3600" dirty="0">
                <a:solidFill>
                  <a:srgbClr val="000000"/>
                </a:solidFill>
                <a:latin typeface="Times New Roman" pitchFamily="18" charset="0"/>
                <a:cs typeface="Times New Roman" pitchFamily="18" charset="0"/>
              </a:rPr>
              <a:t> giao phấn với cây hạt xanh</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và</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vỏ</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nhăn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thu</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được</a:t>
            </a:r>
            <a:r>
              <a:rPr lang="en-US" sz="3600" dirty="0">
                <a:solidFill>
                  <a:srgbClr val="000000"/>
                </a:solidFill>
                <a:latin typeface="Times New Roman" pitchFamily="18" charset="0"/>
                <a:cs typeface="Times New Roman" pitchFamily="18" charset="0"/>
              </a:rPr>
              <a:t> </a:t>
            </a:r>
            <a:r>
              <a:rPr lang="en-US" sz="3200" dirty="0">
                <a:solidFill>
                  <a:srgbClr val="000000"/>
                </a:solidFill>
                <a:latin typeface="Times New Roman" pitchFamily="18" charset="0"/>
                <a:cs typeface="Times New Roman" pitchFamily="18" charset="0"/>
              </a:rPr>
              <a:t>F</a:t>
            </a:r>
            <a:r>
              <a:rPr lang="en-US" sz="3200" baseline="-25000" dirty="0">
                <a:solidFill>
                  <a:srgbClr val="000000"/>
                </a:solidFill>
                <a:latin typeface="Times New Roman" pitchFamily="18" charset="0"/>
                <a:cs typeface="Times New Roman" pitchFamily="18" charset="0"/>
              </a:rPr>
              <a:t>1</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toàn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cây</a:t>
            </a:r>
            <a:r>
              <a:rPr lang="en-US" sz="3600" dirty="0">
                <a:solidFill>
                  <a:srgbClr val="000000"/>
                </a:solidFill>
                <a:latin typeface="Times New Roman" pitchFamily="18" charset="0"/>
                <a:cs typeface="Times New Roman" pitchFamily="18" charset="0"/>
              </a:rPr>
              <a:t> </a:t>
            </a:r>
            <a:r>
              <a:rPr lang="vi-VN" sz="3600" dirty="0">
                <a:solidFill>
                  <a:srgbClr val="000000"/>
                </a:solidFill>
                <a:latin typeface="Times New Roman" pitchFamily="18" charset="0"/>
                <a:cs typeface="Times New Roman" pitchFamily="18" charset="0"/>
              </a:rPr>
              <a:t>hạt vàng </a:t>
            </a:r>
            <a:r>
              <a:rPr lang="en-US" sz="3600" dirty="0" err="1">
                <a:solidFill>
                  <a:srgbClr val="000000"/>
                </a:solidFill>
                <a:latin typeface="Times New Roman" pitchFamily="18" charset="0"/>
                <a:cs typeface="Times New Roman" pitchFamily="18" charset="0"/>
              </a:rPr>
              <a:t>và</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vỏ</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trơn</a:t>
            </a:r>
            <a:r>
              <a:rPr lang="en-US" sz="3600" dirty="0">
                <a:solidFill>
                  <a:srgbClr val="000000"/>
                </a:solidFill>
                <a:latin typeface="Times New Roman" pitchFamily="18" charset="0"/>
                <a:cs typeface="Times New Roman" pitchFamily="18" charset="0"/>
              </a:rPr>
              <a:t>.</a:t>
            </a:r>
            <a:endParaRPr lang="vi-VN" sz="3600" dirty="0">
              <a:solidFill>
                <a:srgbClr val="000000"/>
              </a:solidFill>
              <a:latin typeface="Times New Roman" pitchFamily="18" charset="0"/>
              <a:cs typeface="Times New Roman" pitchFamily="18" charset="0"/>
            </a:endParaRPr>
          </a:p>
          <a:p>
            <a:pPr algn="just" fontAlgn="base">
              <a:spcBef>
                <a:spcPct val="0"/>
              </a:spcBef>
              <a:spcAft>
                <a:spcPct val="0"/>
              </a:spcAft>
            </a:pPr>
            <a:r>
              <a:rPr lang="en-US" sz="3600" dirty="0">
                <a:solidFill>
                  <a:srgbClr val="000000"/>
                </a:solidFill>
                <a:latin typeface="Times New Roman" pitchFamily="18" charset="0"/>
                <a:cs typeface="Times New Roman" pitchFamily="18" charset="0"/>
              </a:rPr>
              <a:t>	Cho </a:t>
            </a:r>
            <a:r>
              <a:rPr lang="en-US" sz="3600" dirty="0" err="1">
                <a:solidFill>
                  <a:srgbClr val="000000"/>
                </a:solidFill>
                <a:latin typeface="Times New Roman" pitchFamily="18" charset="0"/>
                <a:cs typeface="Times New Roman" pitchFamily="18" charset="0"/>
              </a:rPr>
              <a:t>cây</a:t>
            </a:r>
            <a:r>
              <a:rPr lang="en-US" sz="3600" dirty="0">
                <a:solidFill>
                  <a:srgbClr val="000000"/>
                </a:solidFill>
                <a:latin typeface="Times New Roman" pitchFamily="18" charset="0"/>
                <a:cs typeface="Times New Roman" pitchFamily="18" charset="0"/>
              </a:rPr>
              <a:t> F</a:t>
            </a:r>
            <a:r>
              <a:rPr lang="en-US" sz="3600" baseline="-25000" dirty="0">
                <a:solidFill>
                  <a:srgbClr val="000000"/>
                </a:solidFill>
                <a:latin typeface="Times New Roman" pitchFamily="18" charset="0"/>
                <a:cs typeface="Times New Roman" pitchFamily="18" charset="0"/>
              </a:rPr>
              <a:t>1</a:t>
            </a:r>
            <a:r>
              <a:rPr lang="en-US" sz="40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lai</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phân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tích</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được</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kết</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quả</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như</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thế</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nào</a:t>
            </a:r>
            <a:r>
              <a:rPr lang="en-US" sz="3600" dirty="0">
                <a:solidFill>
                  <a:srgbClr val="000000"/>
                </a:solidFill>
                <a:latin typeface="Times New Roman" pitchFamily="18" charset="0"/>
                <a:cs typeface="Times New Roman" pitchFamily="18" charset="0"/>
              </a:rPr>
              <a:t>?</a:t>
            </a:r>
            <a:endParaRPr lang="vi-VN" sz="36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2238473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EBAABBF-B27E-4A8A-A057-1FB65F9BE11C}"/>
              </a:ext>
            </a:extLst>
          </p:cNvPr>
          <p:cNvGrpSpPr>
            <a:grpSpLocks/>
          </p:cNvGrpSpPr>
          <p:nvPr/>
        </p:nvGrpSpPr>
        <p:grpSpPr bwMode="auto">
          <a:xfrm>
            <a:off x="69215" y="148879"/>
            <a:ext cx="4998720" cy="6040753"/>
            <a:chOff x="3343275" y="471488"/>
            <a:chExt cx="5800725" cy="7194553"/>
          </a:xfrm>
        </p:grpSpPr>
        <p:grpSp>
          <p:nvGrpSpPr>
            <p:cNvPr id="3" name="Group 7">
              <a:extLst>
                <a:ext uri="{FF2B5EF4-FFF2-40B4-BE49-F238E27FC236}">
                  <a16:creationId xmlns:a16="http://schemas.microsoft.com/office/drawing/2014/main" id="{1AC23261-8C1A-43D3-9B4C-8F735EDAD356}"/>
                </a:ext>
              </a:extLst>
            </p:cNvPr>
            <p:cNvGrpSpPr>
              <a:grpSpLocks/>
            </p:cNvGrpSpPr>
            <p:nvPr/>
          </p:nvGrpSpPr>
          <p:grpSpPr bwMode="auto">
            <a:xfrm>
              <a:off x="3343275" y="471488"/>
              <a:ext cx="5800725" cy="7194553"/>
              <a:chOff x="960" y="96"/>
              <a:chExt cx="3654" cy="4532"/>
            </a:xfrm>
          </p:grpSpPr>
          <p:pic>
            <p:nvPicPr>
              <p:cNvPr id="5" name="Picture 5" descr="Image-17">
                <a:extLst>
                  <a:ext uri="{FF2B5EF4-FFF2-40B4-BE49-F238E27FC236}">
                    <a16:creationId xmlns:a16="http://schemas.microsoft.com/office/drawing/2014/main" id="{11DB3C3F-D5F4-4317-A979-AC976AAEFBD9}"/>
                  </a:ext>
                </a:extLst>
              </p:cNvPr>
              <p:cNvPicPr>
                <a:picLocks noChangeAspect="1" noChangeArrowheads="1"/>
              </p:cNvPicPr>
              <p:nvPr/>
            </p:nvPicPr>
            <p:blipFill>
              <a:blip r:embed="rId2">
                <a:lum bright="-20000" contrast="36000"/>
                <a:extLst>
                  <a:ext uri="{28A0092B-C50C-407E-A947-70E740481C1C}">
                    <a14:useLocalDpi xmlns:a14="http://schemas.microsoft.com/office/drawing/2010/main" val="0"/>
                  </a:ext>
                </a:extLst>
              </a:blip>
              <a:srcRect/>
              <a:stretch>
                <a:fillRect/>
              </a:stretch>
            </p:blipFill>
            <p:spPr bwMode="auto">
              <a:xfrm>
                <a:off x="960" y="96"/>
                <a:ext cx="3654" cy="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a:extLst>
                  <a:ext uri="{FF2B5EF4-FFF2-40B4-BE49-F238E27FC236}">
                    <a16:creationId xmlns:a16="http://schemas.microsoft.com/office/drawing/2014/main" id="{D63B55EE-16F5-4D0A-AFC8-8A8B27A963E7}"/>
                  </a:ext>
                </a:extLst>
              </p:cNvPr>
              <p:cNvSpPr txBox="1">
                <a:spLocks noChangeArrowheads="1"/>
              </p:cNvSpPr>
              <p:nvPr/>
            </p:nvSpPr>
            <p:spPr bwMode="auto">
              <a:xfrm>
                <a:off x="1200" y="3889"/>
                <a:ext cx="3359" cy="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50000"/>
                  </a:spcBef>
                  <a:buClrTx/>
                  <a:buSzTx/>
                  <a:buFontTx/>
                  <a:buNone/>
                </a:pPr>
                <a:endParaRPr lang="en-US" altLang="en-US" sz="400" b="1">
                  <a:latin typeface="VNI-Times" pitchFamily="2" charset="0"/>
                </a:endParaRPr>
              </a:p>
              <a:p>
                <a:pPr algn="ctr" eaLnBrk="1" hangingPunct="1">
                  <a:spcBef>
                    <a:spcPct val="50000"/>
                  </a:spcBef>
                  <a:buClrTx/>
                  <a:buSzTx/>
                  <a:buFontTx/>
                  <a:buNone/>
                </a:pPr>
                <a:r>
                  <a:rPr lang="en-US" altLang="en-US" sz="1800" b="1">
                    <a:latin typeface=".VnArial Narrow" pitchFamily="34" charset="0"/>
                  </a:rPr>
                  <a:t>H×nh 13. C¬ së tÕ bµo häc cña </a:t>
                </a:r>
              </a:p>
              <a:p>
                <a:pPr algn="ctr" eaLnBrk="1" hangingPunct="1">
                  <a:spcBef>
                    <a:spcPct val="50000"/>
                  </a:spcBef>
                  <a:buClrTx/>
                  <a:buSzTx/>
                  <a:buFontTx/>
                  <a:buNone/>
                </a:pPr>
                <a:r>
                  <a:rPr lang="en-US" altLang="en-US" sz="1800" b="1">
                    <a:latin typeface=".VnArial Narrow" pitchFamily="34" charset="0"/>
                  </a:rPr>
                  <a:t>di truyÒn liªn kÕt</a:t>
                </a:r>
              </a:p>
            </p:txBody>
          </p:sp>
        </p:grpSp>
        <p:sp>
          <p:nvSpPr>
            <p:cNvPr id="4" name="TextBox 6">
              <a:extLst>
                <a:ext uri="{FF2B5EF4-FFF2-40B4-BE49-F238E27FC236}">
                  <a16:creationId xmlns:a16="http://schemas.microsoft.com/office/drawing/2014/main" id="{951ADC35-6537-45C5-AA29-36F280F7A7BA}"/>
                </a:ext>
              </a:extLst>
            </p:cNvPr>
            <p:cNvSpPr txBox="1">
              <a:spLocks noChangeArrowheads="1"/>
            </p:cNvSpPr>
            <p:nvPr/>
          </p:nvSpPr>
          <p:spPr bwMode="auto">
            <a:xfrm>
              <a:off x="4038154" y="687032"/>
              <a:ext cx="686822" cy="47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2000">
                  <a:latin typeface="VNI-Times" pitchFamily="2" charset="0"/>
                </a:rPr>
                <a:t>(</a:t>
              </a:r>
              <a:r>
                <a:rPr lang="en-US" altLang="en-US" sz="2000">
                  <a:solidFill>
                    <a:srgbClr val="003366"/>
                  </a:solidFill>
                  <a:latin typeface="VNI-Times" pitchFamily="2" charset="0"/>
                </a:rPr>
                <a:t>tc</a:t>
              </a:r>
              <a:r>
                <a:rPr lang="en-US" altLang="en-US" sz="2000">
                  <a:latin typeface="VNI-Times" pitchFamily="2" charset="0"/>
                </a:rPr>
                <a:t>)</a:t>
              </a:r>
              <a:endParaRPr lang="vi-VN" altLang="en-US" sz="2000">
                <a:latin typeface="VNI-Times" pitchFamily="2" charset="0"/>
              </a:endParaRPr>
            </a:p>
          </p:txBody>
        </p:sp>
      </p:grpSp>
      <p:sp>
        <p:nvSpPr>
          <p:cNvPr id="7" name="TextBox 6">
            <a:extLst>
              <a:ext uri="{FF2B5EF4-FFF2-40B4-BE49-F238E27FC236}">
                <a16:creationId xmlns:a16="http://schemas.microsoft.com/office/drawing/2014/main" id="{CA201EBC-F3BD-43E8-AA0C-97DC2A7E7494}"/>
              </a:ext>
            </a:extLst>
          </p:cNvPr>
          <p:cNvSpPr txBox="1"/>
          <p:nvPr/>
        </p:nvSpPr>
        <p:spPr>
          <a:xfrm>
            <a:off x="69221" y="5339842"/>
            <a:ext cx="4998719" cy="707886"/>
          </a:xfrm>
          <a:prstGeom prst="rect">
            <a:avLst/>
          </a:prstGeom>
          <a:solidFill>
            <a:schemeClr val="accent4">
              <a:lumMod val="20000"/>
              <a:lumOff val="80000"/>
            </a:schemeClr>
          </a:solid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HÌNH 13. CƠ SỞ TẾ BÀO HỌC CỦA DI TRUYỀN LIÊN KẾT</a:t>
            </a:r>
          </a:p>
        </p:txBody>
      </p:sp>
      <p:sp>
        <p:nvSpPr>
          <p:cNvPr id="8" name="TextBox 7">
            <a:extLst>
              <a:ext uri="{FF2B5EF4-FFF2-40B4-BE49-F238E27FC236}">
                <a16:creationId xmlns:a16="http://schemas.microsoft.com/office/drawing/2014/main" id="{D38B10F6-B5BD-4100-84F3-B71B7F689100}"/>
              </a:ext>
            </a:extLst>
          </p:cNvPr>
          <p:cNvSpPr txBox="1"/>
          <p:nvPr/>
        </p:nvSpPr>
        <p:spPr>
          <a:xfrm>
            <a:off x="5150491" y="769935"/>
            <a:ext cx="6857999" cy="954107"/>
          </a:xfrm>
          <a:prstGeom prst="rect">
            <a:avLst/>
          </a:prstGeom>
          <a:solidFill>
            <a:schemeClr val="accent5">
              <a:lumMod val="20000"/>
              <a:lumOff val="80000"/>
            </a:schemeClr>
          </a:solidFill>
        </p:spPr>
        <p:txBody>
          <a:bodyPr wrap="square">
            <a:spAutoFit/>
          </a:bodyPr>
          <a:lstStyle/>
          <a:p>
            <a:r>
              <a:rPr lang="en-US" sz="2800" dirty="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ruồi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đực</a:t>
            </a:r>
            <a:r>
              <a:rPr lang="en-US" sz="2800" dirty="0">
                <a:latin typeface="Times New Roman" panose="02020603050405020304" pitchFamily="18" charset="0"/>
                <a:cs typeface="Times New Roman" panose="02020603050405020304" pitchFamily="18" charset="0"/>
              </a:rPr>
              <a:t> F1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ruồi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đen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endParaRPr lang="en-US" sz="2800" dirty="0"/>
          </a:p>
        </p:txBody>
      </p:sp>
      <p:sp>
        <p:nvSpPr>
          <p:cNvPr id="9" name="TextBox 8">
            <a:extLst>
              <a:ext uri="{FF2B5EF4-FFF2-40B4-BE49-F238E27FC236}">
                <a16:creationId xmlns:a16="http://schemas.microsoft.com/office/drawing/2014/main" id="{A51317A5-4A6F-47D3-84E4-213A36DA344D}"/>
              </a:ext>
            </a:extLst>
          </p:cNvPr>
          <p:cNvSpPr txBox="1"/>
          <p:nvPr/>
        </p:nvSpPr>
        <p:spPr>
          <a:xfrm>
            <a:off x="6858001" y="148884"/>
            <a:ext cx="3267075" cy="461665"/>
          </a:xfrm>
          <a:prstGeom prst="rect">
            <a:avLst/>
          </a:prstGeom>
          <a:solidFill>
            <a:schemeClr val="accent4">
              <a:lumMod val="20000"/>
              <a:lumOff val="80000"/>
            </a:schemeClr>
          </a:solidFill>
        </p:spPr>
        <p:txBody>
          <a:bodyPr wrap="square">
            <a:spAutoFit/>
          </a:bodyPr>
          <a:lstStyle/>
          <a:p>
            <a:r>
              <a:rPr lang="en-US" sz="2400" b="1" dirty="0">
                <a:latin typeface="Times New Roman" panose="02020603050405020304" pitchFamily="18" charset="0"/>
                <a:cs typeface="Times New Roman" panose="02020603050405020304" pitchFamily="18" charset="0"/>
              </a:rPr>
              <a:t>TRẢ LỜI CÂU HỎI</a:t>
            </a:r>
            <a:endParaRPr lang="en-US" sz="2400" b="1" dirty="0"/>
          </a:p>
        </p:txBody>
      </p:sp>
      <p:sp>
        <p:nvSpPr>
          <p:cNvPr id="10" name="TextBox 9">
            <a:extLst>
              <a:ext uri="{FF2B5EF4-FFF2-40B4-BE49-F238E27FC236}">
                <a16:creationId xmlns:a16="http://schemas.microsoft.com/office/drawing/2014/main" id="{792B5574-214C-4D4F-87EF-684A634B1B98}"/>
              </a:ext>
            </a:extLst>
          </p:cNvPr>
          <p:cNvSpPr txBox="1"/>
          <p:nvPr/>
        </p:nvSpPr>
        <p:spPr>
          <a:xfrm>
            <a:off x="5150489" y="2738689"/>
            <a:ext cx="6972299" cy="1815882"/>
          </a:xfrm>
          <a:prstGeom prst="rect">
            <a:avLst/>
          </a:prstGeom>
          <a:noFill/>
        </p:spPr>
        <p:txBody>
          <a:bodyPr wrap="square">
            <a:spAutoFit/>
          </a:bodyPr>
          <a:lstStyle/>
          <a:p>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Phép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lai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giữa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ruồi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đực</a:t>
            </a:r>
            <a:r>
              <a:rPr lang="en-US" sz="2800" dirty="0">
                <a:solidFill>
                  <a:schemeClr val="bg1"/>
                </a:solidFill>
                <a:latin typeface="Times New Roman" panose="02020603050405020304" pitchFamily="18" charset="0"/>
                <a:cs typeface="Times New Roman" panose="02020603050405020304" pitchFamily="18" charset="0"/>
              </a:rPr>
              <a:t> F1 </a:t>
            </a:r>
            <a:r>
              <a:rPr lang="en-US" sz="2800" dirty="0" err="1">
                <a:solidFill>
                  <a:schemeClr val="bg1"/>
                </a:solidFill>
                <a:latin typeface="Times New Roman" panose="02020603050405020304" pitchFamily="18" charset="0"/>
                <a:cs typeface="Times New Roman" panose="02020603050405020304" pitchFamily="18" charset="0"/>
              </a:rPr>
              <a:t>với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ruồi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thân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đen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cụt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là</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phép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lai</a:t>
            </a:r>
            <a:r>
              <a:rPr lang="en-US" sz="2800" dirty="0">
                <a:solidFill>
                  <a:schemeClr val="bg1"/>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giữa</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cá</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thể</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mang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tính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trạng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trội</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với</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cá</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thể</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mang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tính</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trạng</a:t>
            </a:r>
            <a:r>
              <a:rPr lang="en-US" sz="2800" i="1" dirty="0">
                <a:solidFill>
                  <a:srgbClr val="FFFF00"/>
                </a:solidFill>
                <a:latin typeface="Times New Roman" panose="02020603050405020304" pitchFamily="18" charset="0"/>
                <a:cs typeface="Times New Roman" panose="02020603050405020304" pitchFamily="18" charset="0"/>
              </a:rPr>
              <a:t> </a:t>
            </a:r>
            <a:r>
              <a:rPr lang="en-US" sz="2800" i="1" dirty="0" err="1">
                <a:solidFill>
                  <a:srgbClr val="FFFF00"/>
                </a:solidFill>
                <a:latin typeface="Times New Roman" panose="02020603050405020304" pitchFamily="18" charset="0"/>
                <a:cs typeface="Times New Roman" panose="02020603050405020304" pitchFamily="18" charset="0"/>
              </a:rPr>
              <a:t>lặn</a:t>
            </a:r>
            <a:r>
              <a:rPr lang="en-US" sz="2800" i="1" dirty="0">
                <a:solidFill>
                  <a:srgbClr val="FFFF00"/>
                </a:solidFill>
                <a:latin typeface="Times New Roman" panose="02020603050405020304" pitchFamily="18" charset="0"/>
                <a:cs typeface="Times New Roman" panose="02020603050405020304" pitchFamily="18" charset="0"/>
              </a:rPr>
              <a:t> </a:t>
            </a:r>
          </a:p>
          <a:p>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Phép</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lai</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phân</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tích</a:t>
            </a:r>
            <a:endParaRPr lang="en-US" sz="2800" dirty="0">
              <a:solidFill>
                <a:srgbClr val="FFFF00"/>
              </a:solidFill>
            </a:endParaRPr>
          </a:p>
        </p:txBody>
      </p:sp>
      <p:sp>
        <p:nvSpPr>
          <p:cNvPr id="11" name="TextBox 10">
            <a:extLst>
              <a:ext uri="{FF2B5EF4-FFF2-40B4-BE49-F238E27FC236}">
                <a16:creationId xmlns:a16="http://schemas.microsoft.com/office/drawing/2014/main" id="{51E9DD65-D134-4E87-8FCC-9F889984E065}"/>
              </a:ext>
            </a:extLst>
          </p:cNvPr>
          <p:cNvSpPr txBox="1"/>
          <p:nvPr/>
        </p:nvSpPr>
        <p:spPr>
          <a:xfrm>
            <a:off x="5031426" y="1824201"/>
            <a:ext cx="7210424" cy="954107"/>
          </a:xfrm>
          <a:prstGeom prst="rect">
            <a:avLst/>
          </a:prstGeom>
          <a:noFill/>
        </p:spPr>
        <p:txBody>
          <a:bodyPr wrap="square">
            <a:spAutoFit/>
          </a:bodyPr>
          <a:lstStyle/>
          <a:p>
            <a:r>
              <a:rPr lang="en-US" sz="2800" dirty="0">
                <a:solidFill>
                  <a:schemeClr val="bg1"/>
                </a:solidFill>
                <a:latin typeface="Times New Roman" panose="02020603050405020304" pitchFamily="18" charset="0"/>
                <a:cs typeface="Times New Roman" panose="02020603050405020304" pitchFamily="18" charset="0"/>
              </a:rPr>
              <a:t>- P </a:t>
            </a:r>
            <a:r>
              <a:rPr lang="en-US" sz="2800" dirty="0" err="1">
                <a:solidFill>
                  <a:schemeClr val="bg1"/>
                </a:solidFill>
                <a:latin typeface="Times New Roman" panose="02020603050405020304" pitchFamily="18" charset="0"/>
                <a:cs typeface="Times New Roman" panose="02020603050405020304" pitchFamily="18" charset="0"/>
              </a:rPr>
              <a:t>thuần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chủng</a:t>
            </a:r>
            <a:r>
              <a:rPr lang="en-US" sz="2800" dirty="0">
                <a:solidFill>
                  <a:schemeClr val="bg1"/>
                </a:solidFill>
                <a:latin typeface="Times New Roman" panose="02020603050405020304" pitchFamily="18" charset="0"/>
                <a:cs typeface="Times New Roman" panose="02020603050405020304" pitchFamily="18" charset="0"/>
              </a:rPr>
              <a:t>, F1 </a:t>
            </a:r>
            <a:r>
              <a:rPr lang="en-US" sz="2800" dirty="0" err="1">
                <a:solidFill>
                  <a:schemeClr val="bg1"/>
                </a:solidFill>
                <a:latin typeface="Times New Roman" panose="02020603050405020304" pitchFamily="18" charset="0"/>
                <a:cs typeface="Times New Roman" panose="02020603050405020304" pitchFamily="18" charset="0"/>
              </a:rPr>
              <a:t>đồng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tính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thân</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xám</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cánh</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dài</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là</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tính</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trạng</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trội</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thân</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đen</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cánh</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cụt</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là</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TT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lặn</a:t>
            </a:r>
            <a:endParaRPr lang="en-US" sz="2800" dirty="0">
              <a:solidFill>
                <a:schemeClr val="bg1"/>
              </a:solidFill>
            </a:endParaRPr>
          </a:p>
        </p:txBody>
      </p:sp>
      <p:sp>
        <p:nvSpPr>
          <p:cNvPr id="12" name="TextBox 11">
            <a:extLst>
              <a:ext uri="{FF2B5EF4-FFF2-40B4-BE49-F238E27FC236}">
                <a16:creationId xmlns:a16="http://schemas.microsoft.com/office/drawing/2014/main" id="{C21D6AF4-E69C-49D2-A8DF-A3773C391DB2}"/>
              </a:ext>
            </a:extLst>
          </p:cNvPr>
          <p:cNvSpPr txBox="1"/>
          <p:nvPr/>
        </p:nvSpPr>
        <p:spPr>
          <a:xfrm>
            <a:off x="5150491" y="4813932"/>
            <a:ext cx="6857999" cy="954107"/>
          </a:xfrm>
          <a:prstGeom prst="rect">
            <a:avLst/>
          </a:prstGeom>
          <a:solidFill>
            <a:schemeClr val="accent5">
              <a:lumMod val="20000"/>
              <a:lumOff val="80000"/>
            </a:schemeClr>
          </a:solidFill>
        </p:spPr>
        <p:txBody>
          <a:bodyPr wrap="square">
            <a:spAutoFit/>
          </a:bodyPr>
          <a:lstStyle/>
          <a:p>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Moocgan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a:t>
            </a:r>
            <a:endParaRPr lang="en-US" sz="2800" dirty="0"/>
          </a:p>
        </p:txBody>
      </p:sp>
      <p:sp>
        <p:nvSpPr>
          <p:cNvPr id="13" name="TextBox 12">
            <a:extLst>
              <a:ext uri="{FF2B5EF4-FFF2-40B4-BE49-F238E27FC236}">
                <a16:creationId xmlns:a16="http://schemas.microsoft.com/office/drawing/2014/main" id="{CF3B8B64-055C-42C5-8289-9204B9FA8579}"/>
              </a:ext>
            </a:extLst>
          </p:cNvPr>
          <p:cNvSpPr txBox="1"/>
          <p:nvPr/>
        </p:nvSpPr>
        <p:spPr>
          <a:xfrm>
            <a:off x="5150487" y="5795290"/>
            <a:ext cx="7210424" cy="954107"/>
          </a:xfrm>
          <a:prstGeom prst="rect">
            <a:avLst/>
          </a:prstGeom>
          <a:noFill/>
        </p:spPr>
        <p:txBody>
          <a:bodyPr wrap="square">
            <a:spAutoFit/>
          </a:bodyPr>
          <a:lstStyle/>
          <a:p>
            <a:r>
              <a:rPr lang="en-US" sz="2800" dirty="0" err="1">
                <a:solidFill>
                  <a:schemeClr val="bg1"/>
                </a:solidFill>
                <a:latin typeface="Times New Roman" panose="02020603050405020304" pitchFamily="18" charset="0"/>
                <a:cs typeface="Times New Roman" panose="02020603050405020304" pitchFamily="18" charset="0"/>
              </a:rPr>
              <a:t>Để</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kiểm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tra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kiểu</a:t>
            </a:r>
            <a:r>
              <a:rPr lang="en-US" sz="2800" dirty="0">
                <a:solidFill>
                  <a:schemeClr val="bg1"/>
                </a:solidFill>
                <a:latin typeface="Times New Roman" panose="02020603050405020304" pitchFamily="18" charset="0"/>
                <a:cs typeface="Times New Roman" panose="02020603050405020304" pitchFamily="18" charset="0"/>
              </a:rPr>
              <a:t> gen </a:t>
            </a:r>
            <a:r>
              <a:rPr lang="en-US" sz="2800" dirty="0" err="1">
                <a:solidFill>
                  <a:schemeClr val="bg1"/>
                </a:solidFill>
                <a:latin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ruồi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giấm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thân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xám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dài</a:t>
            </a:r>
            <a:r>
              <a:rPr lang="en-US" sz="2800" dirty="0">
                <a:solidFill>
                  <a:schemeClr val="bg1"/>
                </a:solidFill>
                <a:latin typeface="Times New Roman" panose="02020603050405020304" pitchFamily="18" charset="0"/>
                <a:cs typeface="Times New Roman" panose="02020603050405020304" pitchFamily="18" charset="0"/>
              </a:rPr>
              <a:t> F1</a:t>
            </a:r>
            <a:endParaRPr lang="en-US" sz="2800" dirty="0">
              <a:solidFill>
                <a:schemeClr val="bg1"/>
              </a:solidFill>
            </a:endParaRPr>
          </a:p>
        </p:txBody>
      </p:sp>
    </p:spTree>
    <p:extLst>
      <p:ext uri="{BB962C8B-B14F-4D97-AF65-F5344CB8AC3E}">
        <p14:creationId xmlns:p14="http://schemas.microsoft.com/office/powerpoint/2010/main" val="279169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2"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559AC6D-A9CF-46B2-8BDE-5E372DCE07E1}"/>
              </a:ext>
            </a:extLst>
          </p:cNvPr>
          <p:cNvSpPr txBox="1"/>
          <p:nvPr/>
        </p:nvSpPr>
        <p:spPr>
          <a:xfrm>
            <a:off x="38660" y="203805"/>
            <a:ext cx="12115167" cy="954107"/>
          </a:xfrm>
          <a:prstGeom prst="rect">
            <a:avLst/>
          </a:prstGeom>
          <a:solidFill>
            <a:schemeClr val="accent5">
              <a:lumMod val="20000"/>
              <a:lumOff val="80000"/>
            </a:schemeClr>
          </a:solidFill>
        </p:spPr>
        <p:txBody>
          <a:bodyPr wrap="square">
            <a:spAutoFit/>
          </a:bodyPr>
          <a:lstStyle/>
          <a:p>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Vì</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sao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dựa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kiểu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cs typeface="Times New Roman" panose="02020603050405020304" pitchFamily="18" charset="0"/>
              </a:rPr>
              <a:t> 1:1 ở F</a:t>
            </a:r>
            <a:r>
              <a:rPr lang="en-US" sz="2800" b="1" baseline="-25000" dirty="0">
                <a:latin typeface="Times New Roman" panose="02020603050405020304" pitchFamily="18" charset="0"/>
                <a:cs typeface="Times New Roman" panose="02020603050405020304" pitchFamily="18" charset="0"/>
              </a:rPr>
              <a:t>B</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Moocgan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lại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rằng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gen </a:t>
            </a:r>
            <a:r>
              <a:rPr lang="en-US" sz="2800" b="1" dirty="0" err="1">
                <a:latin typeface="Times New Roman" panose="02020603050405020304" pitchFamily="18" charset="0"/>
                <a:cs typeface="Times New Roman" panose="02020603050405020304" pitchFamily="18" charset="0"/>
              </a:rPr>
              <a:t>quy</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định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màu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sắc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cùng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nằm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trên</a:t>
            </a:r>
            <a:r>
              <a:rPr lang="en-US" sz="2800" b="1" dirty="0">
                <a:latin typeface="Times New Roman" panose="02020603050405020304" pitchFamily="18" charset="0"/>
                <a:cs typeface="Times New Roman" panose="02020603050405020304" pitchFamily="18" charset="0"/>
              </a:rPr>
              <a:t> 1 NST (</a:t>
            </a:r>
            <a:r>
              <a:rPr lang="en-US" sz="2800" b="1" dirty="0" err="1">
                <a:latin typeface="Times New Roman" panose="02020603050405020304" pitchFamily="18" charset="0"/>
                <a:cs typeface="Times New Roman" panose="02020603050405020304" pitchFamily="18" charset="0"/>
              </a:rPr>
              <a:t>liên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cs typeface="Times New Roman" panose="02020603050405020304" pitchFamily="18" charset="0"/>
              </a:rPr>
              <a:t> gen) ?</a:t>
            </a:r>
            <a:endParaRPr lang="en-US" sz="2800" b="1" dirty="0"/>
          </a:p>
        </p:txBody>
      </p:sp>
      <p:sp>
        <p:nvSpPr>
          <p:cNvPr id="10" name="TextBox 9">
            <a:extLst>
              <a:ext uri="{FF2B5EF4-FFF2-40B4-BE49-F238E27FC236}">
                <a16:creationId xmlns:a16="http://schemas.microsoft.com/office/drawing/2014/main" id="{06D9D421-EF87-4AD7-894B-2F3E543D3D3C}"/>
              </a:ext>
            </a:extLst>
          </p:cNvPr>
          <p:cNvSpPr txBox="1"/>
          <p:nvPr/>
        </p:nvSpPr>
        <p:spPr>
          <a:xfrm>
            <a:off x="76757" y="1333904"/>
            <a:ext cx="10102531" cy="523220"/>
          </a:xfrm>
          <a:prstGeom prst="rect">
            <a:avLst/>
          </a:prstGeom>
          <a:noFill/>
        </p:spPr>
        <p:txBody>
          <a:bodyPr wrap="square">
            <a:spAutoFit/>
          </a:bodyPr>
          <a:lstStyle/>
          <a:p>
            <a:r>
              <a:rPr lang="en-US" sz="2800" dirty="0">
                <a:solidFill>
                  <a:schemeClr val="bg1"/>
                </a:solidFill>
                <a:latin typeface="Times New Roman" panose="02020603050405020304" pitchFamily="18" charset="0"/>
                <a:cs typeface="Times New Roman" panose="02020603050405020304" pitchFamily="18" charset="0"/>
              </a:rPr>
              <a:t>- P </a:t>
            </a:r>
            <a:r>
              <a:rPr lang="en-US" sz="2800" dirty="0" err="1">
                <a:solidFill>
                  <a:schemeClr val="bg1"/>
                </a:solidFill>
                <a:latin typeface="Times New Roman" panose="02020603050405020304" pitchFamily="18" charset="0"/>
                <a:cs typeface="Times New Roman" panose="02020603050405020304" pitchFamily="18" charset="0"/>
              </a:rPr>
              <a:t>thuần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chủng</a:t>
            </a:r>
            <a:r>
              <a:rPr lang="en-US" sz="2800" dirty="0">
                <a:solidFill>
                  <a:schemeClr val="bg1"/>
                </a:solidFill>
                <a:latin typeface="Times New Roman" panose="02020603050405020304" pitchFamily="18" charset="0"/>
                <a:cs typeface="Times New Roman" panose="02020603050405020304" pitchFamily="18" charset="0"/>
              </a:rPr>
              <a:t>, F1 </a:t>
            </a:r>
            <a:r>
              <a:rPr lang="en-US" sz="2800" dirty="0" err="1">
                <a:solidFill>
                  <a:schemeClr val="bg1"/>
                </a:solidFill>
                <a:latin typeface="Times New Roman" panose="02020603050405020304" pitchFamily="18" charset="0"/>
                <a:cs typeface="Times New Roman" panose="02020603050405020304" pitchFamily="18" charset="0"/>
              </a:rPr>
              <a:t>đồng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tính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và</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dị</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hợp</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2 </a:t>
            </a:r>
            <a:r>
              <a:rPr lang="en-US" sz="2800" dirty="0" err="1">
                <a:solidFill>
                  <a:schemeClr val="bg1"/>
                </a:solidFill>
                <a:latin typeface="Times New Roman" panose="02020603050405020304" pitchFamily="18" charset="0"/>
                <a:cs typeface="Times New Roman" panose="02020603050405020304" pitchFamily="18" charset="0"/>
                <a:sym typeface="Wingdings" panose="05000000000000000000" pitchFamily="2" charset="2"/>
              </a:rPr>
              <a:t>cặp</a:t>
            </a:r>
            <a:r>
              <a:rPr lang="en-US" sz="2800"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gen</a:t>
            </a:r>
            <a:endParaRPr lang="en-US" sz="2800" dirty="0">
              <a:solidFill>
                <a:schemeClr val="bg1"/>
              </a:solidFill>
            </a:endParaRPr>
          </a:p>
        </p:txBody>
      </p:sp>
      <p:sp>
        <p:nvSpPr>
          <p:cNvPr id="12" name="TextBox 11">
            <a:extLst>
              <a:ext uri="{FF2B5EF4-FFF2-40B4-BE49-F238E27FC236}">
                <a16:creationId xmlns:a16="http://schemas.microsoft.com/office/drawing/2014/main" id="{13BA1AD4-9071-46D1-9E6E-990EA0313DC4}"/>
              </a:ext>
            </a:extLst>
          </p:cNvPr>
          <p:cNvSpPr txBox="1"/>
          <p:nvPr/>
        </p:nvSpPr>
        <p:spPr>
          <a:xfrm>
            <a:off x="1489711" y="1814231"/>
            <a:ext cx="9740264" cy="523220"/>
          </a:xfrm>
          <a:prstGeom prst="rect">
            <a:avLst/>
          </a:prstGeom>
          <a:noFill/>
        </p:spPr>
        <p:txBody>
          <a:bodyPr wrap="square">
            <a:spAutoFit/>
          </a:bodyPr>
          <a:lstStyle/>
          <a:p>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Nếu</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di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truyền</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độc</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lập</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thì</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sẽ</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tạo</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4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giao</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tử</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với</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tỉ</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lệ</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ngang</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nhau</a:t>
            </a:r>
            <a:endParaRPr lang="en-US" sz="2800" dirty="0">
              <a:solidFill>
                <a:srgbClr val="FFFF00"/>
              </a:solidFill>
            </a:endParaRPr>
          </a:p>
        </p:txBody>
      </p:sp>
      <p:sp>
        <p:nvSpPr>
          <p:cNvPr id="13" name="TextBox 12">
            <a:extLst>
              <a:ext uri="{FF2B5EF4-FFF2-40B4-BE49-F238E27FC236}">
                <a16:creationId xmlns:a16="http://schemas.microsoft.com/office/drawing/2014/main" id="{88C134B5-49A8-49C2-8BC1-17C366A55EE6}"/>
              </a:ext>
            </a:extLst>
          </p:cNvPr>
          <p:cNvSpPr txBox="1"/>
          <p:nvPr/>
        </p:nvSpPr>
        <p:spPr>
          <a:xfrm>
            <a:off x="5" y="2338397"/>
            <a:ext cx="12115167" cy="523220"/>
          </a:xfrm>
          <a:prstGeom prst="rect">
            <a:avLst/>
          </a:prstGeom>
          <a:noFill/>
        </p:spPr>
        <p:txBody>
          <a:bodyPr wrap="square">
            <a:spAutoFit/>
          </a:bodyPr>
          <a:lstStyle/>
          <a:p>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Ruồi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thân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đen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cụt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là</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thể</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mang</a:t>
            </a:r>
            <a:r>
              <a:rPr lang="en-US" sz="2800" dirty="0">
                <a:solidFill>
                  <a:schemeClr val="bg1"/>
                </a:solidFill>
                <a:latin typeface="Times New Roman" panose="02020603050405020304" pitchFamily="18" charset="0"/>
                <a:cs typeface="Times New Roman" panose="02020603050405020304" pitchFamily="18" charset="0"/>
              </a:rPr>
              <a:t> TT </a:t>
            </a:r>
            <a:r>
              <a:rPr lang="en-US" sz="2800" dirty="0" err="1">
                <a:solidFill>
                  <a:schemeClr val="bg1"/>
                </a:solidFill>
                <a:latin typeface="Times New Roman" panose="02020603050405020304" pitchFamily="18" charset="0"/>
                <a:cs typeface="Times New Roman" panose="02020603050405020304" pitchFamily="18" charset="0"/>
              </a:rPr>
              <a:t>lặn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có</a:t>
            </a:r>
            <a:r>
              <a:rPr lang="en-US" sz="2800" dirty="0">
                <a:solidFill>
                  <a:schemeClr val="bg1"/>
                </a:solidFill>
                <a:latin typeface="Times New Roman" panose="02020603050405020304" pitchFamily="18" charset="0"/>
                <a:cs typeface="Times New Roman" panose="02020603050405020304" pitchFamily="18" charset="0"/>
              </a:rPr>
              <a:t> KG </a:t>
            </a:r>
            <a:r>
              <a:rPr lang="en-US" sz="2800" dirty="0" err="1">
                <a:solidFill>
                  <a:schemeClr val="bg1"/>
                </a:solidFill>
                <a:latin typeface="Times New Roman" panose="02020603050405020304" pitchFamily="18" charset="0"/>
                <a:cs typeface="Times New Roman" panose="02020603050405020304" pitchFamily="18" charset="0"/>
              </a:rPr>
              <a:t>đồng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hợp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lặn</a:t>
            </a:r>
            <a:r>
              <a:rPr lang="en-US" sz="2800" dirty="0">
                <a:solidFill>
                  <a:schemeClr val="bg1"/>
                </a:solidFill>
                <a:latin typeface="Times New Roman" panose="02020603050405020304" pitchFamily="18" charset="0"/>
                <a:cs typeface="Times New Roman" panose="02020603050405020304" pitchFamily="18" charset="0"/>
              </a:rPr>
              <a:t> 2 </a:t>
            </a:r>
            <a:r>
              <a:rPr lang="en-US" sz="2800" dirty="0" err="1">
                <a:solidFill>
                  <a:schemeClr val="bg1"/>
                </a:solidFill>
                <a:latin typeface="Times New Roman" panose="02020603050405020304" pitchFamily="18" charset="0"/>
                <a:cs typeface="Times New Roman" panose="02020603050405020304" pitchFamily="18" charset="0"/>
              </a:rPr>
              <a:t>cặp</a:t>
            </a:r>
            <a:r>
              <a:rPr lang="en-US" sz="2800" dirty="0">
                <a:solidFill>
                  <a:schemeClr val="bg1"/>
                </a:solidFill>
                <a:latin typeface="Times New Roman" panose="02020603050405020304" pitchFamily="18" charset="0"/>
                <a:cs typeface="Times New Roman" panose="02020603050405020304" pitchFamily="18" charset="0"/>
              </a:rPr>
              <a:t> gen</a:t>
            </a:r>
            <a:endParaRPr lang="en-US" sz="2800" dirty="0">
              <a:solidFill>
                <a:schemeClr val="bg1"/>
              </a:solidFill>
            </a:endParaRPr>
          </a:p>
        </p:txBody>
      </p:sp>
      <p:sp>
        <p:nvSpPr>
          <p:cNvPr id="15" name="TextBox 14">
            <a:extLst>
              <a:ext uri="{FF2B5EF4-FFF2-40B4-BE49-F238E27FC236}">
                <a16:creationId xmlns:a16="http://schemas.microsoft.com/office/drawing/2014/main" id="{F28F8AFC-4B78-4F7A-9EBC-E0DF7DD69881}"/>
              </a:ext>
            </a:extLst>
          </p:cNvPr>
          <p:cNvSpPr txBox="1"/>
          <p:nvPr/>
        </p:nvSpPr>
        <p:spPr>
          <a:xfrm>
            <a:off x="1680211" y="2843034"/>
            <a:ext cx="2669540" cy="523220"/>
          </a:xfrm>
          <a:prstGeom prst="rect">
            <a:avLst/>
          </a:prstGeom>
          <a:noFill/>
        </p:spPr>
        <p:txBody>
          <a:bodyPr wrap="square">
            <a:spAutoFit/>
          </a:bodyPr>
          <a:lstStyle/>
          <a:p>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tạo</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1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giao</a:t>
            </a:r>
            <a:r>
              <a:rPr lang="en-US" sz="2800"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tử</a:t>
            </a:r>
            <a:r>
              <a:rPr lang="en-US" sz="2800" dirty="0">
                <a:solidFill>
                  <a:srgbClr val="FFFF00"/>
                </a:solidFill>
                <a:latin typeface="Times New Roman" panose="02020603050405020304" pitchFamily="18" charset="0"/>
                <a:cs typeface="Times New Roman" panose="02020603050405020304" pitchFamily="18" charset="0"/>
              </a:rPr>
              <a:t> </a:t>
            </a:r>
            <a:endParaRPr lang="en-US" sz="2800" dirty="0">
              <a:solidFill>
                <a:srgbClr val="FFFF00"/>
              </a:solidFill>
            </a:endParaRPr>
          </a:p>
        </p:txBody>
      </p:sp>
      <p:sp>
        <p:nvSpPr>
          <p:cNvPr id="16" name="TextBox 15">
            <a:extLst>
              <a:ext uri="{FF2B5EF4-FFF2-40B4-BE49-F238E27FC236}">
                <a16:creationId xmlns:a16="http://schemas.microsoft.com/office/drawing/2014/main" id="{D1B968D9-2016-4468-9454-724F6F45B858}"/>
              </a:ext>
            </a:extLst>
          </p:cNvPr>
          <p:cNvSpPr txBox="1"/>
          <p:nvPr/>
        </p:nvSpPr>
        <p:spPr>
          <a:xfrm>
            <a:off x="6" y="3280430"/>
            <a:ext cx="12350431" cy="954107"/>
          </a:xfrm>
          <a:prstGeom prst="rect">
            <a:avLst/>
          </a:prstGeom>
          <a:noFill/>
        </p:spPr>
        <p:txBody>
          <a:bodyPr wrap="square">
            <a:spAutoFit/>
          </a:bodyPr>
          <a:lstStyle/>
          <a:p>
            <a:r>
              <a:rPr lang="en-US" sz="2800" dirty="0">
                <a:solidFill>
                  <a:schemeClr val="bg1"/>
                </a:solidFill>
                <a:latin typeface="Times New Roman" panose="02020603050405020304" pitchFamily="18" charset="0"/>
                <a:cs typeface="Times New Roman" panose="02020603050405020304" pitchFamily="18" charset="0"/>
              </a:rPr>
              <a:t>- 4 </a:t>
            </a:r>
            <a:r>
              <a:rPr lang="en-US" sz="2800" dirty="0" err="1">
                <a:solidFill>
                  <a:schemeClr val="bg1"/>
                </a:solidFill>
                <a:latin typeface="Times New Roman" panose="02020603050405020304" pitchFamily="18" charset="0"/>
                <a:cs typeface="Times New Roman" panose="02020603050405020304" pitchFamily="18" charset="0"/>
              </a:rPr>
              <a:t>giao</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tử</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ruồi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giấm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đực</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kết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hợp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với</a:t>
            </a:r>
            <a:r>
              <a:rPr lang="en-US" sz="2800" dirty="0">
                <a:solidFill>
                  <a:schemeClr val="bg1"/>
                </a:solidFill>
                <a:latin typeface="Times New Roman" panose="02020603050405020304" pitchFamily="18" charset="0"/>
                <a:cs typeface="Times New Roman" panose="02020603050405020304" pitchFamily="18" charset="0"/>
              </a:rPr>
              <a:t> 1 </a:t>
            </a:r>
            <a:r>
              <a:rPr lang="en-US" sz="2800" dirty="0" err="1">
                <a:solidFill>
                  <a:schemeClr val="bg1"/>
                </a:solidFill>
                <a:latin typeface="Times New Roman" panose="02020603050405020304" pitchFamily="18" charset="0"/>
                <a:cs typeface="Times New Roman" panose="02020603050405020304" pitchFamily="18" charset="0"/>
              </a:rPr>
              <a:t>giao</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tử</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ruồi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giấm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sẽ</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tạo</a:t>
            </a:r>
            <a:r>
              <a:rPr lang="en-US" sz="2800" dirty="0">
                <a:solidFill>
                  <a:schemeClr val="bg1"/>
                </a:solidFill>
                <a:latin typeface="Times New Roman" panose="02020603050405020304" pitchFamily="18" charset="0"/>
                <a:cs typeface="Times New Roman" panose="02020603050405020304" pitchFamily="18" charset="0"/>
              </a:rPr>
              <a:t> 4 </a:t>
            </a:r>
            <a:r>
              <a:rPr lang="en-US" sz="2800" dirty="0" err="1">
                <a:solidFill>
                  <a:schemeClr val="bg1"/>
                </a:solidFill>
                <a:latin typeface="Times New Roman" panose="02020603050405020304" pitchFamily="18" charset="0"/>
                <a:cs typeface="Times New Roman" panose="02020603050405020304" pitchFamily="18" charset="0"/>
              </a:rPr>
              <a:t>hợp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tử</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với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tỉ</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lệ</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ngang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nhau</a:t>
            </a:r>
            <a:r>
              <a:rPr lang="en-US" sz="2800" dirty="0">
                <a:solidFill>
                  <a:schemeClr val="bg1"/>
                </a:solidFill>
                <a:latin typeface="Times New Roman" panose="02020603050405020304" pitchFamily="18" charset="0"/>
                <a:cs typeface="Times New Roman" panose="02020603050405020304" pitchFamily="18" charset="0"/>
              </a:rPr>
              <a:t> (1:1:1:1).</a:t>
            </a:r>
            <a:endParaRPr lang="en-US" sz="2800" dirty="0">
              <a:solidFill>
                <a:schemeClr val="bg1"/>
              </a:solidFill>
            </a:endParaRPr>
          </a:p>
        </p:txBody>
      </p:sp>
      <p:sp>
        <p:nvSpPr>
          <p:cNvPr id="17" name="TextBox 16">
            <a:extLst>
              <a:ext uri="{FF2B5EF4-FFF2-40B4-BE49-F238E27FC236}">
                <a16:creationId xmlns:a16="http://schemas.microsoft.com/office/drawing/2014/main" id="{B6D70EFB-237B-44CB-B282-CC4135C945F8}"/>
              </a:ext>
            </a:extLst>
          </p:cNvPr>
          <p:cNvSpPr txBox="1"/>
          <p:nvPr/>
        </p:nvSpPr>
        <p:spPr>
          <a:xfrm>
            <a:off x="-95251" y="4234541"/>
            <a:ext cx="11962288" cy="523220"/>
          </a:xfrm>
          <a:prstGeom prst="rect">
            <a:avLst/>
          </a:prstGeom>
          <a:noFill/>
        </p:spPr>
        <p:txBody>
          <a:bodyPr wrap="square">
            <a:spAutoFit/>
          </a:bodyPr>
          <a:lstStyle/>
          <a:p>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Nhưng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thực</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tế</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kết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quả</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phép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lai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chỉ</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tạo</a:t>
            </a:r>
            <a:r>
              <a:rPr lang="en-US" sz="2800" dirty="0">
                <a:solidFill>
                  <a:schemeClr val="bg1"/>
                </a:solidFill>
                <a:latin typeface="Times New Roman" panose="02020603050405020304" pitchFamily="18" charset="0"/>
                <a:cs typeface="Times New Roman" panose="02020603050405020304" pitchFamily="18" charset="0"/>
              </a:rPr>
              <a:t> 2 </a:t>
            </a:r>
            <a:r>
              <a:rPr lang="en-US" sz="2800" dirty="0" err="1">
                <a:solidFill>
                  <a:schemeClr val="bg1"/>
                </a:solidFill>
                <a:latin typeface="Times New Roman" panose="02020603050405020304" pitchFamily="18" charset="0"/>
                <a:cs typeface="Times New Roman" panose="02020603050405020304" pitchFamily="18" charset="0"/>
              </a:rPr>
              <a:t>hợp</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tử</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với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tỉ</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lệ</a:t>
            </a:r>
            <a:r>
              <a:rPr lang="en-US" sz="2800" dirty="0">
                <a:solidFill>
                  <a:schemeClr val="bg1"/>
                </a:solidFill>
                <a:latin typeface="Times New Roman" panose="02020603050405020304" pitchFamily="18" charset="0"/>
                <a:cs typeface="Times New Roman" panose="02020603050405020304" pitchFamily="18" charset="0"/>
              </a:rPr>
              <a:t> 1:1 </a:t>
            </a:r>
            <a:endParaRPr lang="en-US" sz="2800" dirty="0">
              <a:solidFill>
                <a:schemeClr val="bg1"/>
              </a:solidFill>
            </a:endParaRPr>
          </a:p>
        </p:txBody>
      </p:sp>
      <p:sp>
        <p:nvSpPr>
          <p:cNvPr id="18" name="TextBox 17">
            <a:extLst>
              <a:ext uri="{FF2B5EF4-FFF2-40B4-BE49-F238E27FC236}">
                <a16:creationId xmlns:a16="http://schemas.microsoft.com/office/drawing/2014/main" id="{B97CEE04-A028-4BBC-94D0-D888224D53E6}"/>
              </a:ext>
            </a:extLst>
          </p:cNvPr>
          <p:cNvSpPr txBox="1"/>
          <p:nvPr/>
        </p:nvSpPr>
        <p:spPr>
          <a:xfrm>
            <a:off x="76757" y="4774543"/>
            <a:ext cx="6962219" cy="523220"/>
          </a:xfrm>
          <a:prstGeom prst="rect">
            <a:avLst/>
          </a:prstGeom>
          <a:noFill/>
        </p:spPr>
        <p:txBody>
          <a:bodyPr wrap="square">
            <a:spAutoFit/>
          </a:bodyPr>
          <a:lstStyle/>
          <a:p>
            <a:r>
              <a:rPr lang="en-US" sz="2800" b="1"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Chứng</a:t>
            </a:r>
            <a:r>
              <a:rPr lang="en-US" sz="2800" b="1"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tỏ</a:t>
            </a:r>
            <a:r>
              <a:rPr lang="en-US" sz="2800" b="1"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ruồi</a:t>
            </a:r>
            <a:r>
              <a:rPr lang="en-US" sz="2800" b="1"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đực</a:t>
            </a:r>
            <a:r>
              <a:rPr lang="en-US" sz="2800" b="1"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F1 </a:t>
            </a:r>
            <a:r>
              <a:rPr lang="en-US" sz="2800" b="1"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chỉ</a:t>
            </a:r>
            <a:r>
              <a:rPr lang="en-US" sz="2800" b="1"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tạo</a:t>
            </a:r>
            <a:r>
              <a:rPr lang="en-US" sz="2800" b="1"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2 </a:t>
            </a:r>
            <a:r>
              <a:rPr lang="en-US" sz="2800" b="1"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giao</a:t>
            </a:r>
            <a:r>
              <a:rPr lang="en-US" sz="2800" b="1"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tử</a:t>
            </a:r>
            <a:r>
              <a:rPr lang="en-US" sz="2800" b="1" dirty="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endParaRPr lang="en-US" sz="2800" b="1" dirty="0">
              <a:solidFill>
                <a:srgbClr val="FFFF00"/>
              </a:solidFill>
            </a:endParaRPr>
          </a:p>
        </p:txBody>
      </p:sp>
      <p:sp>
        <p:nvSpPr>
          <p:cNvPr id="19" name="TextBox 18">
            <a:extLst>
              <a:ext uri="{FF2B5EF4-FFF2-40B4-BE49-F238E27FC236}">
                <a16:creationId xmlns:a16="http://schemas.microsoft.com/office/drawing/2014/main" id="{EEA13177-1DFC-4358-9C4B-FDA8634E29C0}"/>
              </a:ext>
            </a:extLst>
          </p:cNvPr>
          <p:cNvSpPr txBox="1"/>
          <p:nvPr/>
        </p:nvSpPr>
        <p:spPr>
          <a:xfrm>
            <a:off x="191056" y="5415821"/>
            <a:ext cx="11166057" cy="523220"/>
          </a:xfrm>
          <a:prstGeom prst="rect">
            <a:avLst/>
          </a:prstGeom>
          <a:solidFill>
            <a:schemeClr val="accent2">
              <a:lumMod val="20000"/>
              <a:lumOff val="80000"/>
            </a:schemeClr>
          </a:solidFill>
        </p:spPr>
        <p:txBody>
          <a:bodyPr wrap="square">
            <a:spAutoFit/>
          </a:bodyPr>
          <a:lstStyle/>
          <a:p>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Gen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quy</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định</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màu</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sắc</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thân</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và</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hình</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dạng</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cánh</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di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truyền</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liên</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kết</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với</a:t>
            </a:r>
            <a:r>
              <a:rPr lang="en-US" sz="28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nhau</a:t>
            </a:r>
            <a:endParaRPr lang="en-US" sz="2800" dirty="0">
              <a:solidFill>
                <a:srgbClr val="FF0000"/>
              </a:solidFill>
            </a:endParaRPr>
          </a:p>
        </p:txBody>
      </p:sp>
      <p:sp>
        <p:nvSpPr>
          <p:cNvPr id="20" name="TextBox 19">
            <a:extLst>
              <a:ext uri="{FF2B5EF4-FFF2-40B4-BE49-F238E27FC236}">
                <a16:creationId xmlns:a16="http://schemas.microsoft.com/office/drawing/2014/main" id="{5F42819E-41BA-43C9-B42F-DCD840F29808}"/>
              </a:ext>
            </a:extLst>
          </p:cNvPr>
          <p:cNvSpPr txBox="1"/>
          <p:nvPr/>
        </p:nvSpPr>
        <p:spPr>
          <a:xfrm>
            <a:off x="191056" y="6070417"/>
            <a:ext cx="11417848" cy="523220"/>
          </a:xfrm>
          <a:prstGeom prst="rect">
            <a:avLst/>
          </a:prstGeom>
          <a:solidFill>
            <a:schemeClr val="accent2">
              <a:lumMod val="20000"/>
              <a:lumOff val="80000"/>
            </a:schemeClr>
          </a:solidFill>
        </p:spPr>
        <p:txBody>
          <a:bodyPr wrap="square">
            <a:spAutoFit/>
          </a:bodyPr>
          <a:lstStyle/>
          <a:p>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Gen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quy</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định</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màu</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sắc</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thân</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và</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hình</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dạng</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cánh</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cùng</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nằm</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b="1"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trên</a:t>
            </a:r>
            <a:r>
              <a:rPr lang="en-US" sz="28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1 NST</a:t>
            </a:r>
            <a:endParaRPr lang="en-US" sz="2800" b="1" dirty="0">
              <a:solidFill>
                <a:srgbClr val="FF0000"/>
              </a:solidFill>
            </a:endParaRPr>
          </a:p>
        </p:txBody>
      </p:sp>
    </p:spTree>
    <p:extLst>
      <p:ext uri="{BB962C8B-B14F-4D97-AF65-F5344CB8AC3E}">
        <p14:creationId xmlns:p14="http://schemas.microsoft.com/office/powerpoint/2010/main" val="166294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6" grpId="0"/>
      <p:bldP spid="17" grpId="0"/>
      <p:bldP spid="18" grpId="0"/>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483EB7-14AA-4699-A7DF-11B5141C4A8A}"/>
              </a:ext>
            </a:extLst>
          </p:cNvPr>
          <p:cNvSpPr txBox="1"/>
          <p:nvPr/>
        </p:nvSpPr>
        <p:spPr>
          <a:xfrm>
            <a:off x="40464" y="170986"/>
            <a:ext cx="6731000" cy="523220"/>
          </a:xfrm>
          <a:prstGeom prst="rect">
            <a:avLst/>
          </a:prstGeom>
          <a:solidFill>
            <a:schemeClr val="accent4">
              <a:lumMod val="20000"/>
              <a:lumOff val="80000"/>
            </a:schemeClr>
          </a:solidFill>
        </p:spPr>
        <p:txBody>
          <a:bodyPr wrap="square" rtlCol="0">
            <a:spAutoFit/>
          </a:bodyPr>
          <a:lstStyle/>
          <a:p>
            <a:r>
              <a:rPr lang="en-US" sz="2800" b="1" dirty="0">
                <a:latin typeface="Times New Roman" panose="02020603050405020304" pitchFamily="18" charset="0"/>
                <a:cs typeface="Times New Roman" panose="02020603050405020304" pitchFamily="18" charset="0"/>
              </a:rPr>
              <a:t>II. </a:t>
            </a:r>
            <a:r>
              <a:rPr lang="en-US" sz="2800" b="1" dirty="0" err="1">
                <a:latin typeface="Times New Roman" panose="02020603050405020304" pitchFamily="18" charset="0"/>
                <a:cs typeface="Times New Roman" panose="02020603050405020304" pitchFamily="18" charset="0"/>
              </a:rPr>
              <a:t>Moocgan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giải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thích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quả</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nghiệm</a:t>
            </a:r>
            <a:r>
              <a:rPr lang="en-US" sz="2800" b="1"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AA70449C-116A-4E33-96E0-F95269AE6CC6}"/>
              </a:ext>
            </a:extLst>
          </p:cNvPr>
          <p:cNvSpPr txBox="1"/>
          <p:nvPr/>
        </p:nvSpPr>
        <p:spPr>
          <a:xfrm>
            <a:off x="0" y="861907"/>
            <a:ext cx="6704673" cy="1673022"/>
          </a:xfrm>
          <a:prstGeom prst="rect">
            <a:avLst/>
          </a:prstGeom>
          <a:noFill/>
        </p:spPr>
        <p:txBody>
          <a:bodyPr wrap="square">
            <a:spAutoFit/>
          </a:bodyPr>
          <a:lstStyle/>
          <a:p>
            <a:pPr algn="just">
              <a:lnSpc>
                <a:spcPct val="107000"/>
              </a:lnSpc>
              <a:spcAft>
                <a:spcPts val="800"/>
              </a:spcAft>
            </a:pP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Moocgan</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giải</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thích</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thí</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nghiệm</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di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liên</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gen,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gen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nhóm</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tính</a:t>
            </a: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trạng</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nằm</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 NST,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cùng</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li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giao</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tử</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cùng</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quá</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thụ</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13" name="TextBox 12">
            <a:extLst>
              <a:ext uri="{FF2B5EF4-FFF2-40B4-BE49-F238E27FC236}">
                <a16:creationId xmlns:a16="http://schemas.microsoft.com/office/drawing/2014/main" id="{59E2347D-1AD3-4880-86F9-35B898822AD5}"/>
              </a:ext>
            </a:extLst>
          </p:cNvPr>
          <p:cNvSpPr txBox="1"/>
          <p:nvPr/>
        </p:nvSpPr>
        <p:spPr>
          <a:xfrm>
            <a:off x="145953" y="2671386"/>
            <a:ext cx="6143624" cy="985270"/>
          </a:xfrm>
          <a:prstGeom prst="rect">
            <a:avLst/>
          </a:prstGeom>
          <a:noFill/>
        </p:spPr>
        <p:txBody>
          <a:bodyPr wrap="square">
            <a:spAutoFit/>
          </a:bodyPr>
          <a:lstStyle/>
          <a:p>
            <a:pPr>
              <a:lnSpc>
                <a:spcPct val="107000"/>
              </a:lnSpc>
              <a:spcAft>
                <a:spcPts val="800"/>
              </a:spcAft>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ước</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Gen B: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xám</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Gen V: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dài</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Gen b: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đen</a:t>
            </a: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Gen v: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cụt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6E502C60-24E3-4B4C-995A-9612CAE465A0}"/>
              </a:ext>
            </a:extLst>
          </p:cNvPr>
          <p:cNvSpPr txBox="1"/>
          <p:nvPr/>
        </p:nvSpPr>
        <p:spPr>
          <a:xfrm>
            <a:off x="212267" y="3725650"/>
            <a:ext cx="6143624" cy="1569660"/>
          </a:xfrm>
          <a:prstGeom prst="rect">
            <a:avLst/>
          </a:prstGeom>
          <a:noFill/>
        </p:spPr>
        <p:txBody>
          <a:bodyPr wrap="square">
            <a:spAutoFit/>
          </a:bodyPr>
          <a:lstStyle/>
          <a:p>
            <a:r>
              <a:rPr lang="en-US" sz="2400" dirty="0">
                <a:solidFill>
                  <a:schemeClr val="bg1"/>
                </a:solidFill>
                <a:effectLst/>
                <a:latin typeface="Times New Roman" panose="02020603050405020304" pitchFamily="18" charset="0"/>
                <a:ea typeface="Calibri" panose="020F0502020204030204" pitchFamily="34" charset="0"/>
              </a:rPr>
              <a:t>Do </a:t>
            </a:r>
            <a:r>
              <a:rPr lang="en-US" sz="2400" dirty="0" err="1">
                <a:solidFill>
                  <a:schemeClr val="bg1"/>
                </a:solidFill>
                <a:latin typeface="Times New Roman" panose="02020603050405020304" pitchFamily="18" charset="0"/>
                <a:ea typeface="Calibri" panose="020F0502020204030204" pitchFamily="34" charset="0"/>
              </a:rPr>
              <a:t>tính</a:t>
            </a:r>
            <a:r>
              <a:rPr lang="en-US" sz="2400" dirty="0">
                <a:solidFill>
                  <a:schemeClr val="bg1"/>
                </a:solidFill>
                <a:latin typeface="Times New Roman" panose="02020603050405020304" pitchFamily="18" charset="0"/>
                <a:ea typeface="Calibri" panose="020F0502020204030204" pitchFamily="34" charset="0"/>
              </a:rPr>
              <a:t> </a:t>
            </a:r>
            <a:r>
              <a:rPr lang="en-US" sz="2400" dirty="0" err="1">
                <a:solidFill>
                  <a:schemeClr val="bg1"/>
                </a:solidFill>
                <a:latin typeface="Times New Roman" panose="02020603050405020304" pitchFamily="18" charset="0"/>
                <a:ea typeface="Calibri" panose="020F0502020204030204" pitchFamily="34" charset="0"/>
              </a:rPr>
              <a:t>trạng</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xám</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dài</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và</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đen</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cụt</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luôn</a:t>
            </a:r>
            <a:r>
              <a:rPr lang="en-US" sz="2400" dirty="0">
                <a:solidFill>
                  <a:schemeClr val="bg1"/>
                </a:solidFill>
                <a:effectLst/>
                <a:latin typeface="Times New Roman" panose="02020603050405020304" pitchFamily="18" charset="0"/>
                <a:ea typeface="Calibri" panose="020F0502020204030204" pitchFamily="34" charset="0"/>
              </a:rPr>
              <a:t> di </a:t>
            </a:r>
            <a:r>
              <a:rPr lang="en-US" sz="2400" dirty="0" err="1">
                <a:solidFill>
                  <a:schemeClr val="bg1"/>
                </a:solidFill>
                <a:effectLst/>
                <a:latin typeface="Times New Roman" panose="02020603050405020304" pitchFamily="18" charset="0"/>
                <a:ea typeface="Calibri" panose="020F0502020204030204" pitchFamily="34" charset="0"/>
              </a:rPr>
              <a:t>truyền</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đồng</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thời</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với</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nhau</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Hiện</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tượng</a:t>
            </a:r>
            <a:r>
              <a:rPr lang="en-US" sz="2400" dirty="0">
                <a:solidFill>
                  <a:schemeClr val="bg1"/>
                </a:solidFill>
                <a:effectLst/>
                <a:latin typeface="Times New Roman" panose="02020603050405020304" pitchFamily="18" charset="0"/>
                <a:ea typeface="Calibri" panose="020F0502020204030204" pitchFamily="34" charset="0"/>
              </a:rPr>
              <a:t> di </a:t>
            </a:r>
            <a:r>
              <a:rPr lang="en-US" sz="2400" dirty="0" err="1">
                <a:solidFill>
                  <a:schemeClr val="bg1"/>
                </a:solidFill>
                <a:effectLst/>
                <a:latin typeface="Times New Roman" panose="02020603050405020304" pitchFamily="18" charset="0"/>
                <a:ea typeface="Calibri" panose="020F0502020204030204" pitchFamily="34" charset="0"/>
              </a:rPr>
              <a:t>truyền</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liên</a:t>
            </a:r>
            <a:r>
              <a:rPr lang="en-US" sz="2400" dirty="0">
                <a:solidFill>
                  <a:schemeClr val="bg1"/>
                </a:solidFill>
                <a:effectLst/>
                <a:latin typeface="Times New Roman" panose="02020603050405020304" pitchFamily="18" charset="0"/>
                <a:ea typeface="Calibri" panose="020F0502020204030204" pitchFamily="34" charset="0"/>
              </a:rPr>
              <a:t> </a:t>
            </a:r>
            <a:r>
              <a:rPr lang="en-US" sz="2400" dirty="0" err="1">
                <a:solidFill>
                  <a:schemeClr val="bg1"/>
                </a:solidFill>
                <a:effectLst/>
                <a:latin typeface="Times New Roman" panose="02020603050405020304" pitchFamily="18" charset="0"/>
                <a:ea typeface="Calibri" panose="020F0502020204030204" pitchFamily="34" charset="0"/>
              </a:rPr>
              <a:t>kết</a:t>
            </a:r>
            <a:r>
              <a:rPr lang="en-US" sz="2400" dirty="0">
                <a:solidFill>
                  <a:schemeClr val="bg1"/>
                </a:solidFill>
                <a:effectLst/>
                <a:latin typeface="Times New Roman" panose="02020603050405020304" pitchFamily="18" charset="0"/>
                <a:ea typeface="Calibri" panose="020F0502020204030204" pitchFamily="34" charset="0"/>
              </a:rPr>
              <a:t>.</a:t>
            </a:r>
          </a:p>
          <a:p>
            <a:r>
              <a:rPr lang="en-US" sz="2400" dirty="0" err="1">
                <a:solidFill>
                  <a:schemeClr val="bg1"/>
                </a:solidFill>
                <a:latin typeface="Times New Roman" panose="02020603050405020304" pitchFamily="18" charset="0"/>
              </a:rPr>
              <a:t>Xác</a:t>
            </a:r>
            <a:r>
              <a:rPr lang="en-US" sz="2400" dirty="0">
                <a:solidFill>
                  <a:schemeClr val="bg1"/>
                </a:solidFill>
                <a:latin typeface="Times New Roman" panose="02020603050405020304" pitchFamily="18" charset="0"/>
              </a:rPr>
              <a:t> </a:t>
            </a:r>
            <a:r>
              <a:rPr lang="en-US" sz="2400" dirty="0" err="1">
                <a:solidFill>
                  <a:schemeClr val="bg1"/>
                </a:solidFill>
                <a:latin typeface="Times New Roman" panose="02020603050405020304" pitchFamily="18" charset="0"/>
              </a:rPr>
              <a:t>định</a:t>
            </a:r>
            <a:r>
              <a:rPr lang="en-US" sz="2400" dirty="0">
                <a:solidFill>
                  <a:schemeClr val="bg1"/>
                </a:solidFill>
                <a:latin typeface="Times New Roman" panose="02020603050405020304" pitchFamily="18" charset="0"/>
              </a:rPr>
              <a:t> </a:t>
            </a:r>
            <a:r>
              <a:rPr lang="en-US" sz="2400">
                <a:solidFill>
                  <a:schemeClr val="bg1"/>
                </a:solidFill>
                <a:latin typeface="Times New Roman" panose="02020603050405020304" pitchFamily="18" charset="0"/>
              </a:rPr>
              <a:t>kiểu </a:t>
            </a:r>
            <a:r>
              <a:rPr lang="en-US" sz="2400" dirty="0">
                <a:solidFill>
                  <a:schemeClr val="bg1"/>
                </a:solidFill>
                <a:latin typeface="Times New Roman" panose="02020603050405020304" pitchFamily="18" charset="0"/>
              </a:rPr>
              <a:t>gen </a:t>
            </a:r>
            <a:r>
              <a:rPr lang="en-US" sz="2400" dirty="0" err="1">
                <a:solidFill>
                  <a:schemeClr val="bg1"/>
                </a:solidFill>
                <a:latin typeface="Times New Roman" panose="02020603050405020304" pitchFamily="18" charset="0"/>
              </a:rPr>
              <a:t>của</a:t>
            </a:r>
            <a:r>
              <a:rPr lang="en-US" sz="2400" dirty="0">
                <a:solidFill>
                  <a:schemeClr val="bg1"/>
                </a:solidFill>
                <a:latin typeface="Times New Roman" panose="02020603050405020304" pitchFamily="18" charset="0"/>
              </a:rPr>
              <a:t> P t/c:</a:t>
            </a:r>
            <a:endParaRPr lang="en-US" sz="2400" dirty="0">
              <a:solidFill>
                <a:schemeClr val="bg1"/>
              </a:solidFill>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3E66B5AA-9416-4A44-8708-047096E1EC09}"/>
                  </a:ext>
                </a:extLst>
              </p:cNvPr>
              <p:cNvSpPr txBox="1"/>
              <p:nvPr/>
            </p:nvSpPr>
            <p:spPr>
              <a:xfrm>
                <a:off x="589498" y="5286393"/>
                <a:ext cx="3795051" cy="653705"/>
              </a:xfrm>
              <a:prstGeom prst="rect">
                <a:avLst/>
              </a:prstGeom>
              <a:noFill/>
            </p:spPr>
            <p:txBody>
              <a:bodyPr wrap="square">
                <a:spAutoFit/>
              </a:bodyPr>
              <a:lstStyle/>
              <a:p>
                <a:pPr>
                  <a:lnSpc>
                    <a:spcPct val="107000"/>
                  </a:lnSpc>
                  <a:spcAft>
                    <a:spcPts val="800"/>
                  </a:spcAft>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Kiểu</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gen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xám</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dài</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f>
                      <m:fPr>
                        <m:ctrlPr>
                          <a:rPr lang="en-US" sz="24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𝐵𝑉</m:t>
                        </m:r>
                      </m:num>
                      <m:den>
                        <m:r>
                          <a:rPr lang="en-US" sz="24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𝐵𝑉</m:t>
                        </m:r>
                      </m:den>
                    </m:f>
                  </m:oMath>
                </a14:m>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17" name="TextBox 16">
                <a:extLst>
                  <a:ext uri="{FF2B5EF4-FFF2-40B4-BE49-F238E27FC236}">
                    <a16:creationId xmlns:a16="http://schemas.microsoft.com/office/drawing/2014/main" id="{3E66B5AA-9416-4A44-8708-047096E1EC09}"/>
                  </a:ext>
                </a:extLst>
              </p:cNvPr>
              <p:cNvSpPr txBox="1">
                <a:spLocks noRot="1" noChangeAspect="1" noMove="1" noResize="1" noEditPoints="1" noAdjustHandles="1" noChangeArrowheads="1" noChangeShapeType="1" noTextEdit="1"/>
              </p:cNvSpPr>
              <p:nvPr/>
            </p:nvSpPr>
            <p:spPr>
              <a:xfrm>
                <a:off x="589498" y="5286393"/>
                <a:ext cx="3795051" cy="653705"/>
              </a:xfrm>
              <a:prstGeom prst="rect">
                <a:avLst/>
              </a:prstGeom>
              <a:blipFill>
                <a:blip r:embed="rId2"/>
                <a:stretch>
                  <a:fillRect l="-2572" b="-84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F51AC59-0A73-4592-952F-6F2FAD4D025D}"/>
                  </a:ext>
                </a:extLst>
              </p:cNvPr>
              <p:cNvSpPr txBox="1"/>
              <p:nvPr/>
            </p:nvSpPr>
            <p:spPr>
              <a:xfrm>
                <a:off x="929488" y="5940098"/>
                <a:ext cx="3756023" cy="661528"/>
              </a:xfrm>
              <a:prstGeom prst="rect">
                <a:avLst/>
              </a:prstGeom>
              <a:noFill/>
            </p:spPr>
            <p:txBody>
              <a:bodyPr wrap="square">
                <a:spAutoFit/>
              </a:bodyPr>
              <a:lstStyle/>
              <a:p>
                <a:pPr>
                  <a:lnSpc>
                    <a:spcPct val="107000"/>
                  </a:lnSpc>
                  <a:spcAft>
                    <a:spcPts val="800"/>
                  </a:spcAft>
                </a:pP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Kiểu gen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đen</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cụt</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num>
                      <m:den>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den>
                    </m:f>
                  </m:oMath>
                </a14:m>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19" name="TextBox 18">
                <a:extLst>
                  <a:ext uri="{FF2B5EF4-FFF2-40B4-BE49-F238E27FC236}">
                    <a16:creationId xmlns:a16="http://schemas.microsoft.com/office/drawing/2014/main" id="{FF51AC59-0A73-4592-952F-6F2FAD4D025D}"/>
                  </a:ext>
                </a:extLst>
              </p:cNvPr>
              <p:cNvSpPr txBox="1">
                <a:spLocks noRot="1" noChangeAspect="1" noMove="1" noResize="1" noEditPoints="1" noAdjustHandles="1" noChangeArrowheads="1" noChangeShapeType="1" noTextEdit="1"/>
              </p:cNvSpPr>
              <p:nvPr/>
            </p:nvSpPr>
            <p:spPr>
              <a:xfrm>
                <a:off x="929488" y="5940098"/>
                <a:ext cx="3756023" cy="661528"/>
              </a:xfrm>
              <a:prstGeom prst="rect">
                <a:avLst/>
              </a:prstGeom>
              <a:blipFill>
                <a:blip r:embed="rId3"/>
                <a:stretch>
                  <a:fillRect l="-2431" b="-7339"/>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B9B32713-B24F-4574-82F4-59DEBB85F82B}"/>
              </a:ext>
            </a:extLst>
          </p:cNvPr>
          <p:cNvCxnSpPr>
            <a:cxnSpLocks/>
          </p:cNvCxnSpPr>
          <p:nvPr/>
        </p:nvCxnSpPr>
        <p:spPr>
          <a:xfrm>
            <a:off x="6771153" y="750475"/>
            <a:ext cx="120651" cy="6107529"/>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88270C4-7DC0-4E23-9825-CA8452BB3C32}"/>
              </a:ext>
            </a:extLst>
          </p:cNvPr>
          <p:cNvSpPr txBox="1"/>
          <p:nvPr/>
        </p:nvSpPr>
        <p:spPr>
          <a:xfrm>
            <a:off x="6877775" y="810185"/>
            <a:ext cx="3048000" cy="487506"/>
          </a:xfrm>
          <a:prstGeom prst="rect">
            <a:avLst/>
          </a:prstGeom>
          <a:noFill/>
        </p:spPr>
        <p:txBody>
          <a:bodyPr wrap="square">
            <a:spAutoFit/>
          </a:bodyPr>
          <a:lstStyle/>
          <a:p>
            <a:pPr>
              <a:lnSpc>
                <a:spcPct val="107000"/>
              </a:lnSpc>
              <a:spcAft>
                <a:spcPts val="800"/>
              </a:spcAft>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Sơ</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lai</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28" name="TextBox 27">
            <a:extLst>
              <a:ext uri="{FF2B5EF4-FFF2-40B4-BE49-F238E27FC236}">
                <a16:creationId xmlns:a16="http://schemas.microsoft.com/office/drawing/2014/main" id="{AAB21694-0A4E-4065-9EA5-619A83E6EAE2}"/>
              </a:ext>
            </a:extLst>
          </p:cNvPr>
          <p:cNvSpPr txBox="1"/>
          <p:nvPr/>
        </p:nvSpPr>
        <p:spPr>
          <a:xfrm>
            <a:off x="7175646" y="1273803"/>
            <a:ext cx="4310063" cy="460895"/>
          </a:xfrm>
          <a:prstGeom prst="rect">
            <a:avLst/>
          </a:prstGeom>
          <a:noFill/>
        </p:spPr>
        <p:txBody>
          <a:bodyPr wrap="square">
            <a:spAutoFit/>
          </a:bodyPr>
          <a:lstStyle/>
          <a:p>
            <a:pPr>
              <a:lnSpc>
                <a:spcPct val="107000"/>
              </a:lnSpc>
              <a:spcAft>
                <a:spcPts val="800"/>
              </a:spcAft>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t>
            </a:r>
            <a:r>
              <a:rPr lang="en-US" sz="2400" baseline="-25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t/c</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xám</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dài</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x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đen</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cụt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56D95BB1-4B85-472C-802F-A5405721FDBF}"/>
                  </a:ext>
                </a:extLst>
              </p:cNvPr>
              <p:cNvSpPr txBox="1"/>
              <p:nvPr/>
            </p:nvSpPr>
            <p:spPr>
              <a:xfrm>
                <a:off x="8583413" y="1663843"/>
                <a:ext cx="3252787" cy="624273"/>
              </a:xfrm>
              <a:prstGeom prst="rect">
                <a:avLst/>
              </a:prstGeom>
              <a:noFill/>
            </p:spPr>
            <p:txBody>
              <a:bodyPr wrap="square">
                <a:spAutoFit/>
              </a:bodyPr>
              <a:lstStyle/>
              <a:p>
                <a14:m>
                  <m:oMath xmlns:m="http://schemas.openxmlformats.org/officeDocument/2006/math">
                    <m:f>
                      <m:fPr>
                        <m:ctrlPr>
                          <a:rPr lang="en-US" sz="2400" i="1" smtClean="0">
                            <a:solidFill>
                              <a:schemeClr val="bg1"/>
                            </a:solidFill>
                            <a:effectLst/>
                            <a:latin typeface="Cambria Math" panose="02040503050406030204" pitchFamily="18" charset="0"/>
                          </a:rPr>
                        </m:ctrlPr>
                      </m:fPr>
                      <m:num>
                        <m:r>
                          <a:rPr lang="en-US" sz="24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𝐵𝑉</m:t>
                        </m:r>
                      </m:num>
                      <m:den>
                        <m:r>
                          <a:rPr lang="en-US" sz="24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𝐵𝑉</m:t>
                        </m:r>
                      </m:den>
                    </m:f>
                    <m:r>
                      <a:rPr lang="en-US" sz="2400" i="1">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 </m:t>
                    </m:r>
                  </m:oMath>
                </a14:m>
                <a:r>
                  <a:rPr lang="en-US" sz="2400" dirty="0">
                    <a:solidFill>
                      <a:schemeClr val="bg1"/>
                    </a:solidFill>
                    <a:effectLst/>
                    <a:latin typeface="Times New Roman" panose="02020603050405020304" pitchFamily="18" charset="0"/>
                    <a:ea typeface="Times New Roman" panose="02020603050405020304" pitchFamily="18" charset="0"/>
                  </a:rPr>
                  <a:t>                  </a:t>
                </a:r>
                <a14:m>
                  <m:oMath xmlns:m="http://schemas.openxmlformats.org/officeDocument/2006/math">
                    <m:f>
                      <m:fPr>
                        <m:ctrlPr>
                          <a:rPr lang="en-US" sz="2400" i="1">
                            <a:solidFill>
                              <a:schemeClr val="bg1"/>
                            </a:solidFill>
                            <a:effectLst/>
                            <a:latin typeface="Cambria Math" panose="02040503050406030204" pitchFamily="18" charset="0"/>
                            <a:ea typeface="Times New Roman" panose="02020603050405020304" pitchFamily="18" charset="0"/>
                          </a:rPr>
                        </m:ctrlPr>
                      </m:fPr>
                      <m:num>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num>
                      <m:den>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den>
                    </m:f>
                  </m:oMath>
                </a14:m>
                <a:endParaRPr lang="en-US" sz="2400" dirty="0">
                  <a:solidFill>
                    <a:schemeClr val="bg1"/>
                  </a:solidFill>
                </a:endParaRPr>
              </a:p>
            </p:txBody>
          </p:sp>
        </mc:Choice>
        <mc:Fallback xmlns="">
          <p:sp>
            <p:nvSpPr>
              <p:cNvPr id="30" name="TextBox 29">
                <a:extLst>
                  <a:ext uri="{FF2B5EF4-FFF2-40B4-BE49-F238E27FC236}">
                    <a16:creationId xmlns:a16="http://schemas.microsoft.com/office/drawing/2014/main" id="{56D95BB1-4B85-472C-802F-A5405721FDBF}"/>
                  </a:ext>
                </a:extLst>
              </p:cNvPr>
              <p:cNvSpPr txBox="1">
                <a:spLocks noRot="1" noChangeAspect="1" noMove="1" noResize="1" noEditPoints="1" noAdjustHandles="1" noChangeArrowheads="1" noChangeShapeType="1" noTextEdit="1"/>
              </p:cNvSpPr>
              <p:nvPr/>
            </p:nvSpPr>
            <p:spPr>
              <a:xfrm>
                <a:off x="8583411" y="1663842"/>
                <a:ext cx="3252787" cy="624273"/>
              </a:xfrm>
              <a:prstGeom prst="rect">
                <a:avLst/>
              </a:prstGeom>
              <a:blipFill>
                <a:blip r:embed="rId4"/>
                <a:stretch>
                  <a:fillRect/>
                </a:stretch>
              </a:blipFill>
            </p:spPr>
            <p:txBody>
              <a:bodyPr/>
              <a:lstStyle/>
              <a:p>
                <a:r>
                  <a:rPr lang="en-US">
                    <a:noFill/>
                  </a:rPr>
                  <a:t> </a:t>
                </a:r>
              </a:p>
            </p:txBody>
          </p:sp>
        </mc:Fallback>
      </mc:AlternateContent>
      <p:sp>
        <p:nvSpPr>
          <p:cNvPr id="32" name="TextBox 31">
            <a:extLst>
              <a:ext uri="{FF2B5EF4-FFF2-40B4-BE49-F238E27FC236}">
                <a16:creationId xmlns:a16="http://schemas.microsoft.com/office/drawing/2014/main" id="{9817F8AD-40F9-430E-8BAB-695F50DF4813}"/>
              </a:ext>
            </a:extLst>
          </p:cNvPr>
          <p:cNvSpPr txBox="1"/>
          <p:nvPr/>
        </p:nvSpPr>
        <p:spPr>
          <a:xfrm>
            <a:off x="7307066" y="2302605"/>
            <a:ext cx="3995737" cy="487506"/>
          </a:xfrm>
          <a:prstGeom prst="rect">
            <a:avLst/>
          </a:prstGeom>
          <a:noFill/>
        </p:spPr>
        <p:txBody>
          <a:bodyPr wrap="square">
            <a:spAutoFit/>
          </a:bodyPr>
          <a:lstStyle/>
          <a:p>
            <a:pPr>
              <a:lnSpc>
                <a:spcPct val="107000"/>
              </a:lnSpc>
              <a:spcAft>
                <a:spcPts val="800"/>
              </a:spcAft>
            </a:pP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            BV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bv</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34" name="Straight Connector 33">
            <a:extLst>
              <a:ext uri="{FF2B5EF4-FFF2-40B4-BE49-F238E27FC236}">
                <a16:creationId xmlns:a16="http://schemas.microsoft.com/office/drawing/2014/main" id="{6680D03E-D5F1-45E8-ABD6-D2543306E764}"/>
              </a:ext>
            </a:extLst>
          </p:cNvPr>
          <p:cNvCxnSpPr/>
          <p:nvPr/>
        </p:nvCxnSpPr>
        <p:spPr>
          <a:xfrm>
            <a:off x="8691563" y="2763499"/>
            <a:ext cx="48101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E217E7B-4C21-408D-9E23-AC0D86DA7C63}"/>
              </a:ext>
            </a:extLst>
          </p:cNvPr>
          <p:cNvCxnSpPr/>
          <p:nvPr/>
        </p:nvCxnSpPr>
        <p:spPr>
          <a:xfrm>
            <a:off x="10444163" y="2763499"/>
            <a:ext cx="48101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123FF854-F026-4186-8A86-E08EC3C9E17F}"/>
                  </a:ext>
                </a:extLst>
              </p:cNvPr>
              <p:cNvSpPr txBox="1"/>
              <p:nvPr/>
            </p:nvSpPr>
            <p:spPr>
              <a:xfrm>
                <a:off x="7389611" y="2876376"/>
                <a:ext cx="1674812" cy="616836"/>
              </a:xfrm>
              <a:prstGeom prst="rect">
                <a:avLst/>
              </a:prstGeom>
              <a:noFill/>
            </p:spPr>
            <p:txBody>
              <a:bodyPr wrap="square">
                <a:spAutoFit/>
              </a:bodyPr>
              <a:lstStyle/>
              <a:p>
                <a:r>
                  <a:rPr lang="en-US" sz="2400" dirty="0">
                    <a:solidFill>
                      <a:schemeClr val="bg1"/>
                    </a:solidFill>
                    <a:effectLst/>
                    <a:latin typeface="Times New Roman" panose="02020603050405020304" pitchFamily="18" charset="0"/>
                    <a:ea typeface="Times New Roman" panose="02020603050405020304" pitchFamily="18" charset="0"/>
                  </a:rPr>
                  <a:t>F1:          </a:t>
                </a:r>
                <a14:m>
                  <m:oMath xmlns:m="http://schemas.openxmlformats.org/officeDocument/2006/math">
                    <m:f>
                      <m:fPr>
                        <m:ctrlPr>
                          <a:rPr lang="en-US" sz="2400" i="1">
                            <a:solidFill>
                              <a:schemeClr val="bg1"/>
                            </a:solidFill>
                            <a:effectLst/>
                            <a:latin typeface="Cambria Math" panose="02040503050406030204" pitchFamily="18" charset="0"/>
                            <a:ea typeface="Times New Roman" panose="02020603050405020304" pitchFamily="18" charset="0"/>
                          </a:rPr>
                        </m:ctrlPr>
                      </m:fPr>
                      <m:num>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𝐵𝑉</m:t>
                        </m:r>
                      </m:num>
                      <m:den>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den>
                    </m:f>
                  </m:oMath>
                </a14:m>
                <a:r>
                  <a:rPr lang="en-US" sz="2400" dirty="0">
                    <a:solidFill>
                      <a:schemeClr val="bg1"/>
                    </a:solidFill>
                    <a:effectLst/>
                    <a:latin typeface="Times New Roman" panose="02020603050405020304" pitchFamily="18" charset="0"/>
                    <a:ea typeface="Times New Roman" panose="02020603050405020304" pitchFamily="18" charset="0"/>
                  </a:rPr>
                  <a:t> </a:t>
                </a:r>
                <a:endParaRPr lang="en-US" sz="2400" dirty="0">
                  <a:solidFill>
                    <a:schemeClr val="bg1"/>
                  </a:solidFill>
                </a:endParaRPr>
              </a:p>
            </p:txBody>
          </p:sp>
        </mc:Choice>
        <mc:Fallback xmlns="">
          <p:sp>
            <p:nvSpPr>
              <p:cNvPr id="37" name="TextBox 36">
                <a:extLst>
                  <a:ext uri="{FF2B5EF4-FFF2-40B4-BE49-F238E27FC236}">
                    <a16:creationId xmlns:a16="http://schemas.microsoft.com/office/drawing/2014/main" id="{123FF854-F026-4186-8A86-E08EC3C9E17F}"/>
                  </a:ext>
                </a:extLst>
              </p:cNvPr>
              <p:cNvSpPr txBox="1">
                <a:spLocks noRot="1" noChangeAspect="1" noMove="1" noResize="1" noEditPoints="1" noAdjustHandles="1" noChangeArrowheads="1" noChangeShapeType="1" noTextEdit="1"/>
              </p:cNvSpPr>
              <p:nvPr/>
            </p:nvSpPr>
            <p:spPr>
              <a:xfrm>
                <a:off x="7389611" y="2876372"/>
                <a:ext cx="1674812" cy="616836"/>
              </a:xfrm>
              <a:prstGeom prst="rect">
                <a:avLst/>
              </a:prstGeom>
              <a:blipFill>
                <a:blip r:embed="rId5"/>
                <a:stretch>
                  <a:fillRect l="-5455" b="-8911"/>
                </a:stretch>
              </a:blipFill>
            </p:spPr>
            <p:txBody>
              <a:bodyPr/>
              <a:lstStyle/>
              <a:p>
                <a:r>
                  <a:rPr lang="en-US">
                    <a:noFill/>
                  </a:rPr>
                  <a:t> </a:t>
                </a:r>
              </a:p>
            </p:txBody>
          </p:sp>
        </mc:Fallback>
      </mc:AlternateContent>
      <p:sp>
        <p:nvSpPr>
          <p:cNvPr id="39" name="TextBox 38">
            <a:extLst>
              <a:ext uri="{FF2B5EF4-FFF2-40B4-BE49-F238E27FC236}">
                <a16:creationId xmlns:a16="http://schemas.microsoft.com/office/drawing/2014/main" id="{B979DA57-567C-48BA-BED8-3C3904A98CC7}"/>
              </a:ext>
            </a:extLst>
          </p:cNvPr>
          <p:cNvSpPr txBox="1"/>
          <p:nvPr/>
        </p:nvSpPr>
        <p:spPr>
          <a:xfrm>
            <a:off x="9074743" y="2914294"/>
            <a:ext cx="2270124" cy="461665"/>
          </a:xfrm>
          <a:prstGeom prst="rect">
            <a:avLst/>
          </a:prstGeom>
          <a:noFill/>
        </p:spPr>
        <p:txBody>
          <a:bodyPr wrap="square">
            <a:spAutoFit/>
          </a:bodyPr>
          <a:lstStyle/>
          <a:p>
            <a:r>
              <a:rPr lang="en-US" sz="2400" dirty="0">
                <a:solidFill>
                  <a:schemeClr val="bg1"/>
                </a:solidFill>
                <a:effectLst/>
                <a:latin typeface="Times New Roman" panose="02020603050405020304" pitchFamily="18" charset="0"/>
                <a:ea typeface="Times New Roman" panose="02020603050405020304" pitchFamily="18" charset="0"/>
              </a:rPr>
              <a:t>(</a:t>
            </a:r>
            <a:r>
              <a:rPr lang="en-US" sz="2400" dirty="0" err="1">
                <a:solidFill>
                  <a:schemeClr val="bg1"/>
                </a:solidFill>
                <a:effectLst/>
                <a:latin typeface="Times New Roman" panose="02020603050405020304" pitchFamily="18" charset="0"/>
                <a:ea typeface="Times New Roman" panose="02020603050405020304" pitchFamily="18" charset="0"/>
              </a:rPr>
              <a:t>xám</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dài</a:t>
            </a:r>
            <a:r>
              <a:rPr lang="en-US" sz="2400" dirty="0">
                <a:solidFill>
                  <a:schemeClr val="bg1"/>
                </a:solidFill>
                <a:effectLst/>
                <a:latin typeface="Times New Roman" panose="02020603050405020304" pitchFamily="18" charset="0"/>
                <a:ea typeface="Times New Roman" panose="02020603050405020304" pitchFamily="18" charset="0"/>
              </a:rPr>
              <a:t>) </a:t>
            </a:r>
            <a:endParaRPr lang="en-US" sz="2400" dirty="0">
              <a:solidFill>
                <a:schemeClr val="bg1"/>
              </a:solidFill>
            </a:endParaRPr>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009CF130-6E6D-4847-8C22-7D3CDC13E503}"/>
                  </a:ext>
                </a:extLst>
              </p:cNvPr>
              <p:cNvSpPr txBox="1"/>
              <p:nvPr/>
            </p:nvSpPr>
            <p:spPr>
              <a:xfrm>
                <a:off x="7206257" y="3608857"/>
                <a:ext cx="3554508" cy="616836"/>
              </a:xfrm>
              <a:prstGeom prst="rect">
                <a:avLst/>
              </a:prstGeom>
              <a:noFill/>
            </p:spPr>
            <p:txBody>
              <a:bodyPr wrap="square">
                <a:spAutoFit/>
              </a:bodyPr>
              <a:lstStyle/>
              <a:p>
                <a:r>
                  <a:rPr lang="en-US" sz="2400" dirty="0">
                    <a:solidFill>
                      <a:schemeClr val="bg1"/>
                    </a:solidFill>
                    <a:effectLst/>
                    <a:latin typeface="Times New Roman" panose="02020603050405020304" pitchFamily="18" charset="0"/>
                    <a:ea typeface="Times New Roman" panose="02020603050405020304" pitchFamily="18" charset="0"/>
                  </a:rPr>
                  <a:t>Tỉ </a:t>
                </a:r>
                <a:r>
                  <a:rPr lang="en-US" sz="2400" dirty="0" err="1">
                    <a:solidFill>
                      <a:schemeClr val="bg1"/>
                    </a:solidFill>
                    <a:effectLst/>
                    <a:latin typeface="Times New Roman" panose="02020603050405020304" pitchFamily="18" charset="0"/>
                    <a:ea typeface="Times New Roman" panose="02020603050405020304" pitchFamily="18" charset="0"/>
                  </a:rPr>
                  <a:t>lệ</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kiểu</a:t>
                </a:r>
                <a:r>
                  <a:rPr lang="en-US" sz="2400" dirty="0">
                    <a:solidFill>
                      <a:schemeClr val="bg1"/>
                    </a:solidFill>
                    <a:latin typeface="Times New Roman" panose="02020603050405020304" pitchFamily="18" charset="0"/>
                    <a:ea typeface="Times New Roman" panose="02020603050405020304" pitchFamily="18" charset="0"/>
                  </a:rPr>
                  <a:t> gen</a:t>
                </a:r>
                <a:r>
                  <a:rPr lang="en-US" sz="2400" dirty="0">
                    <a:solidFill>
                      <a:schemeClr val="bg1"/>
                    </a:solidFill>
                    <a:effectLst/>
                    <a:latin typeface="Times New Roman" panose="02020603050405020304" pitchFamily="18" charset="0"/>
                    <a:ea typeface="Times New Roman" panose="02020603050405020304" pitchFamily="18" charset="0"/>
                  </a:rPr>
                  <a:t>: 100% </a:t>
                </a:r>
                <a14:m>
                  <m:oMath xmlns:m="http://schemas.openxmlformats.org/officeDocument/2006/math">
                    <m:f>
                      <m:fPr>
                        <m:ctrlPr>
                          <a:rPr lang="en-US" sz="2400" i="1">
                            <a:solidFill>
                              <a:schemeClr val="bg1"/>
                            </a:solidFill>
                            <a:effectLst/>
                            <a:latin typeface="Cambria Math" panose="02040503050406030204" pitchFamily="18" charset="0"/>
                            <a:ea typeface="Times New Roman" panose="02020603050405020304" pitchFamily="18" charset="0"/>
                          </a:rPr>
                        </m:ctrlPr>
                      </m:fPr>
                      <m:num>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𝐵𝑉</m:t>
                        </m:r>
                      </m:num>
                      <m:den>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den>
                    </m:f>
                  </m:oMath>
                </a14:m>
                <a:endParaRPr lang="en-US" sz="2400" dirty="0">
                  <a:solidFill>
                    <a:schemeClr val="bg1"/>
                  </a:solidFill>
                </a:endParaRPr>
              </a:p>
            </p:txBody>
          </p:sp>
        </mc:Choice>
        <mc:Fallback xmlns="">
          <p:sp>
            <p:nvSpPr>
              <p:cNvPr id="41" name="TextBox 40">
                <a:extLst>
                  <a:ext uri="{FF2B5EF4-FFF2-40B4-BE49-F238E27FC236}">
                    <a16:creationId xmlns:a16="http://schemas.microsoft.com/office/drawing/2014/main" id="{009CF130-6E6D-4847-8C22-7D3CDC13E503}"/>
                  </a:ext>
                </a:extLst>
              </p:cNvPr>
              <p:cNvSpPr txBox="1">
                <a:spLocks noRot="1" noChangeAspect="1" noMove="1" noResize="1" noEditPoints="1" noAdjustHandles="1" noChangeArrowheads="1" noChangeShapeType="1" noTextEdit="1"/>
              </p:cNvSpPr>
              <p:nvPr/>
            </p:nvSpPr>
            <p:spPr>
              <a:xfrm>
                <a:off x="7206257" y="3608857"/>
                <a:ext cx="3554508" cy="616836"/>
              </a:xfrm>
              <a:prstGeom prst="rect">
                <a:avLst/>
              </a:prstGeom>
              <a:blipFill>
                <a:blip r:embed="rId6"/>
                <a:stretch>
                  <a:fillRect l="-2573" b="-8911"/>
                </a:stretch>
              </a:blipFill>
            </p:spPr>
            <p:txBody>
              <a:bodyPr/>
              <a:lstStyle/>
              <a:p>
                <a:r>
                  <a:rPr lang="en-US">
                    <a:noFill/>
                  </a:rPr>
                  <a:t> </a:t>
                </a:r>
              </a:p>
            </p:txBody>
          </p:sp>
        </mc:Fallback>
      </mc:AlternateContent>
      <p:sp>
        <p:nvSpPr>
          <p:cNvPr id="43" name="TextBox 42">
            <a:extLst>
              <a:ext uri="{FF2B5EF4-FFF2-40B4-BE49-F238E27FC236}">
                <a16:creationId xmlns:a16="http://schemas.microsoft.com/office/drawing/2014/main" id="{3D24ED40-F714-46E1-BE42-D6B1A656095C}"/>
              </a:ext>
            </a:extLst>
          </p:cNvPr>
          <p:cNvSpPr txBox="1"/>
          <p:nvPr/>
        </p:nvSpPr>
        <p:spPr>
          <a:xfrm>
            <a:off x="7240389" y="4279648"/>
            <a:ext cx="4408272" cy="461665"/>
          </a:xfrm>
          <a:prstGeom prst="rect">
            <a:avLst/>
          </a:prstGeom>
          <a:noFill/>
        </p:spPr>
        <p:txBody>
          <a:bodyPr wrap="square">
            <a:spAutoFit/>
          </a:bodyPr>
          <a:lstStyle/>
          <a:p>
            <a:r>
              <a:rPr lang="en-US" sz="2400" dirty="0" err="1">
                <a:solidFill>
                  <a:schemeClr val="bg1"/>
                </a:solidFill>
                <a:effectLst/>
                <a:latin typeface="Times New Roman" panose="02020603050405020304" pitchFamily="18" charset="0"/>
                <a:ea typeface="Times New Roman" panose="02020603050405020304" pitchFamily="18" charset="0"/>
              </a:rPr>
              <a:t>Tỉ</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lệ</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kiểu</a:t>
            </a:r>
            <a:r>
              <a:rPr lang="en-US" sz="2400" dirty="0">
                <a:solidFill>
                  <a:schemeClr val="bg1"/>
                </a:solidFill>
                <a:latin typeface="Times New Roman" panose="02020603050405020304" pitchFamily="18" charset="0"/>
                <a:ea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rPr>
              <a:t>hình</a:t>
            </a:r>
            <a:r>
              <a:rPr lang="en-US" sz="2400" dirty="0">
                <a:solidFill>
                  <a:schemeClr val="bg1"/>
                </a:solidFill>
                <a:effectLst/>
                <a:latin typeface="Times New Roman" panose="02020603050405020304" pitchFamily="18" charset="0"/>
                <a:ea typeface="Times New Roman" panose="02020603050405020304" pitchFamily="18" charset="0"/>
              </a:rPr>
              <a:t>: 100% </a:t>
            </a:r>
            <a:r>
              <a:rPr lang="en-US" sz="2400" dirty="0" err="1">
                <a:solidFill>
                  <a:schemeClr val="bg1"/>
                </a:solidFill>
                <a:effectLst/>
                <a:latin typeface="Times New Roman" panose="02020603050405020304" pitchFamily="18" charset="0"/>
                <a:ea typeface="Times New Roman" panose="02020603050405020304" pitchFamily="18" charset="0"/>
              </a:rPr>
              <a:t>xám</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dài</a:t>
            </a:r>
            <a:endParaRPr lang="en-US" sz="2400" dirty="0">
              <a:solidFill>
                <a:schemeClr val="bg1"/>
              </a:solidFill>
            </a:endParaRPr>
          </a:p>
        </p:txBody>
      </p: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6BFF25CC-2D3E-4382-903F-31FE7C322047}"/>
                  </a:ext>
                </a:extLst>
              </p:cNvPr>
              <p:cNvSpPr txBox="1"/>
              <p:nvPr/>
            </p:nvSpPr>
            <p:spPr>
              <a:xfrm>
                <a:off x="6877781" y="4768343"/>
                <a:ext cx="5206073" cy="661528"/>
              </a:xfrm>
              <a:prstGeom prst="rect">
                <a:avLst/>
              </a:prstGeom>
              <a:noFill/>
              <a:ln>
                <a:solidFill>
                  <a:schemeClr val="accent1"/>
                </a:solidFill>
              </a:ln>
            </p:spPr>
            <p:txBody>
              <a:bodyPr wrap="square">
                <a:spAutoFit/>
              </a:bodyPr>
              <a:lstStyle/>
              <a:p>
                <a:pPr>
                  <a:lnSpc>
                    <a:spcPct val="107000"/>
                  </a:lnSpc>
                  <a:spcAft>
                    <a:spcPts val="800"/>
                  </a:spcAft>
                  <a:tabLst>
                    <a:tab pos="3188335" algn="ctr"/>
                  </a:tabLst>
                </a:pP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đực</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F1x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đen</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cụt</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𝐵𝑉</m:t>
                        </m:r>
                      </m:num>
                      <m:den>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den>
                    </m:f>
                  </m:oMath>
                </a14:m>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x       </a:t>
                </a:r>
                <a14:m>
                  <m:oMath xmlns:m="http://schemas.openxmlformats.org/officeDocument/2006/math">
                    <m:f>
                      <m:fPr>
                        <m:ctrlP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num>
                      <m:den>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den>
                    </m:f>
                  </m:oMath>
                </a14:m>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45" name="TextBox 44">
                <a:extLst>
                  <a:ext uri="{FF2B5EF4-FFF2-40B4-BE49-F238E27FC236}">
                    <a16:creationId xmlns:a16="http://schemas.microsoft.com/office/drawing/2014/main" id="{6BFF25CC-2D3E-4382-903F-31FE7C322047}"/>
                  </a:ext>
                </a:extLst>
              </p:cNvPr>
              <p:cNvSpPr txBox="1">
                <a:spLocks noRot="1" noChangeAspect="1" noMove="1" noResize="1" noEditPoints="1" noAdjustHandles="1" noChangeArrowheads="1" noChangeShapeType="1" noTextEdit="1"/>
              </p:cNvSpPr>
              <p:nvPr/>
            </p:nvSpPr>
            <p:spPr>
              <a:xfrm>
                <a:off x="6877781" y="4768343"/>
                <a:ext cx="5206073" cy="661528"/>
              </a:xfrm>
              <a:prstGeom prst="rect">
                <a:avLst/>
              </a:prstGeom>
              <a:blipFill>
                <a:blip r:embed="rId7"/>
                <a:stretch>
                  <a:fillRect l="-1636" b="-6306"/>
                </a:stretch>
              </a:blipFill>
              <a:ln>
                <a:solidFill>
                  <a:schemeClr val="accent1"/>
                </a:solidFill>
              </a:ln>
            </p:spPr>
            <p:txBody>
              <a:bodyPr/>
              <a:lstStyle/>
              <a:p>
                <a:r>
                  <a:rPr lang="en-US">
                    <a:noFill/>
                  </a:rPr>
                  <a:t> </a:t>
                </a:r>
              </a:p>
            </p:txBody>
          </p:sp>
        </mc:Fallback>
      </mc:AlternateContent>
      <p:sp>
        <p:nvSpPr>
          <p:cNvPr id="48" name="TextBox 47">
            <a:extLst>
              <a:ext uri="{FF2B5EF4-FFF2-40B4-BE49-F238E27FC236}">
                <a16:creationId xmlns:a16="http://schemas.microsoft.com/office/drawing/2014/main" id="{0479FD87-D535-44E8-B211-FFC9C6784A92}"/>
              </a:ext>
            </a:extLst>
          </p:cNvPr>
          <p:cNvSpPr txBox="1"/>
          <p:nvPr/>
        </p:nvSpPr>
        <p:spPr>
          <a:xfrm>
            <a:off x="8227022" y="5452592"/>
            <a:ext cx="3995737" cy="487506"/>
          </a:xfrm>
          <a:prstGeom prst="rect">
            <a:avLst/>
          </a:prstGeom>
          <a:noFill/>
        </p:spPr>
        <p:txBody>
          <a:bodyPr wrap="square">
            <a:spAutoFit/>
          </a:bodyPr>
          <a:lstStyle/>
          <a:p>
            <a:pPr>
              <a:lnSpc>
                <a:spcPct val="107000"/>
              </a:lnSpc>
              <a:spcAft>
                <a:spcPts val="800"/>
              </a:spcAft>
            </a:pP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           BV,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bv</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bv</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DC5F47DB-D0A0-4F92-A7ED-2CBB89BC3562}"/>
              </a:ext>
            </a:extLst>
          </p:cNvPr>
          <p:cNvCxnSpPr/>
          <p:nvPr/>
        </p:nvCxnSpPr>
        <p:spPr>
          <a:xfrm>
            <a:off x="11004691" y="5894456"/>
            <a:ext cx="48101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EBF2198-8EF9-4968-85AE-94FE8A66278E}"/>
              </a:ext>
            </a:extLst>
          </p:cNvPr>
          <p:cNvCxnSpPr/>
          <p:nvPr/>
        </p:nvCxnSpPr>
        <p:spPr>
          <a:xfrm>
            <a:off x="9969299" y="5894456"/>
            <a:ext cx="48101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5671617-2AE7-4285-BB15-E05DA4FD6EE3}"/>
              </a:ext>
            </a:extLst>
          </p:cNvPr>
          <p:cNvCxnSpPr/>
          <p:nvPr/>
        </p:nvCxnSpPr>
        <p:spPr>
          <a:xfrm>
            <a:off x="9364463" y="5919037"/>
            <a:ext cx="48101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B3390956-48C5-4E17-81AA-9456BB7AECE1}"/>
                  </a:ext>
                </a:extLst>
              </p:cNvPr>
              <p:cNvSpPr txBox="1"/>
              <p:nvPr/>
            </p:nvSpPr>
            <p:spPr>
              <a:xfrm>
                <a:off x="8128702" y="6047816"/>
                <a:ext cx="4230457" cy="661528"/>
              </a:xfrm>
              <a:prstGeom prst="rect">
                <a:avLst/>
              </a:prstGeom>
              <a:noFill/>
            </p:spPr>
            <p:txBody>
              <a:bodyPr wrap="square">
                <a:spAutoFit/>
              </a:bodyPr>
              <a:lstStyle/>
              <a:p>
                <a:pPr>
                  <a:lnSpc>
                    <a:spcPct val="107000"/>
                  </a:lnSpc>
                  <a:spcAft>
                    <a:spcPts val="800"/>
                  </a:spcAft>
                  <a:tabLst>
                    <a:tab pos="3188335" algn="ctr"/>
                  </a:tabLst>
                </a:pP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   </a:t>
                </a:r>
                <a14:m>
                  <m:oMath xmlns:m="http://schemas.openxmlformats.org/officeDocument/2006/math">
                    <m:f>
                      <m:fPr>
                        <m:ctrlP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𝐵𝑉</m:t>
                        </m:r>
                      </m:num>
                      <m:den>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den>
                    </m:f>
                  </m:oMath>
                </a14:m>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xám</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num>
                      <m:den>
                        <m:r>
                          <a:rPr lang="en-US" sz="2400" i="1">
                            <a:solidFill>
                              <a:schemeClr val="bg1"/>
                            </a:solidFill>
                            <a:effectLst/>
                            <a:latin typeface="Cambria Math" panose="02040503050406030204" pitchFamily="18" charset="0"/>
                            <a:ea typeface="Times New Roman" panose="02020603050405020304" pitchFamily="18" charset="0"/>
                            <a:cs typeface="Times New Roman" panose="02020603050405020304" pitchFamily="18" charset="0"/>
                          </a:rPr>
                          <m:t>𝑏𝑣</m:t>
                        </m:r>
                      </m:den>
                    </m:f>
                  </m:oMath>
                </a14:m>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đen</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cụt</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53" name="TextBox 52">
                <a:extLst>
                  <a:ext uri="{FF2B5EF4-FFF2-40B4-BE49-F238E27FC236}">
                    <a16:creationId xmlns:a16="http://schemas.microsoft.com/office/drawing/2014/main" id="{B3390956-48C5-4E17-81AA-9456BB7AECE1}"/>
                  </a:ext>
                </a:extLst>
              </p:cNvPr>
              <p:cNvSpPr txBox="1">
                <a:spLocks noRot="1" noChangeAspect="1" noMove="1" noResize="1" noEditPoints="1" noAdjustHandles="1" noChangeArrowheads="1" noChangeShapeType="1" noTextEdit="1"/>
              </p:cNvSpPr>
              <p:nvPr/>
            </p:nvSpPr>
            <p:spPr>
              <a:xfrm>
                <a:off x="8128702" y="6047816"/>
                <a:ext cx="4230457" cy="661528"/>
              </a:xfrm>
              <a:prstGeom prst="rect">
                <a:avLst/>
              </a:prstGeom>
              <a:blipFill>
                <a:blip r:embed="rId8"/>
                <a:stretch>
                  <a:fillRect l="-2161" b="-7339"/>
                </a:stretch>
              </a:blipFill>
            </p:spPr>
            <p:txBody>
              <a:bodyPr/>
              <a:lstStyle/>
              <a:p>
                <a:r>
                  <a:rPr lang="en-US">
                    <a:noFill/>
                  </a:rPr>
                  <a:t> </a:t>
                </a:r>
              </a:p>
            </p:txBody>
          </p:sp>
        </mc:Fallback>
      </mc:AlternateContent>
      <mc:AlternateContent xmlns:mc="http://schemas.openxmlformats.org/markup-compatibility/2006" xmlns:p14="http://schemas.microsoft.com/office/powerpoint/2010/main">
        <mc:Choice Requires="p14">
          <p:contentPart p14:bwMode="auto" r:id="rId9">
            <p14:nvContentPartPr>
              <p14:cNvPr id="124" name="Ink 123">
                <a:extLst>
                  <a:ext uri="{FF2B5EF4-FFF2-40B4-BE49-F238E27FC236}">
                    <a16:creationId xmlns:a16="http://schemas.microsoft.com/office/drawing/2014/main" id="{6A69B347-F51C-483A-BDB2-61E5E4C05DE3}"/>
                  </a:ext>
                </a:extLst>
              </p14:cNvPr>
              <p14:cNvContentPartPr/>
              <p14:nvPr/>
            </p14:nvContentPartPr>
            <p14:xfrm>
              <a:off x="8294593" y="6425560"/>
              <a:ext cx="138240" cy="247320"/>
            </p14:xfrm>
          </p:contentPart>
        </mc:Choice>
        <mc:Fallback xmlns="">
          <p:pic>
            <p:nvPicPr>
              <p:cNvPr id="124" name="Ink 123">
                <a:extLst>
                  <a:ext uri="{FF2B5EF4-FFF2-40B4-BE49-F238E27FC236}">
                    <a16:creationId xmlns:a16="http://schemas.microsoft.com/office/drawing/2014/main" id="{6A69B347-F51C-483A-BDB2-61E5E4C05DE3}"/>
                  </a:ext>
                </a:extLst>
              </p:cNvPr>
              <p:cNvPicPr/>
              <p:nvPr/>
            </p:nvPicPr>
            <p:blipFill>
              <a:blip r:embed="rId10"/>
              <a:stretch>
                <a:fillRect/>
              </a:stretch>
            </p:blipFill>
            <p:spPr>
              <a:xfrm>
                <a:off x="8285593" y="6416907"/>
                <a:ext cx="155880" cy="264986"/>
              </a:xfrm>
              <a:prstGeom prst="rect">
                <a:avLst/>
              </a:prstGeom>
            </p:spPr>
          </p:pic>
        </mc:Fallback>
      </mc:AlternateContent>
    </p:spTree>
    <p:extLst>
      <p:ext uri="{BB962C8B-B14F-4D97-AF65-F5344CB8AC3E}">
        <p14:creationId xmlns:p14="http://schemas.microsoft.com/office/powerpoint/2010/main" val="2047143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1E5815-D54C-487F-A054-6D4930ADE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Diagram&#10;&#10;Description automatically generated">
            <a:extLst>
              <a:ext uri="{FF2B5EF4-FFF2-40B4-BE49-F238E27FC236}">
                <a16:creationId xmlns:a16="http://schemas.microsoft.com/office/drawing/2014/main" id="{F1E77292-1BD5-EE66-4D01-8D7A10D423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457" y="192596"/>
            <a:ext cx="9240039" cy="5585351"/>
          </a:xfrm>
          <a:prstGeom prst="rect">
            <a:avLst/>
          </a:prstGeom>
        </p:spPr>
      </p:pic>
      <p:sp>
        <p:nvSpPr>
          <p:cNvPr id="16" name="Freeform: Shape 9">
            <a:extLst>
              <a:ext uri="{FF2B5EF4-FFF2-40B4-BE49-F238E27FC236}">
                <a16:creationId xmlns:a16="http://schemas.microsoft.com/office/drawing/2014/main" id="{736F0DFD-0954-464F-BF12-DD2E6F6E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208496"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Tree>
    <p:extLst>
      <p:ext uri="{BB962C8B-B14F-4D97-AF65-F5344CB8AC3E}">
        <p14:creationId xmlns:p14="http://schemas.microsoft.com/office/powerpoint/2010/main" val="1199360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diagram&#10;&#10;Description automatically generated with medium confidence">
            <a:extLst>
              <a:ext uri="{FF2B5EF4-FFF2-40B4-BE49-F238E27FC236}">
                <a16:creationId xmlns:a16="http://schemas.microsoft.com/office/drawing/2014/main" id="{F64625DE-55A5-6A8C-7300-7D8E7F0DD1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2925"/>
            <a:ext cx="12192000" cy="5772150"/>
          </a:xfrm>
          <a:prstGeom prst="rect">
            <a:avLst/>
          </a:prstGeom>
        </p:spPr>
      </p:pic>
    </p:spTree>
    <p:extLst>
      <p:ext uri="{BB962C8B-B14F-4D97-AF65-F5344CB8AC3E}">
        <p14:creationId xmlns:p14="http://schemas.microsoft.com/office/powerpoint/2010/main" val="2908498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C620713C-1885-58EA-5D13-261BD7F515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2925"/>
            <a:ext cx="12192000" cy="5772150"/>
          </a:xfrm>
          <a:prstGeom prst="rect">
            <a:avLst/>
          </a:prstGeom>
        </p:spPr>
      </p:pic>
    </p:spTree>
    <p:extLst>
      <p:ext uri="{BB962C8B-B14F-4D97-AF65-F5344CB8AC3E}">
        <p14:creationId xmlns:p14="http://schemas.microsoft.com/office/powerpoint/2010/main" val="3769079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with medium confidence">
            <a:extLst>
              <a:ext uri="{FF2B5EF4-FFF2-40B4-BE49-F238E27FC236}">
                <a16:creationId xmlns:a16="http://schemas.microsoft.com/office/drawing/2014/main" id="{F74FA0B7-6763-3CBF-3661-BD29580CD1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 y="0"/>
            <a:ext cx="10410092" cy="6858000"/>
          </a:xfrm>
          <a:prstGeom prst="rect">
            <a:avLst/>
          </a:prstGeom>
        </p:spPr>
      </p:pic>
    </p:spTree>
    <p:extLst>
      <p:ext uri="{BB962C8B-B14F-4D97-AF65-F5344CB8AC3E}">
        <p14:creationId xmlns:p14="http://schemas.microsoft.com/office/powerpoint/2010/main" val="3366728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2A6D35-0228-43D6-A60D-61159E92599A}"/>
              </a:ext>
            </a:extLst>
          </p:cNvPr>
          <p:cNvSpPr txBox="1"/>
          <p:nvPr/>
        </p:nvSpPr>
        <p:spPr>
          <a:xfrm>
            <a:off x="70467" y="316627"/>
            <a:ext cx="3764116" cy="523220"/>
          </a:xfrm>
          <a:prstGeom prst="rect">
            <a:avLst/>
          </a:prstGeom>
          <a:solidFill>
            <a:schemeClr val="accent4">
              <a:lumMod val="20000"/>
              <a:lumOff val="80000"/>
            </a:schemeClr>
          </a:solidFill>
        </p:spPr>
        <p:txBody>
          <a:bodyPr wrap="square" rtlCol="0">
            <a:spAutoFit/>
          </a:bodyPr>
          <a:lstStyle/>
          <a:p>
            <a:r>
              <a:rPr lang="en-US" sz="2800" b="1" dirty="0">
                <a:latin typeface="Times New Roman" panose="02020603050405020304" pitchFamily="18" charset="0"/>
                <a:cs typeface="Times New Roman" panose="02020603050405020304" pitchFamily="18" charset="0"/>
              </a:rPr>
              <a:t>III. Di </a:t>
            </a:r>
            <a:r>
              <a:rPr lang="en-US" sz="2800" b="1" dirty="0" err="1">
                <a:latin typeface="Times New Roman" panose="02020603050405020304" pitchFamily="18" charset="0"/>
                <a:cs typeface="Times New Roman" panose="02020603050405020304" pitchFamily="18" charset="0"/>
              </a:rPr>
              <a:t>truyền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liên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kết</a:t>
            </a:r>
            <a:r>
              <a:rPr lang="en-US" sz="2800" b="1"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5772A30F-5AFB-4909-B6A8-6962F16F8D9D}"/>
              </a:ext>
            </a:extLst>
          </p:cNvPr>
          <p:cNvSpPr txBox="1"/>
          <p:nvPr/>
        </p:nvSpPr>
        <p:spPr>
          <a:xfrm>
            <a:off x="70465" y="1046159"/>
            <a:ext cx="2495755" cy="487506"/>
          </a:xfrm>
          <a:prstGeom prst="rect">
            <a:avLst/>
          </a:prstGeom>
          <a:noFill/>
        </p:spPr>
        <p:txBody>
          <a:bodyPr wrap="square">
            <a:spAutoFit/>
          </a:bodyPr>
          <a:lstStyle/>
          <a:p>
            <a:pPr>
              <a:lnSpc>
                <a:spcPct val="107000"/>
              </a:lnSpc>
              <a:spcAft>
                <a:spcPts val="800"/>
              </a:spcAft>
            </a:pPr>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2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nghĩa</a:t>
            </a:r>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2623543B-C937-41EC-ADDB-EC87C9BF7B38}"/>
              </a:ext>
            </a:extLst>
          </p:cNvPr>
          <p:cNvSpPr txBox="1"/>
          <p:nvPr/>
        </p:nvSpPr>
        <p:spPr>
          <a:xfrm>
            <a:off x="2081164" y="1036498"/>
            <a:ext cx="10040373" cy="1475404"/>
          </a:xfrm>
          <a:prstGeom prst="rect">
            <a:avLst/>
          </a:prstGeom>
          <a:noFill/>
        </p:spPr>
        <p:txBody>
          <a:bodyPr wrap="square">
            <a:spAutoFit/>
          </a:bodyPr>
          <a:lstStyle/>
          <a:p>
            <a:pPr>
              <a:lnSpc>
                <a:spcPct val="107000"/>
              </a:lnSpc>
              <a:spcAft>
                <a:spcPts val="800"/>
              </a:spcAft>
              <a:tabLst>
                <a:tab pos="3188335" algn="ctr"/>
              </a:tabLst>
            </a:pP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Di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trạng</a:t>
            </a:r>
            <a:r>
              <a:rPr lang="en-US"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 NST,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li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C42940F-4F3B-470E-9171-F1F84354B3AD}"/>
              </a:ext>
            </a:extLst>
          </p:cNvPr>
          <p:cNvSpPr txBox="1"/>
          <p:nvPr/>
        </p:nvSpPr>
        <p:spPr>
          <a:xfrm>
            <a:off x="70465" y="2480805"/>
            <a:ext cx="4925605" cy="460895"/>
          </a:xfrm>
          <a:prstGeom prst="rect">
            <a:avLst/>
          </a:prstGeom>
          <a:noFill/>
        </p:spPr>
        <p:txBody>
          <a:bodyPr wrap="square">
            <a:spAutoFit/>
          </a:bodyPr>
          <a:lstStyle/>
          <a:p>
            <a:pPr>
              <a:lnSpc>
                <a:spcPct val="107000"/>
              </a:lnSpc>
              <a:spcAft>
                <a:spcPts val="800"/>
              </a:spcAft>
              <a:tabLst>
                <a:tab pos="3188335" algn="ctr"/>
              </a:tabLst>
            </a:pPr>
            <a:r>
              <a:rPr lang="en-US"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 Ý </a:t>
            </a:r>
            <a:r>
              <a:rPr lang="en-US" sz="24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di </a:t>
            </a:r>
            <a:r>
              <a:rPr lang="en-US" sz="24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truyền</a:t>
            </a:r>
            <a:r>
              <a:rPr lang="en-US" sz="2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kết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299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8">
            <a:extLst>
              <a:ext uri="{FF2B5EF4-FFF2-40B4-BE49-F238E27FC236}">
                <a16:creationId xmlns:a16="http://schemas.microsoft.com/office/drawing/2014/main" id="{1A30C6B1-25E0-AF3C-E7C4-531BDCEB9E2E}"/>
              </a:ext>
            </a:extLst>
          </p:cNvPr>
          <p:cNvSpPr txBox="1">
            <a:spLocks noChangeArrowheads="1"/>
          </p:cNvSpPr>
          <p:nvPr/>
        </p:nvSpPr>
        <p:spPr bwMode="auto">
          <a:xfrm>
            <a:off x="662608" y="821637"/>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None/>
            </a:pPr>
            <a:r>
              <a:rPr lang="en-US" altLang="en-US" sz="2400" b="1" dirty="0">
                <a:solidFill>
                  <a:srgbClr val="000000"/>
                </a:solidFill>
                <a:latin typeface=".VnTime" panose="020B7200000000000000" pitchFamily="34" charset="0"/>
              </a:rPr>
              <a:t>2. </a:t>
            </a:r>
            <a:r>
              <a:rPr lang="en-US" altLang="en-US" sz="2400" b="1" dirty="0">
                <a:solidFill>
                  <a:srgbClr val="000000"/>
                </a:solidFill>
                <a:latin typeface=".VnTimeH" panose="020B7200000000000000" pitchFamily="34" charset="0"/>
              </a:rPr>
              <a:t>ý</a:t>
            </a:r>
            <a:r>
              <a:rPr lang="en-US" altLang="en-US" sz="2400" b="1" dirty="0">
                <a:solidFill>
                  <a:srgbClr val="000000"/>
                </a:solidFill>
                <a:latin typeface=".VnTime" panose="020B7200000000000000" pitchFamily="34" charset="0"/>
              </a:rPr>
              <a:t> </a:t>
            </a:r>
            <a:r>
              <a:rPr lang="en-US" altLang="en-US" sz="2400" b="1" dirty="0" err="1">
                <a:solidFill>
                  <a:srgbClr val="000000"/>
                </a:solidFill>
                <a:latin typeface=".VnTime" panose="020B7200000000000000" pitchFamily="34" charset="0"/>
              </a:rPr>
              <a:t>nghÜa</a:t>
            </a:r>
            <a:r>
              <a:rPr lang="en-US" altLang="en-US" sz="2400" b="1" dirty="0">
                <a:solidFill>
                  <a:srgbClr val="000000"/>
                </a:solidFill>
                <a:latin typeface=".VnTime" panose="020B7200000000000000" pitchFamily="34" charset="0"/>
              </a:rPr>
              <a:t> </a:t>
            </a:r>
            <a:r>
              <a:rPr lang="en-US" altLang="en-US" sz="2400" b="1" dirty="0" err="1">
                <a:solidFill>
                  <a:srgbClr val="000000"/>
                </a:solidFill>
                <a:latin typeface=".VnTime" panose="020B7200000000000000" pitchFamily="34" charset="0"/>
              </a:rPr>
              <a:t>cña</a:t>
            </a:r>
            <a:r>
              <a:rPr lang="en-US" altLang="en-US" sz="2400" b="1" dirty="0">
                <a:solidFill>
                  <a:srgbClr val="000000"/>
                </a:solidFill>
                <a:latin typeface=".VnTime" panose="020B7200000000000000" pitchFamily="34" charset="0"/>
              </a:rPr>
              <a:t> di </a:t>
            </a:r>
            <a:r>
              <a:rPr lang="en-US" altLang="en-US" sz="2400" b="1" dirty="0" err="1">
                <a:solidFill>
                  <a:srgbClr val="000000"/>
                </a:solidFill>
                <a:latin typeface=".VnTime" panose="020B7200000000000000" pitchFamily="34" charset="0"/>
              </a:rPr>
              <a:t>truyÒn</a:t>
            </a:r>
            <a:r>
              <a:rPr lang="en-US" altLang="en-US" sz="2400" b="1" dirty="0">
                <a:solidFill>
                  <a:srgbClr val="000000"/>
                </a:solidFill>
                <a:latin typeface=".VnTime" panose="020B7200000000000000" pitchFamily="34" charset="0"/>
              </a:rPr>
              <a:t> </a:t>
            </a:r>
            <a:r>
              <a:rPr lang="en-US" altLang="en-US" sz="2400" b="1" dirty="0" err="1">
                <a:solidFill>
                  <a:srgbClr val="000000"/>
                </a:solidFill>
                <a:latin typeface=".VnTime" panose="020B7200000000000000" pitchFamily="34" charset="0"/>
              </a:rPr>
              <a:t>liªn</a:t>
            </a:r>
            <a:r>
              <a:rPr lang="en-US" altLang="en-US" sz="2400" b="1" dirty="0">
                <a:solidFill>
                  <a:srgbClr val="000000"/>
                </a:solidFill>
                <a:latin typeface=".VnTime" panose="020B7200000000000000" pitchFamily="34" charset="0"/>
              </a:rPr>
              <a:t> </a:t>
            </a:r>
            <a:r>
              <a:rPr lang="en-US" altLang="en-US" sz="2400" b="1" dirty="0" err="1">
                <a:solidFill>
                  <a:srgbClr val="000000"/>
                </a:solidFill>
                <a:latin typeface=".VnTime" panose="020B7200000000000000" pitchFamily="34" charset="0"/>
              </a:rPr>
              <a:t>kÕt</a:t>
            </a:r>
            <a:endParaRPr lang="en-US" altLang="en-US" sz="2400" b="1" dirty="0">
              <a:solidFill>
                <a:srgbClr val="000000"/>
              </a:solidFill>
              <a:latin typeface=".VnTime" panose="020B7200000000000000" pitchFamily="34" charset="0"/>
            </a:endParaRPr>
          </a:p>
        </p:txBody>
      </p:sp>
      <p:sp>
        <p:nvSpPr>
          <p:cNvPr id="55314" name="Text Box 18">
            <a:extLst>
              <a:ext uri="{FF2B5EF4-FFF2-40B4-BE49-F238E27FC236}">
                <a16:creationId xmlns:a16="http://schemas.microsoft.com/office/drawing/2014/main" id="{5F5452D2-DCA5-5928-6354-DDB7241560F4}"/>
              </a:ext>
            </a:extLst>
          </p:cNvPr>
          <p:cNvSpPr txBox="1">
            <a:spLocks noChangeArrowheads="1"/>
          </p:cNvSpPr>
          <p:nvPr/>
        </p:nvSpPr>
        <p:spPr bwMode="auto">
          <a:xfrm>
            <a:off x="6228521" y="678672"/>
            <a:ext cx="5189745" cy="1200329"/>
          </a:xfrm>
          <a:prstGeom prst="rect">
            <a:avLst/>
          </a:prstGeom>
          <a:solidFill>
            <a:schemeClr val="accent1">
              <a:lumMod val="90000"/>
            </a:schemeClr>
          </a:solidFill>
          <a:ln w="9525">
            <a:noFill/>
            <a:miter lim="800000"/>
            <a:headEnd/>
            <a:tailEnd/>
          </a:ln>
        </p:spPr>
        <p:txBody>
          <a:bodyPr wrap="square">
            <a:spAutoFit/>
          </a:bodyPr>
          <a:lstStyle/>
          <a:p>
            <a:pPr eaLnBrk="0" fontAlgn="base" hangingPunct="0">
              <a:spcBef>
                <a:spcPct val="50000"/>
              </a:spcBef>
              <a:spcAft>
                <a:spcPct val="0"/>
              </a:spcAft>
              <a:defRPr/>
            </a:pPr>
            <a:r>
              <a:rPr lang="en-US" sz="2400" dirty="0">
                <a:solidFill>
                  <a:srgbClr val="000000"/>
                </a:solidFill>
                <a:latin typeface=".VnArial NarrowH" pitchFamily="34" charset="0"/>
                <a:cs typeface="Arial" charset="0"/>
              </a:rPr>
              <a:t>+ ë</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ruåi</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giÊm</a:t>
            </a:r>
            <a:r>
              <a:rPr lang="en-US" sz="2400" dirty="0">
                <a:solidFill>
                  <a:srgbClr val="000000"/>
                </a:solidFill>
                <a:latin typeface=".VnArial Narrow" pitchFamily="34" charset="0"/>
                <a:cs typeface="Arial" charset="0"/>
              </a:rPr>
              <a:t>, 2n = 8 </a:t>
            </a:r>
            <a:r>
              <a:rPr lang="en-US" sz="2400" dirty="0" err="1">
                <a:solidFill>
                  <a:srgbClr val="000000"/>
                </a:solidFill>
                <a:latin typeface=".VnArial Narrow" pitchFamily="34" charset="0"/>
                <a:cs typeface="Arial" charset="0"/>
              </a:rPr>
              <a:t>nh­ưng</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tÕ</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bµo</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cã</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kho¶ng</a:t>
            </a:r>
            <a:r>
              <a:rPr lang="en-US" sz="2400" dirty="0">
                <a:solidFill>
                  <a:srgbClr val="000000"/>
                </a:solidFill>
                <a:latin typeface=".VnArial Narrow" pitchFamily="34" charset="0"/>
                <a:cs typeface="Arial" charset="0"/>
              </a:rPr>
              <a:t> 4000 gen. </a:t>
            </a:r>
            <a:r>
              <a:rPr lang="en-US" sz="2400" dirty="0" err="1">
                <a:solidFill>
                  <a:srgbClr val="000000"/>
                </a:solidFill>
                <a:latin typeface=".VnArial Narrow" pitchFamily="34" charset="0"/>
                <a:cs typeface="Arial" charset="0"/>
              </a:rPr>
              <a:t>VËy</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sù</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ph©n</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bè</a:t>
            </a:r>
            <a:r>
              <a:rPr lang="en-US" sz="2400" dirty="0">
                <a:solidFill>
                  <a:srgbClr val="000000"/>
                </a:solidFill>
                <a:latin typeface=".VnArial Narrow" pitchFamily="34" charset="0"/>
                <a:cs typeface="Arial" charset="0"/>
              </a:rPr>
              <a:t> gen </a:t>
            </a:r>
            <a:r>
              <a:rPr lang="en-US" sz="2400" dirty="0" err="1">
                <a:solidFill>
                  <a:srgbClr val="000000"/>
                </a:solidFill>
                <a:latin typeface=".VnArial Narrow" pitchFamily="34" charset="0"/>
                <a:cs typeface="Arial" charset="0"/>
              </a:rPr>
              <a:t>trªn</a:t>
            </a:r>
            <a:r>
              <a:rPr lang="en-US" sz="2400" dirty="0">
                <a:solidFill>
                  <a:srgbClr val="000000"/>
                </a:solidFill>
                <a:latin typeface=".VnArial Narrow" pitchFamily="34" charset="0"/>
                <a:cs typeface="Arial" charset="0"/>
              </a:rPr>
              <a:t> NST </a:t>
            </a:r>
            <a:r>
              <a:rPr lang="en-US" sz="2400" dirty="0" err="1">
                <a:solidFill>
                  <a:srgbClr val="000000"/>
                </a:solidFill>
                <a:latin typeface=".VnArial Narrow" pitchFamily="34" charset="0"/>
                <a:cs typeface="Arial" charset="0"/>
              </a:rPr>
              <a:t>sÏ</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như</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thÕ</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nµo</a:t>
            </a:r>
            <a:r>
              <a:rPr lang="en-US" sz="2400" dirty="0">
                <a:solidFill>
                  <a:srgbClr val="000000"/>
                </a:solidFill>
                <a:latin typeface=".VnArial Narrow" pitchFamily="34" charset="0"/>
                <a:cs typeface="Arial" charset="0"/>
              </a:rPr>
              <a:t>?</a:t>
            </a:r>
          </a:p>
        </p:txBody>
      </p:sp>
      <p:sp>
        <p:nvSpPr>
          <p:cNvPr id="20485" name="Line 20">
            <a:extLst>
              <a:ext uri="{FF2B5EF4-FFF2-40B4-BE49-F238E27FC236}">
                <a16:creationId xmlns:a16="http://schemas.microsoft.com/office/drawing/2014/main" id="{F8794063-F812-00BC-6BCA-8BAFB2407EC1}"/>
              </a:ext>
            </a:extLst>
          </p:cNvPr>
          <p:cNvSpPr>
            <a:spLocks noChangeShapeType="1"/>
          </p:cNvSpPr>
          <p:nvPr/>
        </p:nvSpPr>
        <p:spPr bwMode="auto">
          <a:xfrm>
            <a:off x="6040438" y="609600"/>
            <a:ext cx="0" cy="624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cs typeface="Arial" panose="020B0604020202020204" pitchFamily="34" charset="0"/>
            </a:endParaRPr>
          </a:p>
        </p:txBody>
      </p:sp>
      <p:sp>
        <p:nvSpPr>
          <p:cNvPr id="55317" name="Text Box 21">
            <a:extLst>
              <a:ext uri="{FF2B5EF4-FFF2-40B4-BE49-F238E27FC236}">
                <a16:creationId xmlns:a16="http://schemas.microsoft.com/office/drawing/2014/main" id="{AFD4F3C8-B196-4536-B5E5-B89D4C71C6FC}"/>
              </a:ext>
            </a:extLst>
          </p:cNvPr>
          <p:cNvSpPr txBox="1">
            <a:spLocks noChangeArrowheads="1"/>
          </p:cNvSpPr>
          <p:nvPr/>
        </p:nvSpPr>
        <p:spPr bwMode="auto">
          <a:xfrm>
            <a:off x="6248400" y="2330451"/>
            <a:ext cx="518974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buNone/>
            </a:pPr>
            <a:r>
              <a:rPr lang="en-US" altLang="en-US" sz="2400" dirty="0" err="1">
                <a:solidFill>
                  <a:srgbClr val="000000"/>
                </a:solidFill>
                <a:latin typeface=".VnArial Narrow" panose="020B7200000000000000" pitchFamily="34" charset="0"/>
              </a:rPr>
              <a:t>Mçi</a:t>
            </a:r>
            <a:r>
              <a:rPr lang="en-US" altLang="en-US" sz="2400" dirty="0">
                <a:solidFill>
                  <a:srgbClr val="000000"/>
                </a:solidFill>
                <a:latin typeface=".VnArial Narrow" panose="020B7200000000000000" pitchFamily="34" charset="0"/>
              </a:rPr>
              <a:t> NST </a:t>
            </a:r>
            <a:r>
              <a:rPr lang="en-US" altLang="en-US" sz="2400" dirty="0" err="1">
                <a:solidFill>
                  <a:srgbClr val="000000"/>
                </a:solidFill>
                <a:latin typeface=".VnArial Narrow" panose="020B7200000000000000" pitchFamily="34" charset="0"/>
              </a:rPr>
              <a:t>sÏ</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mang</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nhiÒu</a:t>
            </a:r>
            <a:r>
              <a:rPr lang="en-US" altLang="en-US" sz="2400" dirty="0">
                <a:solidFill>
                  <a:srgbClr val="000000"/>
                </a:solidFill>
                <a:latin typeface=".VnArial Narrow" panose="020B7200000000000000" pitchFamily="34" charset="0"/>
              </a:rPr>
              <a:t> gen, </a:t>
            </a:r>
            <a:r>
              <a:rPr lang="en-US" altLang="en-US" sz="2400" dirty="0" err="1">
                <a:solidFill>
                  <a:srgbClr val="000000"/>
                </a:solidFill>
                <a:latin typeface=".VnArial Narrow" panose="020B7200000000000000" pitchFamily="34" charset="0"/>
              </a:rPr>
              <a:t>c¸c</a:t>
            </a:r>
            <a:r>
              <a:rPr lang="en-US" altLang="en-US" sz="2400" dirty="0">
                <a:solidFill>
                  <a:srgbClr val="000000"/>
                </a:solidFill>
                <a:latin typeface=".VnArial Narrow" panose="020B7200000000000000" pitchFamily="34" charset="0"/>
              </a:rPr>
              <a:t> gen </a:t>
            </a:r>
            <a:r>
              <a:rPr lang="en-US" altLang="en-US" sz="2400" dirty="0" err="1">
                <a:solidFill>
                  <a:srgbClr val="000000"/>
                </a:solidFill>
                <a:latin typeface=".VnArial Narrow" panose="020B7200000000000000" pitchFamily="34" charset="0"/>
              </a:rPr>
              <a:t>ph©n</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bè</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däc</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theo</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chiÒu</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dµi</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cña</a:t>
            </a:r>
            <a:r>
              <a:rPr lang="en-US" altLang="en-US" sz="2400" dirty="0">
                <a:solidFill>
                  <a:srgbClr val="000000"/>
                </a:solidFill>
                <a:latin typeface=".VnArial Narrow" panose="020B7200000000000000" pitchFamily="34" charset="0"/>
              </a:rPr>
              <a:t> NST t¹o </a:t>
            </a:r>
            <a:r>
              <a:rPr lang="en-US" altLang="en-US" sz="2400" dirty="0" err="1">
                <a:solidFill>
                  <a:srgbClr val="000000"/>
                </a:solidFill>
                <a:latin typeface=".VnArial Narrow" panose="020B7200000000000000" pitchFamily="34" charset="0"/>
              </a:rPr>
              <a:t>thµnh</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nhãm</a:t>
            </a:r>
            <a:r>
              <a:rPr lang="en-US" altLang="en-US" sz="2400" dirty="0">
                <a:solidFill>
                  <a:srgbClr val="000000"/>
                </a:solidFill>
                <a:latin typeface=".VnArial Narrow" panose="020B7200000000000000" pitchFamily="34" charset="0"/>
              </a:rPr>
              <a:t> gen </a:t>
            </a:r>
            <a:r>
              <a:rPr lang="en-US" altLang="en-US" sz="2400" dirty="0" err="1">
                <a:solidFill>
                  <a:srgbClr val="000000"/>
                </a:solidFill>
                <a:latin typeface=".VnArial Narrow" panose="020B7200000000000000" pitchFamily="34" charset="0"/>
              </a:rPr>
              <a:t>liªn</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kÕt</a:t>
            </a:r>
            <a:r>
              <a:rPr lang="en-US" altLang="en-US" sz="2400" dirty="0">
                <a:solidFill>
                  <a:srgbClr val="000000"/>
                </a:solidFill>
                <a:latin typeface=".VnArial Narrow" panose="020B7200000000000000" pitchFamily="34" charset="0"/>
              </a:rPr>
              <a:t>.</a:t>
            </a:r>
          </a:p>
        </p:txBody>
      </p:sp>
      <p:sp>
        <p:nvSpPr>
          <p:cNvPr id="55318" name="Text Box 22">
            <a:extLst>
              <a:ext uri="{FF2B5EF4-FFF2-40B4-BE49-F238E27FC236}">
                <a16:creationId xmlns:a16="http://schemas.microsoft.com/office/drawing/2014/main" id="{E6F05BB0-F475-D683-9777-9EE91F6BA3E2}"/>
              </a:ext>
            </a:extLst>
          </p:cNvPr>
          <p:cNvSpPr txBox="1">
            <a:spLocks noChangeArrowheads="1"/>
          </p:cNvSpPr>
          <p:nvPr/>
        </p:nvSpPr>
        <p:spPr bwMode="auto">
          <a:xfrm>
            <a:off x="662608" y="1447800"/>
            <a:ext cx="5211416" cy="830997"/>
          </a:xfrm>
          <a:prstGeom prst="rect">
            <a:avLst/>
          </a:prstGeom>
          <a:solidFill>
            <a:schemeClr val="accent3">
              <a:lumMod val="95000"/>
            </a:schemeClr>
          </a:solidFill>
          <a:ln w="9525">
            <a:noFill/>
            <a:miter lim="800000"/>
            <a:headEnd/>
            <a:tailEnd/>
          </a:ln>
        </p:spPr>
        <p:txBody>
          <a:bodyPr wrap="square">
            <a:spAutoFit/>
          </a:bodyPr>
          <a:lstStyle/>
          <a:p>
            <a:pPr eaLnBrk="0" fontAlgn="base" hangingPunct="0">
              <a:spcBef>
                <a:spcPct val="50000"/>
              </a:spcBef>
              <a:spcAft>
                <a:spcPct val="0"/>
              </a:spcAft>
              <a:defRPr/>
            </a:pP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Trong</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tÕ</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bµo</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mçi</a:t>
            </a:r>
            <a:r>
              <a:rPr lang="en-US" sz="2400" dirty="0">
                <a:solidFill>
                  <a:srgbClr val="000000"/>
                </a:solidFill>
                <a:latin typeface=".VnArial Narrow" pitchFamily="34" charset="0"/>
                <a:cs typeface="Arial" charset="0"/>
              </a:rPr>
              <a:t> NST </a:t>
            </a:r>
            <a:r>
              <a:rPr lang="en-US" sz="2400" dirty="0" err="1">
                <a:solidFill>
                  <a:srgbClr val="000000"/>
                </a:solidFill>
                <a:latin typeface=".VnArial Narrow" pitchFamily="34" charset="0"/>
                <a:cs typeface="Arial" charset="0"/>
              </a:rPr>
              <a:t>mang</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nhiÒu</a:t>
            </a:r>
            <a:r>
              <a:rPr lang="en-US" sz="2400" dirty="0">
                <a:solidFill>
                  <a:srgbClr val="000000"/>
                </a:solidFill>
                <a:latin typeface=".VnArial Narrow" pitchFamily="34" charset="0"/>
                <a:cs typeface="Arial" charset="0"/>
              </a:rPr>
              <a:t> gen t¹o </a:t>
            </a:r>
            <a:r>
              <a:rPr lang="en-US" sz="2400" dirty="0" err="1">
                <a:solidFill>
                  <a:srgbClr val="000000"/>
                </a:solidFill>
                <a:latin typeface=".VnArial Narrow" pitchFamily="34" charset="0"/>
                <a:cs typeface="Arial" charset="0"/>
              </a:rPr>
              <a:t>thµnh</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nhãm</a:t>
            </a:r>
            <a:r>
              <a:rPr lang="en-US" sz="2400" dirty="0">
                <a:solidFill>
                  <a:srgbClr val="000000"/>
                </a:solidFill>
                <a:latin typeface=".VnArial Narrow" pitchFamily="34" charset="0"/>
                <a:cs typeface="Arial" charset="0"/>
              </a:rPr>
              <a:t> gen </a:t>
            </a:r>
            <a:r>
              <a:rPr lang="en-US" sz="2400" dirty="0" err="1">
                <a:solidFill>
                  <a:srgbClr val="000000"/>
                </a:solidFill>
                <a:latin typeface=".VnArial Narrow" pitchFamily="34" charset="0"/>
                <a:cs typeface="Arial" charset="0"/>
              </a:rPr>
              <a:t>liªn</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kÕt</a:t>
            </a:r>
            <a:r>
              <a:rPr lang="en-US" sz="2400" dirty="0">
                <a:solidFill>
                  <a:srgbClr val="000000"/>
                </a:solidFill>
                <a:latin typeface=".VnArial Narrow" pitchFamily="34" charset="0"/>
                <a:cs typeface="Arial" charset="0"/>
              </a:rPr>
              <a:t>.</a:t>
            </a:r>
          </a:p>
        </p:txBody>
      </p:sp>
      <p:sp>
        <p:nvSpPr>
          <p:cNvPr id="55323" name="Text Box 27">
            <a:extLst>
              <a:ext uri="{FF2B5EF4-FFF2-40B4-BE49-F238E27FC236}">
                <a16:creationId xmlns:a16="http://schemas.microsoft.com/office/drawing/2014/main" id="{F2EE5D32-7082-55A7-57CD-BA28AA1A7863}"/>
              </a:ext>
            </a:extLst>
          </p:cNvPr>
          <p:cNvSpPr txBox="1">
            <a:spLocks noChangeArrowheads="1"/>
          </p:cNvSpPr>
          <p:nvPr/>
        </p:nvSpPr>
        <p:spPr bwMode="auto">
          <a:xfrm>
            <a:off x="6248399" y="3953843"/>
            <a:ext cx="5169863" cy="83099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buNone/>
            </a:pP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Như</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vËy</a:t>
            </a:r>
            <a:r>
              <a:rPr lang="en-US" altLang="en-US" sz="2400" dirty="0">
                <a:solidFill>
                  <a:srgbClr val="000000"/>
                </a:solidFill>
                <a:latin typeface=".VnArial Narrow" panose="020B7200000000000000" pitchFamily="34" charset="0"/>
              </a:rPr>
              <a:t>, ë </a:t>
            </a:r>
            <a:r>
              <a:rPr lang="en-US" altLang="en-US" sz="2400" dirty="0" err="1">
                <a:solidFill>
                  <a:srgbClr val="000000"/>
                </a:solidFill>
                <a:latin typeface=".VnArial Narrow" panose="020B7200000000000000" pitchFamily="34" charset="0"/>
              </a:rPr>
              <a:t>ruåi</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giÊm</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cã</a:t>
            </a:r>
            <a:r>
              <a:rPr lang="en-US" altLang="en-US" sz="2400" dirty="0">
                <a:solidFill>
                  <a:srgbClr val="000000"/>
                </a:solidFill>
                <a:latin typeface=".VnArial Narrow" panose="020B7200000000000000" pitchFamily="34" charset="0"/>
              </a:rPr>
              <a:t> bao </a:t>
            </a:r>
            <a:r>
              <a:rPr lang="en-US" altLang="en-US" sz="2400" dirty="0" err="1">
                <a:solidFill>
                  <a:srgbClr val="000000"/>
                </a:solidFill>
                <a:latin typeface=".VnArial Narrow" panose="020B7200000000000000" pitchFamily="34" charset="0"/>
              </a:rPr>
              <a:t>nhiªu</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nhãm</a:t>
            </a:r>
            <a:r>
              <a:rPr lang="en-US" altLang="en-US" sz="2400" dirty="0">
                <a:solidFill>
                  <a:srgbClr val="000000"/>
                </a:solidFill>
                <a:latin typeface=".VnArial Narrow" panose="020B7200000000000000" pitchFamily="34" charset="0"/>
              </a:rPr>
              <a:t> gen </a:t>
            </a:r>
            <a:r>
              <a:rPr lang="en-US" altLang="en-US" sz="2400" dirty="0" err="1">
                <a:solidFill>
                  <a:srgbClr val="000000"/>
                </a:solidFill>
                <a:latin typeface=".VnArial Narrow" panose="020B7200000000000000" pitchFamily="34" charset="0"/>
              </a:rPr>
              <a:t>liªn</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kÕt</a:t>
            </a:r>
            <a:r>
              <a:rPr lang="en-US" altLang="en-US" sz="2400" dirty="0">
                <a:solidFill>
                  <a:srgbClr val="000000"/>
                </a:solidFill>
                <a:latin typeface=".VnArial Narrow" panose="020B7200000000000000" pitchFamily="34" charset="0"/>
              </a:rPr>
              <a:t>?</a:t>
            </a:r>
          </a:p>
        </p:txBody>
      </p:sp>
      <p:sp>
        <p:nvSpPr>
          <p:cNvPr id="55324" name="Text Box 28">
            <a:extLst>
              <a:ext uri="{FF2B5EF4-FFF2-40B4-BE49-F238E27FC236}">
                <a16:creationId xmlns:a16="http://schemas.microsoft.com/office/drawing/2014/main" id="{81162983-F792-08E0-AD1B-CC3A3FD5E2F5}"/>
              </a:ext>
            </a:extLst>
          </p:cNvPr>
          <p:cNvSpPr txBox="1">
            <a:spLocks noChangeArrowheads="1"/>
          </p:cNvSpPr>
          <p:nvPr/>
        </p:nvSpPr>
        <p:spPr bwMode="auto">
          <a:xfrm>
            <a:off x="6400801" y="4956313"/>
            <a:ext cx="55261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buNone/>
            </a:pPr>
            <a:r>
              <a:rPr lang="en-US" altLang="en-US" sz="2400" dirty="0" err="1">
                <a:solidFill>
                  <a:srgbClr val="000000"/>
                </a:solidFill>
                <a:latin typeface=".VnArial Narrow" panose="020B7200000000000000" pitchFamily="34" charset="0"/>
              </a:rPr>
              <a:t>Cã</a:t>
            </a:r>
            <a:r>
              <a:rPr lang="en-US" altLang="en-US" sz="2400" dirty="0">
                <a:solidFill>
                  <a:srgbClr val="000000"/>
                </a:solidFill>
                <a:latin typeface=".VnArial Narrow" panose="020B7200000000000000" pitchFamily="34" charset="0"/>
              </a:rPr>
              <a:t> 4 </a:t>
            </a:r>
            <a:r>
              <a:rPr lang="en-US" altLang="en-US" sz="2400" dirty="0" err="1">
                <a:solidFill>
                  <a:srgbClr val="000000"/>
                </a:solidFill>
                <a:latin typeface=".VnArial Narrow" panose="020B7200000000000000" pitchFamily="34" charset="0"/>
              </a:rPr>
              <a:t>nhãm</a:t>
            </a:r>
            <a:r>
              <a:rPr lang="en-US" altLang="en-US" sz="2400" dirty="0">
                <a:solidFill>
                  <a:srgbClr val="000000"/>
                </a:solidFill>
                <a:latin typeface=".VnArial Narrow" panose="020B7200000000000000" pitchFamily="34" charset="0"/>
              </a:rPr>
              <a:t> gen </a:t>
            </a:r>
            <a:r>
              <a:rPr lang="en-US" altLang="en-US" sz="2400" dirty="0" err="1">
                <a:solidFill>
                  <a:srgbClr val="000000"/>
                </a:solidFill>
                <a:latin typeface=".VnArial Narrow" panose="020B7200000000000000" pitchFamily="34" charset="0"/>
              </a:rPr>
              <a:t>liªn</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kÕt</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t­¬ng</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øng</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víi</a:t>
            </a:r>
            <a:r>
              <a:rPr lang="en-US" altLang="en-US" sz="2400" dirty="0">
                <a:solidFill>
                  <a:srgbClr val="000000"/>
                </a:solidFill>
                <a:latin typeface=".VnArial Narrow" panose="020B7200000000000000" pitchFamily="34" charset="0"/>
              </a:rPr>
              <a:t> </a:t>
            </a:r>
            <a:r>
              <a:rPr lang="en-US" altLang="en-US" sz="2400" dirty="0" err="1">
                <a:solidFill>
                  <a:srgbClr val="000000"/>
                </a:solidFill>
                <a:latin typeface=".VnArial Narrow" panose="020B7200000000000000" pitchFamily="34" charset="0"/>
              </a:rPr>
              <a:t>sè</a:t>
            </a:r>
            <a:r>
              <a:rPr lang="en-US" altLang="en-US" sz="2400" dirty="0">
                <a:solidFill>
                  <a:srgbClr val="000000"/>
                </a:solidFill>
                <a:latin typeface=".VnArial Narrow" panose="020B7200000000000000" pitchFamily="34" charset="0"/>
              </a:rPr>
              <a:t> n = 4.</a:t>
            </a:r>
          </a:p>
        </p:txBody>
      </p:sp>
      <p:sp>
        <p:nvSpPr>
          <p:cNvPr id="55325" name="Text Box 29">
            <a:extLst>
              <a:ext uri="{FF2B5EF4-FFF2-40B4-BE49-F238E27FC236}">
                <a16:creationId xmlns:a16="http://schemas.microsoft.com/office/drawing/2014/main" id="{A23963F2-7A22-6BF7-197B-8C5CBEB7DAB4}"/>
              </a:ext>
            </a:extLst>
          </p:cNvPr>
          <p:cNvSpPr txBox="1">
            <a:spLocks noChangeArrowheads="1"/>
          </p:cNvSpPr>
          <p:nvPr/>
        </p:nvSpPr>
        <p:spPr bwMode="auto">
          <a:xfrm>
            <a:off x="662608" y="2833688"/>
            <a:ext cx="537783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buNone/>
            </a:pPr>
            <a:r>
              <a:rPr lang="en-US" altLang="en-US" sz="2400" dirty="0" err="1">
                <a:solidFill>
                  <a:srgbClr val="000000"/>
                </a:solidFill>
                <a:latin typeface="Times New Roman" panose="02020603050405020304" pitchFamily="18" charset="0"/>
                <a:cs typeface="Times New Roman" panose="02020603050405020304" pitchFamily="18" charset="0"/>
              </a:rPr>
              <a:t>Số</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nhóm</a:t>
            </a:r>
            <a:r>
              <a:rPr lang="en-US" altLang="en-US" sz="2400" dirty="0">
                <a:solidFill>
                  <a:srgbClr val="000000"/>
                </a:solidFill>
                <a:latin typeface="Times New Roman" panose="02020603050405020304" pitchFamily="18" charset="0"/>
                <a:cs typeface="Times New Roman" panose="02020603050405020304" pitchFamily="18" charset="0"/>
              </a:rPr>
              <a:t> gen </a:t>
            </a:r>
            <a:r>
              <a:rPr lang="en-US" altLang="en-US" sz="2400" dirty="0" err="1">
                <a:solidFill>
                  <a:srgbClr val="000000"/>
                </a:solidFill>
                <a:latin typeface="Times New Roman" panose="02020603050405020304" pitchFamily="18" charset="0"/>
                <a:cs typeface="Times New Roman" panose="02020603050405020304" pitchFamily="18" charset="0"/>
              </a:rPr>
              <a:t>liên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kết</a:t>
            </a:r>
            <a:r>
              <a:rPr lang="en-US" altLang="en-US" sz="2400" dirty="0">
                <a:solidFill>
                  <a:srgbClr val="000000"/>
                </a:solidFill>
                <a:latin typeface="Times New Roman" panose="02020603050405020304" pitchFamily="18" charset="0"/>
                <a:cs typeface="Times New Roman" panose="02020603050405020304" pitchFamily="18" charset="0"/>
              </a:rPr>
              <a:t> ở </a:t>
            </a:r>
            <a:r>
              <a:rPr lang="en-US" altLang="en-US" sz="2400" dirty="0" err="1">
                <a:solidFill>
                  <a:srgbClr val="000000"/>
                </a:solidFill>
                <a:latin typeface="Times New Roman" panose="02020603050405020304" pitchFamily="18" charset="0"/>
                <a:cs typeface="Times New Roman" panose="02020603050405020304" pitchFamily="18" charset="0"/>
              </a:rPr>
              <a:t>mỗi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loài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bằng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với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số</a:t>
            </a:r>
            <a:r>
              <a:rPr lang="en-US" altLang="en-US" sz="2400" dirty="0">
                <a:solidFill>
                  <a:srgbClr val="000000"/>
                </a:solidFill>
                <a:latin typeface="Times New Roman" panose="02020603050405020304" pitchFamily="18" charset="0"/>
                <a:cs typeface="Times New Roman" panose="02020603050405020304" pitchFamily="18" charset="0"/>
              </a:rPr>
              <a:t> NST </a:t>
            </a:r>
            <a:r>
              <a:rPr lang="en-US" altLang="en-US" sz="2400" dirty="0" err="1">
                <a:solidFill>
                  <a:srgbClr val="000000"/>
                </a:solidFill>
                <a:latin typeface="Times New Roman" panose="02020603050405020304" pitchFamily="18" charset="0"/>
                <a:cs typeface="Times New Roman" panose="02020603050405020304" pitchFamily="18" charset="0"/>
              </a:rPr>
              <a:t>trong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bộ</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đơn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bội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của</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loài</a:t>
            </a:r>
            <a:r>
              <a:rPr lang="en-US" altLang="en-US" sz="2400" dirty="0">
                <a:solidFill>
                  <a:srgbClr val="000000"/>
                </a:solidFill>
                <a:latin typeface="Times New Roman" panose="02020603050405020304" pitchFamily="18" charset="0"/>
                <a:cs typeface="Times New Roman" panose="02020603050405020304" pitchFamily="18" charset="0"/>
              </a:rPr>
              <a:t> (n).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5314"/>
                                        </p:tgtEl>
                                        <p:attrNameLst>
                                          <p:attrName>style.visibility</p:attrName>
                                        </p:attrNameLst>
                                      </p:cBhvr>
                                      <p:to>
                                        <p:strVal val="visible"/>
                                      </p:to>
                                    </p:set>
                                    <p:animEffect transition="in" filter="box(in)">
                                      <p:cBhvr>
                                        <p:cTn id="7" dur="500"/>
                                        <p:tgtEl>
                                          <p:spTgt spid="55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5317"/>
                                        </p:tgtEl>
                                        <p:attrNameLst>
                                          <p:attrName>style.visibility</p:attrName>
                                        </p:attrNameLst>
                                      </p:cBhvr>
                                      <p:to>
                                        <p:strVal val="visible"/>
                                      </p:to>
                                    </p:set>
                                    <p:animEffect transition="in" filter="box(in)">
                                      <p:cBhvr>
                                        <p:cTn id="12" dur="500"/>
                                        <p:tgtEl>
                                          <p:spTgt spid="553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5318"/>
                                        </p:tgtEl>
                                        <p:attrNameLst>
                                          <p:attrName>style.visibility</p:attrName>
                                        </p:attrNameLst>
                                      </p:cBhvr>
                                      <p:to>
                                        <p:strVal val="visible"/>
                                      </p:to>
                                    </p:set>
                                    <p:animEffect transition="in" filter="box(in)">
                                      <p:cBhvr>
                                        <p:cTn id="17" dur="500"/>
                                        <p:tgtEl>
                                          <p:spTgt spid="553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5323"/>
                                        </p:tgtEl>
                                        <p:attrNameLst>
                                          <p:attrName>style.visibility</p:attrName>
                                        </p:attrNameLst>
                                      </p:cBhvr>
                                      <p:to>
                                        <p:strVal val="visible"/>
                                      </p:to>
                                    </p:set>
                                    <p:animEffect transition="in" filter="box(in)">
                                      <p:cBhvr>
                                        <p:cTn id="22" dur="500"/>
                                        <p:tgtEl>
                                          <p:spTgt spid="553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5324"/>
                                        </p:tgtEl>
                                        <p:attrNameLst>
                                          <p:attrName>style.visibility</p:attrName>
                                        </p:attrNameLst>
                                      </p:cBhvr>
                                      <p:to>
                                        <p:strVal val="visible"/>
                                      </p:to>
                                    </p:set>
                                    <p:animEffect transition="in" filter="box(in)">
                                      <p:cBhvr>
                                        <p:cTn id="27" dur="500"/>
                                        <p:tgtEl>
                                          <p:spTgt spid="553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5325"/>
                                        </p:tgtEl>
                                        <p:attrNameLst>
                                          <p:attrName>style.visibility</p:attrName>
                                        </p:attrNameLst>
                                      </p:cBhvr>
                                      <p:to>
                                        <p:strVal val="visible"/>
                                      </p:to>
                                    </p:set>
                                    <p:animEffect transition="in" filter="box(in)">
                                      <p:cBhvr>
                                        <p:cTn id="32" dur="500"/>
                                        <p:tgtEl>
                                          <p:spTgt spid="55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4" grpId="0" animBg="1"/>
      <p:bldP spid="55317" grpId="0"/>
      <p:bldP spid="55318" grpId="0" animBg="1"/>
      <p:bldP spid="55323" grpId="0" animBg="1"/>
      <p:bldP spid="55324" grpId="0"/>
      <p:bldP spid="5532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3538" name="Group 50">
            <a:extLst>
              <a:ext uri="{FF2B5EF4-FFF2-40B4-BE49-F238E27FC236}">
                <a16:creationId xmlns:a16="http://schemas.microsoft.com/office/drawing/2014/main" id="{52AE2639-A0FD-8838-1C57-013DFC075157}"/>
              </a:ext>
            </a:extLst>
          </p:cNvPr>
          <p:cNvGraphicFramePr>
            <a:graphicFrameLocks noGrp="1"/>
          </p:cNvGraphicFramePr>
          <p:nvPr>
            <p:ph sz="half" idx="1"/>
          </p:nvPr>
        </p:nvGraphicFramePr>
        <p:xfrm>
          <a:off x="1524000" y="1371601"/>
          <a:ext cx="9144000" cy="4594225"/>
        </p:xfrm>
        <a:graphic>
          <a:graphicData uri="http://schemas.openxmlformats.org/drawingml/2006/table">
            <a:tbl>
              <a:tblPr/>
              <a:tblGrid>
                <a:gridCol w="2401888">
                  <a:extLst>
                    <a:ext uri="{9D8B030D-6E8A-4147-A177-3AD203B41FA5}">
                      <a16:colId xmlns:a16="http://schemas.microsoft.com/office/drawing/2014/main" val="20000"/>
                    </a:ext>
                  </a:extLst>
                </a:gridCol>
                <a:gridCol w="3541712">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513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itchFamily="18" charset="0"/>
                        </a:rPr>
                        <a:t>Đặc</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điểm</a:t>
                      </a:r>
                      <a:r>
                        <a:rPr kumimoji="0" lang="en-US" sz="2400" b="0" i="0" u="none" strike="noStrike" cap="none" normalizeH="0" baseline="0" dirty="0">
                          <a:ln>
                            <a:noFill/>
                          </a:ln>
                          <a:solidFill>
                            <a:schemeClr val="tx1"/>
                          </a:solidFill>
                          <a:effectLst/>
                          <a:latin typeface="Times New Roman" pitchFamily="18" charset="0"/>
                        </a:rPr>
                        <a:t> so </a:t>
                      </a:r>
                      <a:r>
                        <a:rPr kumimoji="0" lang="en-US" sz="2400" b="0" i="0" u="none" strike="noStrike" cap="none" normalizeH="0" baseline="0" dirty="0" err="1">
                          <a:ln>
                            <a:noFill/>
                          </a:ln>
                          <a:solidFill>
                            <a:schemeClr val="tx1"/>
                          </a:solidFill>
                          <a:effectLst/>
                          <a:latin typeface="Times New Roman" pitchFamily="18" charset="0"/>
                        </a:rPr>
                        <a:t>sánh</a:t>
                      </a: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rPr>
                        <a:t>Di </a:t>
                      </a:r>
                      <a:r>
                        <a:rPr kumimoji="0" lang="en-US" sz="2400" b="1" i="0" u="none" strike="noStrike" cap="none" normalizeH="0" baseline="0" dirty="0" err="1">
                          <a:ln>
                            <a:noFill/>
                          </a:ln>
                          <a:solidFill>
                            <a:schemeClr val="tx1"/>
                          </a:solidFill>
                          <a:effectLst/>
                          <a:latin typeface="Times New Roman" pitchFamily="18" charset="0"/>
                        </a:rPr>
                        <a:t>truyền</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độc</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lập</a:t>
                      </a:r>
                      <a:endParaRPr kumimoji="0" lang="en-US" sz="2400" b="1" i="0" u="none" strike="noStrike" cap="none" normalizeH="0" baseline="0" dirty="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rPr>
                        <a:t>Di </a:t>
                      </a:r>
                      <a:r>
                        <a:rPr kumimoji="0" lang="en-US" sz="2400" b="1" i="0" u="none" strike="noStrike" cap="none" normalizeH="0" baseline="0" dirty="0" err="1">
                          <a:ln>
                            <a:noFill/>
                          </a:ln>
                          <a:solidFill>
                            <a:schemeClr val="tx1"/>
                          </a:solidFill>
                          <a:effectLst/>
                          <a:latin typeface="Times New Roman" pitchFamily="18" charset="0"/>
                        </a:rPr>
                        <a:t>truyền</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liên</a:t>
                      </a:r>
                      <a:r>
                        <a:rPr kumimoji="0" lang="en-US" sz="2400" b="1" i="0" u="none" strike="noStrike" cap="none" normalizeH="0" baseline="0" dirty="0">
                          <a:ln>
                            <a:noFill/>
                          </a:ln>
                          <a:solidFill>
                            <a:schemeClr val="tx1"/>
                          </a:solidFill>
                          <a:effectLst/>
                          <a:latin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rPr>
                        <a:t>kết</a:t>
                      </a:r>
                      <a:endParaRPr kumimoji="0" lang="en-US" sz="2400" b="1" i="0" u="none" strike="noStrike" cap="none" normalizeH="0" baseline="0" dirty="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351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F</a:t>
                      </a:r>
                      <a:r>
                        <a:rPr kumimoji="0" lang="en-US" sz="2400" b="0" i="0" u="none" strike="noStrike" cap="none" normalizeH="0" baseline="-25000" dirty="0">
                          <a:ln>
                            <a:noFill/>
                          </a:ln>
                          <a:solidFill>
                            <a:schemeClr val="tx1"/>
                          </a:solidFill>
                          <a:effectLst/>
                          <a:latin typeface="Times New Roman" pitchFamily="18" charset="0"/>
                        </a:rPr>
                        <a:t>1</a:t>
                      </a: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itchFamily="18" charset="0"/>
                        </a:rPr>
                        <a:t>Vàng</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trơn</a:t>
                      </a:r>
                      <a:r>
                        <a:rPr kumimoji="0" lang="en-US" sz="2400" b="0" i="0" u="none" strike="noStrike" cap="none" normalizeH="0" baseline="0" dirty="0">
                          <a:ln>
                            <a:noFill/>
                          </a:ln>
                          <a:solidFill>
                            <a:schemeClr val="tx1"/>
                          </a:solidFill>
                          <a:effectLst/>
                          <a:latin typeface="Times New Roman" pitchFamily="18" charset="0"/>
                        </a:rPr>
                        <a:t>  x  </a:t>
                      </a:r>
                      <a:r>
                        <a:rPr kumimoji="0" lang="en-US" sz="2400" b="0" i="0" u="none" strike="noStrike" cap="none" normalizeH="0" baseline="0" dirty="0" err="1">
                          <a:ln>
                            <a:noFill/>
                          </a:ln>
                          <a:solidFill>
                            <a:schemeClr val="tx1"/>
                          </a:solidFill>
                          <a:effectLst/>
                          <a:latin typeface="Times New Roman" pitchFamily="18" charset="0"/>
                        </a:rPr>
                        <a:t>xanh</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nhăn</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AaBb</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aabb</a:t>
                      </a: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err="1">
                          <a:ln>
                            <a:noFill/>
                          </a:ln>
                          <a:solidFill>
                            <a:schemeClr val="tx1"/>
                          </a:solidFill>
                          <a:effectLst/>
                          <a:latin typeface="Times New Roman" pitchFamily="18" charset="0"/>
                        </a:rPr>
                        <a:t>Xám</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dài</a:t>
                      </a:r>
                      <a:r>
                        <a:rPr kumimoji="0" lang="en-US" sz="2400" b="0" i="0" u="none" strike="noStrike" cap="none" normalizeH="0" baseline="0" dirty="0">
                          <a:ln>
                            <a:noFill/>
                          </a:ln>
                          <a:solidFill>
                            <a:schemeClr val="tx1"/>
                          </a:solidFill>
                          <a:effectLst/>
                          <a:latin typeface="Times New Roman" pitchFamily="18" charset="0"/>
                        </a:rPr>
                        <a:t>  x  </a:t>
                      </a:r>
                      <a:r>
                        <a:rPr kumimoji="0" lang="en-US" sz="2400" b="0" i="0" u="none" strike="noStrike" cap="none" normalizeH="0" baseline="0" dirty="0" err="1">
                          <a:ln>
                            <a:noFill/>
                          </a:ln>
                          <a:solidFill>
                            <a:schemeClr val="tx1"/>
                          </a:solidFill>
                          <a:effectLst/>
                          <a:latin typeface="Times New Roman" pitchFamily="18" charset="0"/>
                        </a:rPr>
                        <a:t>đen</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cụt</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    BV                  </a:t>
                      </a:r>
                      <a:r>
                        <a:rPr kumimoji="0" lang="en-US" sz="2400" b="0" i="0" u="none" strike="noStrike" cap="none" normalizeH="0" baseline="0" dirty="0" err="1">
                          <a:ln>
                            <a:noFill/>
                          </a:ln>
                          <a:solidFill>
                            <a:schemeClr val="tx1"/>
                          </a:solidFill>
                          <a:effectLst/>
                          <a:latin typeface="Times New Roman" pitchFamily="18" charset="0"/>
                        </a:rPr>
                        <a:t>bv</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bv</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bv</a:t>
                      </a: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3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AB; </a:t>
                      </a:r>
                      <a:r>
                        <a:rPr kumimoji="0" lang="en-US" sz="2400" b="0" i="0" u="none" strike="noStrike" cap="none" normalizeH="0" baseline="0" dirty="0" err="1">
                          <a:ln>
                            <a:noFill/>
                          </a:ln>
                          <a:solidFill>
                            <a:schemeClr val="tx1"/>
                          </a:solidFill>
                          <a:effectLst/>
                          <a:latin typeface="Times New Roman" pitchFamily="18" charset="0"/>
                        </a:rPr>
                        <a:t>Ab</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aB</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ab</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ab</a:t>
                      </a:r>
                      <a:endParaRPr kumimoji="0" lang="vi-VN" sz="2400" b="0" i="0" u="none" strike="noStrike" cap="none" normalizeH="0" baseline="0" dirty="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 …………         </a:t>
                      </a:r>
                      <a:r>
                        <a:rPr kumimoji="0" lang="en-US" sz="2400" b="0" i="0" u="sng" strike="noStrike" cap="none" normalizeH="0" baseline="0" dirty="0" err="1">
                          <a:ln>
                            <a:noFill/>
                          </a:ln>
                          <a:solidFill>
                            <a:schemeClr val="tx1"/>
                          </a:solidFill>
                          <a:effectLst/>
                          <a:latin typeface="Times New Roman" pitchFamily="18" charset="0"/>
                        </a:rPr>
                        <a:t>bv</a:t>
                      </a:r>
                      <a:endParaRPr kumimoji="0" lang="en-US" sz="2400" b="0" i="0" u="sng" strike="noStrike" cap="none" normalizeH="0" baseline="0" dirty="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351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F</a:t>
                      </a:r>
                      <a:r>
                        <a:rPr kumimoji="0" lang="en-US" sz="2400" b="0" i="0" u="none" strike="noStrike" cap="none" normalizeH="0" baseline="-25000" dirty="0">
                          <a:ln>
                            <a:noFill/>
                          </a:ln>
                          <a:solidFill>
                            <a:schemeClr val="tx1"/>
                          </a:solidFill>
                          <a:effectLst/>
                          <a:latin typeface="Times New Roman" pitchFamily="18" charset="0"/>
                        </a:rPr>
                        <a:t>B</a:t>
                      </a:r>
                      <a:r>
                        <a:rPr kumimoji="0" lang="en-US" sz="2400" b="0" i="0" u="none" strike="noStrike" cap="none" normalizeH="0" baseline="0" dirty="0">
                          <a:ln>
                            <a:noFill/>
                          </a:ln>
                          <a:solidFill>
                            <a:schemeClr val="tx1"/>
                          </a:solidFill>
                          <a:effectLst/>
                          <a:latin typeface="Times New Roman" pitchFamily="18" charset="0"/>
                        </a:rPr>
                        <a:t>      - </a:t>
                      </a:r>
                      <a:r>
                        <a:rPr kumimoji="0" lang="en-US" sz="2400" b="0" i="0" u="none" strike="noStrike" cap="none" normalizeH="0" baseline="0" dirty="0" err="1">
                          <a:ln>
                            <a:noFill/>
                          </a:ln>
                          <a:solidFill>
                            <a:schemeClr val="tx1"/>
                          </a:solidFill>
                          <a:effectLst/>
                          <a:latin typeface="Times New Roman" pitchFamily="18" charset="0"/>
                        </a:rPr>
                        <a:t>Kiểu</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hình</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1 </a:t>
                      </a:r>
                      <a:r>
                        <a:rPr kumimoji="0" lang="en-US" sz="2400" b="0" i="0" u="none" strike="noStrike" cap="none" normalizeH="0" baseline="0" dirty="0" err="1">
                          <a:ln>
                            <a:noFill/>
                          </a:ln>
                          <a:solidFill>
                            <a:schemeClr val="tx1"/>
                          </a:solidFill>
                          <a:effectLst/>
                          <a:latin typeface="Times New Roman" pitchFamily="18" charset="0"/>
                        </a:rPr>
                        <a:t>vàng</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trơn</a:t>
                      </a:r>
                      <a:r>
                        <a:rPr kumimoji="0" lang="en-US" sz="2400" b="0" i="0" u="none" strike="noStrike" cap="none" normalizeH="0" baseline="0" dirty="0">
                          <a:ln>
                            <a:noFill/>
                          </a:ln>
                          <a:solidFill>
                            <a:schemeClr val="tx1"/>
                          </a:solidFill>
                          <a:effectLst/>
                          <a:latin typeface="Times New Roman" pitchFamily="18" charset="0"/>
                        </a:rPr>
                        <a:t> : 1 </a:t>
                      </a:r>
                      <a:r>
                        <a:rPr kumimoji="0" lang="en-US" sz="2400" b="0" i="0" u="none" strike="noStrike" cap="none" normalizeH="0" baseline="0" dirty="0" err="1">
                          <a:ln>
                            <a:noFill/>
                          </a:ln>
                          <a:solidFill>
                            <a:schemeClr val="tx1"/>
                          </a:solidFill>
                          <a:effectLst/>
                          <a:latin typeface="Times New Roman" pitchFamily="18" charset="0"/>
                        </a:rPr>
                        <a:t>vàng</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nhăn</a:t>
                      </a: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1 </a:t>
                      </a:r>
                      <a:r>
                        <a:rPr kumimoji="0" lang="en-US" sz="2400" b="0" i="0" u="none" strike="noStrike" cap="none" normalizeH="0" baseline="0" dirty="0" err="1">
                          <a:ln>
                            <a:noFill/>
                          </a:ln>
                          <a:solidFill>
                            <a:schemeClr val="tx1"/>
                          </a:solidFill>
                          <a:effectLst/>
                          <a:latin typeface="Times New Roman" pitchFamily="18" charset="0"/>
                        </a:rPr>
                        <a:t>xanh</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trơn</a:t>
                      </a:r>
                      <a:r>
                        <a:rPr kumimoji="0" lang="en-US" sz="2400" b="0" i="0" u="none" strike="noStrike" cap="none" normalizeH="0" baseline="0" dirty="0">
                          <a:ln>
                            <a:noFill/>
                          </a:ln>
                          <a:solidFill>
                            <a:schemeClr val="tx1"/>
                          </a:solidFill>
                          <a:effectLst/>
                          <a:latin typeface="Times New Roman" pitchFamily="18" charset="0"/>
                        </a:rPr>
                        <a:t> : 1 </a:t>
                      </a:r>
                      <a:r>
                        <a:rPr kumimoji="0" lang="en-US" sz="2400" b="0" i="0" u="none" strike="noStrike" cap="none" normalizeH="0" baseline="0" dirty="0" err="1">
                          <a:ln>
                            <a:noFill/>
                          </a:ln>
                          <a:solidFill>
                            <a:schemeClr val="tx1"/>
                          </a:solidFill>
                          <a:effectLst/>
                          <a:latin typeface="Times New Roman" pitchFamily="18" charset="0"/>
                        </a:rPr>
                        <a:t>xanh</a:t>
                      </a:r>
                      <a:r>
                        <a:rPr kumimoji="0" lang="en-US" sz="2400" b="0" i="0" u="none" strike="noStrike" cap="none" normalizeH="0" baseline="0" dirty="0">
                          <a:ln>
                            <a:noFill/>
                          </a:ln>
                          <a:solidFill>
                            <a:schemeClr val="tx1"/>
                          </a:solidFill>
                          <a:effectLst/>
                          <a:latin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rPr>
                        <a:t>nhăn</a:t>
                      </a: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61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400" b="0" i="0" u="none" strike="noStrike" cap="none" normalizeH="0" baseline="0" dirty="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3522" name="Text Box 34">
            <a:extLst>
              <a:ext uri="{FF2B5EF4-FFF2-40B4-BE49-F238E27FC236}">
                <a16:creationId xmlns:a16="http://schemas.microsoft.com/office/drawing/2014/main" id="{233ABB01-0C5E-E08C-C68C-12C5EA06BA31}"/>
              </a:ext>
            </a:extLst>
          </p:cNvPr>
          <p:cNvSpPr txBox="1">
            <a:spLocks noChangeArrowheads="1"/>
          </p:cNvSpPr>
          <p:nvPr/>
        </p:nvSpPr>
        <p:spPr bwMode="auto">
          <a:xfrm>
            <a:off x="4038600" y="52578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None/>
            </a:pPr>
            <a:r>
              <a:rPr lang="en-US" altLang="en-US" sz="1800" b="1">
                <a:solidFill>
                  <a:srgbClr val="FF0000"/>
                </a:solidFill>
              </a:rPr>
              <a:t>vàng, nhăn  ;  xanh, trơn</a:t>
            </a:r>
          </a:p>
        </p:txBody>
      </p:sp>
      <p:sp>
        <p:nvSpPr>
          <p:cNvPr id="63523" name="Text Box 35">
            <a:extLst>
              <a:ext uri="{FF2B5EF4-FFF2-40B4-BE49-F238E27FC236}">
                <a16:creationId xmlns:a16="http://schemas.microsoft.com/office/drawing/2014/main" id="{0D0CB6BA-2277-9BDF-52E2-85D6836F5F19}"/>
              </a:ext>
            </a:extLst>
          </p:cNvPr>
          <p:cNvSpPr txBox="1">
            <a:spLocks noChangeArrowheads="1"/>
          </p:cNvSpPr>
          <p:nvPr/>
        </p:nvSpPr>
        <p:spPr bwMode="auto">
          <a:xfrm>
            <a:off x="7467600" y="5145088"/>
            <a:ext cx="320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None/>
            </a:pPr>
            <a:r>
              <a:rPr lang="en-US" altLang="en-US" sz="1800" b="1">
                <a:solidFill>
                  <a:srgbClr val="FF0000"/>
                </a:solidFill>
              </a:rPr>
              <a:t>Không xuất hiện biến dị tổ hợp</a:t>
            </a:r>
          </a:p>
        </p:txBody>
      </p:sp>
      <p:sp>
        <p:nvSpPr>
          <p:cNvPr id="63524" name="Text Box 36">
            <a:extLst>
              <a:ext uri="{FF2B5EF4-FFF2-40B4-BE49-F238E27FC236}">
                <a16:creationId xmlns:a16="http://schemas.microsoft.com/office/drawing/2014/main" id="{5AE4C552-D11D-3ABD-F349-57D00923F5D2}"/>
              </a:ext>
            </a:extLst>
          </p:cNvPr>
          <p:cNvSpPr txBox="1">
            <a:spLocks noChangeArrowheads="1"/>
          </p:cNvSpPr>
          <p:nvPr/>
        </p:nvSpPr>
        <p:spPr bwMode="auto">
          <a:xfrm>
            <a:off x="7505700" y="3886200"/>
            <a:ext cx="3162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None/>
            </a:pPr>
            <a:r>
              <a:rPr lang="en-US" altLang="en-US" sz="1800" b="1">
                <a:solidFill>
                  <a:srgbClr val="FF0000"/>
                </a:solidFill>
              </a:rPr>
              <a:t>1 xám, dài  : 1 đen, cụt</a:t>
            </a:r>
          </a:p>
        </p:txBody>
      </p:sp>
      <p:sp>
        <p:nvSpPr>
          <p:cNvPr id="63528" name="Text Box 40">
            <a:extLst>
              <a:ext uri="{FF2B5EF4-FFF2-40B4-BE49-F238E27FC236}">
                <a16:creationId xmlns:a16="http://schemas.microsoft.com/office/drawing/2014/main" id="{6A9B1E86-F112-2931-29FB-F99A4F38B05A}"/>
              </a:ext>
            </a:extLst>
          </p:cNvPr>
          <p:cNvSpPr txBox="1">
            <a:spLocks noChangeArrowheads="1"/>
          </p:cNvSpPr>
          <p:nvPr/>
        </p:nvSpPr>
        <p:spPr bwMode="auto">
          <a:xfrm>
            <a:off x="7620000" y="3200400"/>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None/>
            </a:pPr>
            <a:r>
              <a:rPr lang="en-US" altLang="en-US" sz="1800" b="1" u="sng">
                <a:solidFill>
                  <a:srgbClr val="FF0000"/>
                </a:solidFill>
              </a:rPr>
              <a:t>BV</a:t>
            </a:r>
            <a:r>
              <a:rPr lang="en-US" altLang="en-US" sz="1800" b="1">
                <a:solidFill>
                  <a:srgbClr val="FF0000"/>
                </a:solidFill>
              </a:rPr>
              <a:t>  ; </a:t>
            </a:r>
            <a:r>
              <a:rPr lang="en-US" altLang="en-US" sz="1800" b="1" u="sng">
                <a:solidFill>
                  <a:srgbClr val="FF0000"/>
                </a:solidFill>
              </a:rPr>
              <a:t>bv</a:t>
            </a:r>
            <a:r>
              <a:rPr lang="en-US" altLang="en-US" sz="1800" b="1">
                <a:solidFill>
                  <a:srgbClr val="FF0000"/>
                </a:solidFill>
              </a:rPr>
              <a:t> </a:t>
            </a:r>
          </a:p>
        </p:txBody>
      </p:sp>
      <p:sp>
        <p:nvSpPr>
          <p:cNvPr id="63531" name="Text Box 43">
            <a:extLst>
              <a:ext uri="{FF2B5EF4-FFF2-40B4-BE49-F238E27FC236}">
                <a16:creationId xmlns:a16="http://schemas.microsoft.com/office/drawing/2014/main" id="{E63558AB-0194-39DC-6CD6-9942FF754E7A}"/>
              </a:ext>
            </a:extLst>
          </p:cNvPr>
          <p:cNvSpPr txBox="1">
            <a:spLocks noChangeArrowheads="1"/>
          </p:cNvSpPr>
          <p:nvPr/>
        </p:nvSpPr>
        <p:spPr bwMode="auto">
          <a:xfrm>
            <a:off x="1619250" y="103189"/>
            <a:ext cx="8839200" cy="954087"/>
          </a:xfrm>
          <a:prstGeom prst="rect">
            <a:avLst/>
          </a:prstGeom>
          <a:solidFill>
            <a:schemeClr val="accent3">
              <a:lumMod val="85000"/>
            </a:schemeClr>
          </a:solidFill>
          <a:ln w="9525">
            <a:noFill/>
            <a:miter lim="800000"/>
            <a:headEnd/>
            <a:tailEnd/>
          </a:ln>
        </p:spPr>
        <p:txBody>
          <a:bodyPr>
            <a:spAutoFit/>
          </a:bodyPr>
          <a:lstStyle/>
          <a:p>
            <a:pPr algn="ctr" fontAlgn="base">
              <a:spcBef>
                <a:spcPct val="50000"/>
              </a:spcBef>
              <a:spcAft>
                <a:spcPct val="0"/>
              </a:spcAft>
              <a:defRPr/>
            </a:pPr>
            <a:r>
              <a:rPr lang="en-US" sz="2800" b="1" dirty="0">
                <a:solidFill>
                  <a:srgbClr val="000000"/>
                </a:solidFill>
                <a:latin typeface="Times New Roman" pitchFamily="18" charset="0"/>
                <a:cs typeface="Times New Roman" pitchFamily="18" charset="0"/>
              </a:rPr>
              <a:t> So </a:t>
            </a:r>
            <a:r>
              <a:rPr lang="en-US" sz="2800" b="1" dirty="0" err="1">
                <a:solidFill>
                  <a:srgbClr val="000000"/>
                </a:solidFill>
                <a:latin typeface="Times New Roman" pitchFamily="18" charset="0"/>
                <a:cs typeface="Times New Roman" pitchFamily="18" charset="0"/>
              </a:rPr>
              <a:t>sánh</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kết</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quả</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phép</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lai</a:t>
            </a:r>
            <a:r>
              <a:rPr lang="en-US" sz="2800" b="1" dirty="0">
                <a:solidFill>
                  <a:srgbClr val="000000"/>
                </a:solidFill>
                <a:latin typeface="Times New Roman" pitchFamily="18" charset="0"/>
                <a:cs typeface="Times New Roman" pitchFamily="18" charset="0"/>
              </a:rPr>
              <a:t> F</a:t>
            </a:r>
            <a:r>
              <a:rPr lang="en-US" sz="2800" b="1" baseline="-25000" dirty="0">
                <a:solidFill>
                  <a:srgbClr val="000000"/>
                </a:solidFill>
                <a:latin typeface="Times New Roman" pitchFamily="18" charset="0"/>
                <a:cs typeface="Times New Roman" pitchFamily="18" charset="0"/>
              </a:rPr>
              <a:t>1</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trong</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hai</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trường</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hợp</a:t>
            </a:r>
            <a:r>
              <a:rPr lang="en-US" sz="2800" b="1" dirty="0">
                <a:solidFill>
                  <a:srgbClr val="000000"/>
                </a:solidFill>
                <a:latin typeface="Times New Roman" pitchFamily="18" charset="0"/>
                <a:cs typeface="Times New Roman" pitchFamily="18" charset="0"/>
              </a:rPr>
              <a:t> di </a:t>
            </a:r>
            <a:r>
              <a:rPr lang="en-US" sz="2800" b="1" dirty="0" err="1">
                <a:solidFill>
                  <a:srgbClr val="000000"/>
                </a:solidFill>
                <a:latin typeface="Times New Roman" pitchFamily="18" charset="0"/>
                <a:cs typeface="Times New Roman" pitchFamily="18" charset="0"/>
              </a:rPr>
              <a:t>truyền</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độc</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lập</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và</a:t>
            </a:r>
            <a:r>
              <a:rPr lang="en-US" sz="2800" b="1" dirty="0">
                <a:solidFill>
                  <a:srgbClr val="000000"/>
                </a:solidFill>
                <a:latin typeface="Times New Roman" pitchFamily="18" charset="0"/>
                <a:cs typeface="Times New Roman" pitchFamily="18" charset="0"/>
              </a:rPr>
              <a:t> di </a:t>
            </a:r>
            <a:r>
              <a:rPr lang="en-US" sz="2800" b="1" dirty="0" err="1">
                <a:solidFill>
                  <a:srgbClr val="000000"/>
                </a:solidFill>
                <a:latin typeface="Times New Roman" pitchFamily="18" charset="0"/>
                <a:cs typeface="Times New Roman" pitchFamily="18" charset="0"/>
              </a:rPr>
              <a:t>truyền</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liên</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kết</a:t>
            </a:r>
            <a:endParaRPr lang="en-US" sz="2800" b="1" dirty="0">
              <a:solidFill>
                <a:srgbClr val="000000"/>
              </a:solidFill>
              <a:latin typeface="Times New Roman" pitchFamily="18" charset="0"/>
              <a:cs typeface="Times New Roman" pitchFamily="18" charset="0"/>
            </a:endParaRPr>
          </a:p>
        </p:txBody>
      </p:sp>
      <p:sp>
        <p:nvSpPr>
          <p:cNvPr id="15" name="Text Box 34">
            <a:extLst>
              <a:ext uri="{FF2B5EF4-FFF2-40B4-BE49-F238E27FC236}">
                <a16:creationId xmlns:a16="http://schemas.microsoft.com/office/drawing/2014/main" id="{84A78670-43EE-50BE-BA5F-ED0FBD3AB300}"/>
              </a:ext>
            </a:extLst>
          </p:cNvPr>
          <p:cNvSpPr txBox="1">
            <a:spLocks noChangeArrowheads="1"/>
          </p:cNvSpPr>
          <p:nvPr/>
        </p:nvSpPr>
        <p:spPr bwMode="auto">
          <a:xfrm>
            <a:off x="1752600" y="5257800"/>
            <a:ext cx="1981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Aft>
                <a:spcPct val="0"/>
              </a:spcAft>
              <a:buNone/>
            </a:pPr>
            <a:r>
              <a:rPr lang="en-US" altLang="en-US" sz="1800">
                <a:solidFill>
                  <a:srgbClr val="000000"/>
                </a:solidFill>
              </a:rPr>
              <a:t>Biến dị tổ hợp</a:t>
            </a:r>
          </a:p>
        </p:txBody>
      </p:sp>
      <p:cxnSp>
        <p:nvCxnSpPr>
          <p:cNvPr id="11" name="Straight Connector 10">
            <a:extLst>
              <a:ext uri="{FF2B5EF4-FFF2-40B4-BE49-F238E27FC236}">
                <a16:creationId xmlns:a16="http://schemas.microsoft.com/office/drawing/2014/main" id="{F2464999-EE88-BBFD-09C9-C01CBEA68208}"/>
              </a:ext>
            </a:extLst>
          </p:cNvPr>
          <p:cNvCxnSpPr/>
          <p:nvPr/>
        </p:nvCxnSpPr>
        <p:spPr>
          <a:xfrm>
            <a:off x="7889875" y="2784475"/>
            <a:ext cx="3048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7A4B05E-B89F-79B2-487B-D6C073B99252}"/>
              </a:ext>
            </a:extLst>
          </p:cNvPr>
          <p:cNvCxnSpPr/>
          <p:nvPr/>
        </p:nvCxnSpPr>
        <p:spPr>
          <a:xfrm>
            <a:off x="9601200" y="2790825"/>
            <a:ext cx="3048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3531"/>
                                        </p:tgtEl>
                                        <p:attrNameLst>
                                          <p:attrName>style.visibility</p:attrName>
                                        </p:attrNameLst>
                                      </p:cBhvr>
                                      <p:to>
                                        <p:strVal val="visible"/>
                                      </p:to>
                                    </p:set>
                                    <p:animEffect transition="in" filter="box(in)">
                                      <p:cBhvr>
                                        <p:cTn id="7" dur="500"/>
                                        <p:tgtEl>
                                          <p:spTgt spid="635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3538"/>
                                        </p:tgtEl>
                                        <p:attrNameLst>
                                          <p:attrName>style.visibility</p:attrName>
                                        </p:attrNameLst>
                                      </p:cBhvr>
                                      <p:to>
                                        <p:strVal val="visible"/>
                                      </p:to>
                                    </p:set>
                                    <p:animEffect transition="in" filter="box(in)">
                                      <p:cBhvr>
                                        <p:cTn id="12" dur="500"/>
                                        <p:tgtEl>
                                          <p:spTgt spid="63538"/>
                                        </p:tgtEl>
                                      </p:cBhvr>
                                    </p:animEffect>
                                  </p:childTnLst>
                                </p:cTn>
                              </p:par>
                              <p:par>
                                <p:cTn id="13" presetID="4" presetClass="entr" presetSubtype="16"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par>
                                <p:cTn id="16" presetID="4" presetClass="entr" presetSubtype="16"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ox(in)">
                                      <p:cBhvr>
                                        <p:cTn id="18" dur="5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63528"/>
                                        </p:tgtEl>
                                        <p:attrNameLst>
                                          <p:attrName>style.visibility</p:attrName>
                                        </p:attrNameLst>
                                      </p:cBhvr>
                                      <p:to>
                                        <p:strVal val="visible"/>
                                      </p:to>
                                    </p:set>
                                    <p:anim calcmode="discrete" valueType="clr">
                                      <p:cBhvr override="childStyle">
                                        <p:cTn id="23" dur="80"/>
                                        <p:tgtEl>
                                          <p:spTgt spid="63528"/>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63528"/>
                                        </p:tgtEl>
                                        <p:attrNameLst>
                                          <p:attrName>fillcolor</p:attrName>
                                        </p:attrNameLst>
                                      </p:cBhvr>
                                      <p:tavLst>
                                        <p:tav tm="0">
                                          <p:val>
                                            <p:clrVal>
                                              <a:schemeClr val="accent2"/>
                                            </p:clrVal>
                                          </p:val>
                                        </p:tav>
                                        <p:tav tm="50000">
                                          <p:val>
                                            <p:clrVal>
                                              <a:schemeClr val="hlink"/>
                                            </p:clrVal>
                                          </p:val>
                                        </p:tav>
                                      </p:tavLst>
                                    </p:anim>
                                    <p:set>
                                      <p:cBhvr>
                                        <p:cTn id="25" dur="80"/>
                                        <p:tgtEl>
                                          <p:spTgt spid="63528"/>
                                        </p:tgtEl>
                                        <p:attrNameLst>
                                          <p:attrName>fill.type</p:attrName>
                                        </p:attrNameLst>
                                      </p:cBhvr>
                                      <p:to>
                                        <p:strVal val="solid"/>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63524"/>
                                        </p:tgtEl>
                                        <p:attrNameLst>
                                          <p:attrName>style.visibility</p:attrName>
                                        </p:attrNameLst>
                                      </p:cBhvr>
                                      <p:to>
                                        <p:strVal val="visible"/>
                                      </p:to>
                                    </p:set>
                                    <p:anim calcmode="discrete" valueType="clr">
                                      <p:cBhvr override="childStyle">
                                        <p:cTn id="30" dur="80"/>
                                        <p:tgtEl>
                                          <p:spTgt spid="63524"/>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63524"/>
                                        </p:tgtEl>
                                        <p:attrNameLst>
                                          <p:attrName>fillcolor</p:attrName>
                                        </p:attrNameLst>
                                      </p:cBhvr>
                                      <p:tavLst>
                                        <p:tav tm="0">
                                          <p:val>
                                            <p:clrVal>
                                              <a:schemeClr val="accent2"/>
                                            </p:clrVal>
                                          </p:val>
                                        </p:tav>
                                        <p:tav tm="50000">
                                          <p:val>
                                            <p:clrVal>
                                              <a:schemeClr val="hlink"/>
                                            </p:clrVal>
                                          </p:val>
                                        </p:tav>
                                      </p:tavLst>
                                    </p:anim>
                                    <p:set>
                                      <p:cBhvr>
                                        <p:cTn id="32" dur="80"/>
                                        <p:tgtEl>
                                          <p:spTgt spid="63524"/>
                                        </p:tgtEl>
                                        <p:attrNameLst>
                                          <p:attrName>fill.type</p:attrName>
                                        </p:attrNameLst>
                                      </p:cBhvr>
                                      <p:to>
                                        <p:strVal val="solid"/>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15"/>
                                        </p:tgtEl>
                                        <p:attrNameLst>
                                          <p:attrName>style.visibility</p:attrName>
                                        </p:attrNameLst>
                                      </p:cBhvr>
                                      <p:to>
                                        <p:strVal val="visible"/>
                                      </p:to>
                                    </p:set>
                                    <p:anim calcmode="discrete" valueType="clr">
                                      <p:cBhvr override="childStyle">
                                        <p:cTn id="37"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15"/>
                                        </p:tgtEl>
                                        <p:attrNameLst>
                                          <p:attrName>fillcolor</p:attrName>
                                        </p:attrNameLst>
                                      </p:cBhvr>
                                      <p:tavLst>
                                        <p:tav tm="0">
                                          <p:val>
                                            <p:clrVal>
                                              <a:schemeClr val="accent2"/>
                                            </p:clrVal>
                                          </p:val>
                                        </p:tav>
                                        <p:tav tm="50000">
                                          <p:val>
                                            <p:clrVal>
                                              <a:schemeClr val="hlink"/>
                                            </p:clrVal>
                                          </p:val>
                                        </p:tav>
                                      </p:tavLst>
                                    </p:anim>
                                    <p:set>
                                      <p:cBhvr>
                                        <p:cTn id="39" dur="80"/>
                                        <p:tgtEl>
                                          <p:spTgt spid="15"/>
                                        </p:tgtEl>
                                        <p:attrNameLst>
                                          <p:attrName>fill.type</p:attrName>
                                        </p:attrNameLst>
                                      </p:cBhvr>
                                      <p:to>
                                        <p:strVal val="solid"/>
                                      </p:to>
                                    </p:set>
                                  </p:childTnLst>
                                </p:cTn>
                              </p:par>
                            </p:childTnLst>
                          </p:cTn>
                        </p:par>
                        <p:par>
                          <p:cTn id="40" fill="hold" nodeType="afterGroup">
                            <p:stCondLst>
                              <p:cond delay="480"/>
                            </p:stCondLst>
                            <p:childTnLst>
                              <p:par>
                                <p:cTn id="41" presetID="27" presetClass="entr" presetSubtype="0" fill="hold" grpId="0" nodeType="afterEffect">
                                  <p:stCondLst>
                                    <p:cond delay="0"/>
                                  </p:stCondLst>
                                  <p:iterate type="lt">
                                    <p:tmPct val="50000"/>
                                  </p:iterate>
                                  <p:childTnLst>
                                    <p:set>
                                      <p:cBhvr>
                                        <p:cTn id="42" dur="1" fill="hold">
                                          <p:stCondLst>
                                            <p:cond delay="0"/>
                                          </p:stCondLst>
                                        </p:cTn>
                                        <p:tgtEl>
                                          <p:spTgt spid="63522"/>
                                        </p:tgtEl>
                                        <p:attrNameLst>
                                          <p:attrName>style.visibility</p:attrName>
                                        </p:attrNameLst>
                                      </p:cBhvr>
                                      <p:to>
                                        <p:strVal val="visible"/>
                                      </p:to>
                                    </p:set>
                                    <p:anim calcmode="discrete" valueType="clr">
                                      <p:cBhvr override="childStyle">
                                        <p:cTn id="43" dur="80"/>
                                        <p:tgtEl>
                                          <p:spTgt spid="63522"/>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63522"/>
                                        </p:tgtEl>
                                        <p:attrNameLst>
                                          <p:attrName>fillcolor</p:attrName>
                                        </p:attrNameLst>
                                      </p:cBhvr>
                                      <p:tavLst>
                                        <p:tav tm="0">
                                          <p:val>
                                            <p:clrVal>
                                              <a:schemeClr val="accent2"/>
                                            </p:clrVal>
                                          </p:val>
                                        </p:tav>
                                        <p:tav tm="50000">
                                          <p:val>
                                            <p:clrVal>
                                              <a:schemeClr val="hlink"/>
                                            </p:clrVal>
                                          </p:val>
                                        </p:tav>
                                      </p:tavLst>
                                    </p:anim>
                                    <p:set>
                                      <p:cBhvr>
                                        <p:cTn id="45" dur="80"/>
                                        <p:tgtEl>
                                          <p:spTgt spid="63522"/>
                                        </p:tgtEl>
                                        <p:attrNameLst>
                                          <p:attrName>fill.type</p:attrName>
                                        </p:attrNameLst>
                                      </p:cBhvr>
                                      <p:to>
                                        <p:strVal val="solid"/>
                                      </p:to>
                                    </p:set>
                                  </p:childTnLst>
                                </p:cTn>
                              </p:par>
                            </p:childTnLst>
                          </p:cTn>
                        </p:par>
                        <p:par>
                          <p:cTn id="46" fill="hold" nodeType="afterGroup">
                            <p:stCondLst>
                              <p:cond delay="1280"/>
                            </p:stCondLst>
                            <p:childTnLst>
                              <p:par>
                                <p:cTn id="47" presetID="27" presetClass="entr" presetSubtype="0" fill="hold" grpId="0" nodeType="afterEffect">
                                  <p:stCondLst>
                                    <p:cond delay="0"/>
                                  </p:stCondLst>
                                  <p:iterate type="lt">
                                    <p:tmPct val="50000"/>
                                  </p:iterate>
                                  <p:childTnLst>
                                    <p:set>
                                      <p:cBhvr>
                                        <p:cTn id="48" dur="1" fill="hold">
                                          <p:stCondLst>
                                            <p:cond delay="0"/>
                                          </p:stCondLst>
                                        </p:cTn>
                                        <p:tgtEl>
                                          <p:spTgt spid="63523"/>
                                        </p:tgtEl>
                                        <p:attrNameLst>
                                          <p:attrName>style.visibility</p:attrName>
                                        </p:attrNameLst>
                                      </p:cBhvr>
                                      <p:to>
                                        <p:strVal val="visible"/>
                                      </p:to>
                                    </p:set>
                                    <p:anim calcmode="discrete" valueType="clr">
                                      <p:cBhvr override="childStyle">
                                        <p:cTn id="49" dur="80"/>
                                        <p:tgtEl>
                                          <p:spTgt spid="63523"/>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63523"/>
                                        </p:tgtEl>
                                        <p:attrNameLst>
                                          <p:attrName>fillcolor</p:attrName>
                                        </p:attrNameLst>
                                      </p:cBhvr>
                                      <p:tavLst>
                                        <p:tav tm="0">
                                          <p:val>
                                            <p:clrVal>
                                              <a:schemeClr val="accent2"/>
                                            </p:clrVal>
                                          </p:val>
                                        </p:tav>
                                        <p:tav tm="50000">
                                          <p:val>
                                            <p:clrVal>
                                              <a:schemeClr val="hlink"/>
                                            </p:clrVal>
                                          </p:val>
                                        </p:tav>
                                      </p:tavLst>
                                    </p:anim>
                                    <p:set>
                                      <p:cBhvr>
                                        <p:cTn id="51" dur="80"/>
                                        <p:tgtEl>
                                          <p:spTgt spid="6352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22" grpId="0"/>
      <p:bldP spid="63523" grpId="0"/>
      <p:bldP spid="63524" grpId="0"/>
      <p:bldP spid="63528" grpId="0"/>
      <p:bldP spid="63531"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EFBC9D31-0D9E-4805-BB60-7AF7798B89ED}"/>
              </a:ext>
            </a:extLst>
          </p:cNvPr>
          <p:cNvSpPr txBox="1"/>
          <p:nvPr/>
        </p:nvSpPr>
        <p:spPr>
          <a:xfrm>
            <a:off x="284485" y="911515"/>
            <a:ext cx="9883121" cy="584775"/>
          </a:xfrm>
          <a:prstGeom prst="rect">
            <a:avLst/>
          </a:prstGeom>
          <a:noFill/>
        </p:spPr>
        <p:txBody>
          <a:bodyPr wrap="square">
            <a:spAutoFit/>
          </a:bodyPr>
          <a:lstStyle/>
          <a:p>
            <a:r>
              <a:rPr lang="en-US" sz="3200" dirty="0" err="1">
                <a:solidFill>
                  <a:srgbClr val="FFFF00"/>
                </a:solidFill>
                <a:latin typeface="Times New Roman" panose="02020603050405020304" pitchFamily="18" charset="0"/>
                <a:cs typeface="Times New Roman" panose="02020603050405020304" pitchFamily="18" charset="0"/>
              </a:rPr>
              <a:t>Bài</a:t>
            </a:r>
            <a:r>
              <a:rPr lang="en-US" sz="3200" dirty="0">
                <a:solidFill>
                  <a:srgbClr val="FFFF00"/>
                </a:solidFill>
                <a:latin typeface="Times New Roman" panose="02020603050405020304" pitchFamily="18" charset="0"/>
                <a:cs typeface="Times New Roman" panose="02020603050405020304" pitchFamily="18" charset="0"/>
              </a:rPr>
              <a:t> 2. Lai 2 </a:t>
            </a:r>
            <a:r>
              <a:rPr lang="en-US" sz="3200" dirty="0" err="1">
                <a:solidFill>
                  <a:srgbClr val="FFFF00"/>
                </a:solidFill>
                <a:latin typeface="Times New Roman" panose="02020603050405020304" pitchFamily="18" charset="0"/>
                <a:cs typeface="Times New Roman" panose="02020603050405020304" pitchFamily="18" charset="0"/>
              </a:rPr>
              <a:t>dòng</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ruồi</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giấm</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thuần</a:t>
            </a:r>
            <a:r>
              <a:rPr lang="en-US" sz="3200" dirty="0">
                <a:solidFill>
                  <a:srgbClr val="FFFF00"/>
                </a:solidFill>
                <a:latin typeface="Times New Roman" panose="02020603050405020304" pitchFamily="18" charset="0"/>
                <a:cs typeface="Times New Roman" panose="02020603050405020304" pitchFamily="18" charset="0"/>
              </a:rPr>
              <a:t> </a:t>
            </a:r>
            <a:r>
              <a:rPr lang="en-US" sz="3200" dirty="0" err="1">
                <a:solidFill>
                  <a:srgbClr val="FFFF00"/>
                </a:solidFill>
                <a:latin typeface="Times New Roman" panose="02020603050405020304" pitchFamily="18" charset="0"/>
                <a:cs typeface="Times New Roman" panose="02020603050405020304" pitchFamily="18" charset="0"/>
              </a:rPr>
              <a:t>chủng</a:t>
            </a:r>
            <a:r>
              <a:rPr lang="en-US" sz="3200" dirty="0">
                <a:solidFill>
                  <a:srgbClr val="FFFF00"/>
                </a:solidFill>
                <a:latin typeface="Times New Roman" panose="02020603050405020304" pitchFamily="18" charset="0"/>
                <a:cs typeface="Times New Roman" panose="02020603050405020304" pitchFamily="18" charset="0"/>
              </a:rPr>
              <a:t> .</a:t>
            </a:r>
            <a:endParaRPr lang="en-US" sz="3200" dirty="0">
              <a:solidFill>
                <a:srgbClr val="FFFF00"/>
              </a:solidFill>
            </a:endParaRPr>
          </a:p>
        </p:txBody>
      </p:sp>
      <p:sp>
        <p:nvSpPr>
          <p:cNvPr id="23" name="TextBox 22">
            <a:extLst>
              <a:ext uri="{FF2B5EF4-FFF2-40B4-BE49-F238E27FC236}">
                <a16:creationId xmlns:a16="http://schemas.microsoft.com/office/drawing/2014/main" id="{0CF65AAA-D7D1-4F93-8BBC-705B82EC0EEE}"/>
              </a:ext>
            </a:extLst>
          </p:cNvPr>
          <p:cNvSpPr txBox="1"/>
          <p:nvPr/>
        </p:nvSpPr>
        <p:spPr>
          <a:xfrm>
            <a:off x="345441" y="1521217"/>
            <a:ext cx="10572275" cy="584775"/>
          </a:xfrm>
          <a:prstGeom prst="rect">
            <a:avLst/>
          </a:prstGeom>
          <a:noFill/>
        </p:spPr>
        <p:txBody>
          <a:bodyPr wrap="square">
            <a:spAutoFit/>
          </a:bodyPr>
          <a:lstStyle/>
          <a:p>
            <a:r>
              <a:rPr lang="en-US" sz="3200" dirty="0">
                <a:solidFill>
                  <a:prstClr val="white"/>
                </a:solidFill>
                <a:latin typeface="Times New Roman" panose="02020603050405020304" pitchFamily="18" charset="0"/>
                <a:cs typeface="Times New Roman" panose="02020603050405020304" pitchFamily="18" charset="0"/>
              </a:rPr>
              <a:t>*P:  </a:t>
            </a:r>
            <a:r>
              <a:rPr lang="en-US" sz="3200" dirty="0" err="1">
                <a:solidFill>
                  <a:prstClr val="white"/>
                </a:solidFill>
                <a:latin typeface="Times New Roman" panose="02020603050405020304" pitchFamily="18" charset="0"/>
                <a:cs typeface="Times New Roman" panose="02020603050405020304" pitchFamily="18" charset="0"/>
              </a:rPr>
              <a:t>thân</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xám</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cánh</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dài</a:t>
            </a:r>
            <a:r>
              <a:rPr lang="en-US" sz="3200" dirty="0">
                <a:solidFill>
                  <a:prstClr val="white"/>
                </a:solidFill>
                <a:latin typeface="Times New Roman" panose="02020603050405020304" pitchFamily="18" charset="0"/>
                <a:cs typeface="Times New Roman" panose="02020603050405020304" pitchFamily="18" charset="0"/>
              </a:rPr>
              <a:t>   x   </a:t>
            </a:r>
            <a:r>
              <a:rPr lang="en-US" sz="3200" dirty="0" err="1">
                <a:solidFill>
                  <a:prstClr val="white"/>
                </a:solidFill>
                <a:latin typeface="Times New Roman" panose="02020603050405020304" pitchFamily="18" charset="0"/>
                <a:cs typeface="Times New Roman" panose="02020603050405020304" pitchFamily="18" charset="0"/>
              </a:rPr>
              <a:t>thân</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đen</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cánh</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cụt</a:t>
            </a:r>
            <a:endParaRPr lang="en-US" sz="3200" dirty="0">
              <a:solidFill>
                <a:prstClr val="white"/>
              </a:solidFill>
            </a:endParaRPr>
          </a:p>
        </p:txBody>
      </p:sp>
      <p:sp>
        <p:nvSpPr>
          <p:cNvPr id="24" name="TextBox 23">
            <a:extLst>
              <a:ext uri="{FF2B5EF4-FFF2-40B4-BE49-F238E27FC236}">
                <a16:creationId xmlns:a16="http://schemas.microsoft.com/office/drawing/2014/main" id="{FB178CEF-C97D-4E9E-A73C-7857E62D4DF8}"/>
              </a:ext>
            </a:extLst>
          </p:cNvPr>
          <p:cNvSpPr txBox="1"/>
          <p:nvPr/>
        </p:nvSpPr>
        <p:spPr>
          <a:xfrm>
            <a:off x="284485" y="2062115"/>
            <a:ext cx="9883121" cy="584775"/>
          </a:xfrm>
          <a:prstGeom prst="rect">
            <a:avLst/>
          </a:prstGeom>
          <a:noFill/>
        </p:spPr>
        <p:txBody>
          <a:bodyPr wrap="square">
            <a:spAutoFit/>
          </a:bodyPr>
          <a:lstStyle/>
          <a:p>
            <a:r>
              <a:rPr lang="en-US" sz="3200" dirty="0">
                <a:solidFill>
                  <a:prstClr val="white"/>
                </a:solidFill>
                <a:latin typeface="Times New Roman" panose="02020603050405020304" pitchFamily="18" charset="0"/>
                <a:cs typeface="Times New Roman" panose="02020603050405020304" pitchFamily="18" charset="0"/>
              </a:rPr>
              <a:t>F</a:t>
            </a:r>
            <a:r>
              <a:rPr lang="en-US" sz="3200" baseline="-25000" dirty="0">
                <a:solidFill>
                  <a:prstClr val="white"/>
                </a:solidFill>
                <a:latin typeface="Times New Roman" panose="02020603050405020304" pitchFamily="18" charset="0"/>
                <a:cs typeface="Times New Roman" panose="02020603050405020304" pitchFamily="18" charset="0"/>
              </a:rPr>
              <a:t>1</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toàn</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thân</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xám</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cánh</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dài</a:t>
            </a:r>
            <a:endParaRPr lang="en-US" sz="3200" dirty="0">
              <a:solidFill>
                <a:prstClr val="white"/>
              </a:solidFill>
            </a:endParaRPr>
          </a:p>
        </p:txBody>
      </p:sp>
      <p:sp>
        <p:nvSpPr>
          <p:cNvPr id="25" name="TextBox 24">
            <a:extLst>
              <a:ext uri="{FF2B5EF4-FFF2-40B4-BE49-F238E27FC236}">
                <a16:creationId xmlns:a16="http://schemas.microsoft.com/office/drawing/2014/main" id="{BE9AB917-1D0D-403A-84C4-83A9099E1E82}"/>
              </a:ext>
            </a:extLst>
          </p:cNvPr>
          <p:cNvSpPr txBox="1"/>
          <p:nvPr/>
        </p:nvSpPr>
        <p:spPr>
          <a:xfrm>
            <a:off x="284480" y="2585335"/>
            <a:ext cx="10353000" cy="584775"/>
          </a:xfrm>
          <a:prstGeom prst="rect">
            <a:avLst/>
          </a:prstGeom>
          <a:noFill/>
        </p:spPr>
        <p:txBody>
          <a:bodyPr wrap="square">
            <a:spAutoFit/>
          </a:bodyPr>
          <a:lstStyle/>
          <a:p>
            <a:r>
              <a:rPr lang="en-US" sz="3200" dirty="0">
                <a:solidFill>
                  <a:prstClr val="white"/>
                </a:solidFill>
                <a:latin typeface="Times New Roman" panose="02020603050405020304" pitchFamily="18" charset="0"/>
                <a:cs typeface="Times New Roman" panose="02020603050405020304" pitchFamily="18" charset="0"/>
              </a:rPr>
              <a:t>*</a:t>
            </a:r>
            <a:r>
              <a:rPr lang="en-US" sz="3200" dirty="0" err="1">
                <a:solidFill>
                  <a:prstClr val="white"/>
                </a:solidFill>
                <a:latin typeface="Times New Roman" panose="02020603050405020304" pitchFamily="18" charset="0"/>
                <a:cs typeface="Times New Roman" panose="02020603050405020304" pitchFamily="18" charset="0"/>
              </a:rPr>
              <a:t>Ruồi</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đực</a:t>
            </a:r>
            <a:r>
              <a:rPr lang="en-US" sz="3200" dirty="0">
                <a:solidFill>
                  <a:prstClr val="white"/>
                </a:solidFill>
                <a:latin typeface="Times New Roman" panose="02020603050405020304" pitchFamily="18" charset="0"/>
                <a:cs typeface="Times New Roman" panose="02020603050405020304" pitchFamily="18" charset="0"/>
              </a:rPr>
              <a:t> F</a:t>
            </a:r>
            <a:r>
              <a:rPr lang="en-US" sz="3200" baseline="-25000" dirty="0">
                <a:solidFill>
                  <a:prstClr val="white"/>
                </a:solidFill>
                <a:latin typeface="Times New Roman" panose="02020603050405020304" pitchFamily="18" charset="0"/>
                <a:cs typeface="Times New Roman" panose="02020603050405020304" pitchFamily="18" charset="0"/>
              </a:rPr>
              <a:t>1</a:t>
            </a:r>
            <a:r>
              <a:rPr lang="en-US" sz="3200" dirty="0">
                <a:solidFill>
                  <a:prstClr val="white"/>
                </a:solidFill>
                <a:latin typeface="Times New Roman" panose="02020603050405020304" pitchFamily="18" charset="0"/>
                <a:cs typeface="Times New Roman" panose="02020603050405020304" pitchFamily="18" charset="0"/>
              </a:rPr>
              <a:t>  x  </a:t>
            </a:r>
            <a:r>
              <a:rPr lang="en-US" sz="3200" dirty="0" err="1">
                <a:solidFill>
                  <a:prstClr val="white"/>
                </a:solidFill>
                <a:latin typeface="Times New Roman" panose="02020603050405020304" pitchFamily="18" charset="0"/>
                <a:cs typeface="Times New Roman" panose="02020603050405020304" pitchFamily="18" charset="0"/>
              </a:rPr>
              <a:t>ruồi</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cái</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thân</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đen</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cánh</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cụt</a:t>
            </a:r>
            <a:endParaRPr lang="en-US" sz="3200" dirty="0">
              <a:solidFill>
                <a:prstClr val="white"/>
              </a:solidFill>
            </a:endParaRPr>
          </a:p>
        </p:txBody>
      </p:sp>
      <p:sp>
        <p:nvSpPr>
          <p:cNvPr id="17" name="TextBox 16">
            <a:extLst>
              <a:ext uri="{FF2B5EF4-FFF2-40B4-BE49-F238E27FC236}">
                <a16:creationId xmlns:a16="http://schemas.microsoft.com/office/drawing/2014/main" id="{826B14B3-B27F-445B-8580-54371FC245FB}"/>
              </a:ext>
            </a:extLst>
          </p:cNvPr>
          <p:cNvSpPr txBox="1"/>
          <p:nvPr/>
        </p:nvSpPr>
        <p:spPr>
          <a:xfrm>
            <a:off x="345441" y="3102224"/>
            <a:ext cx="10572275" cy="584775"/>
          </a:xfrm>
          <a:prstGeom prst="rect">
            <a:avLst/>
          </a:prstGeom>
          <a:noFill/>
        </p:spPr>
        <p:txBody>
          <a:bodyPr wrap="square">
            <a:spAutoFit/>
          </a:bodyPr>
          <a:lstStyle/>
          <a:p>
            <a:r>
              <a:rPr lang="en-US" sz="3200" dirty="0">
                <a:solidFill>
                  <a:prstClr val="white"/>
                </a:solidFill>
                <a:latin typeface="Times New Roman" panose="02020603050405020304" pitchFamily="18" charset="0"/>
                <a:cs typeface="Times New Roman" panose="02020603050405020304" pitchFamily="18" charset="0"/>
              </a:rPr>
              <a:t>F</a:t>
            </a:r>
            <a:r>
              <a:rPr lang="en-US" sz="3200" baseline="-25000" dirty="0">
                <a:solidFill>
                  <a:prstClr val="white"/>
                </a:solidFill>
                <a:latin typeface="Times New Roman" panose="02020603050405020304" pitchFamily="18" charset="0"/>
                <a:cs typeface="Times New Roman" panose="02020603050405020304" pitchFamily="18" charset="0"/>
              </a:rPr>
              <a:t>2</a:t>
            </a:r>
            <a:r>
              <a:rPr lang="en-US" sz="3200" dirty="0">
                <a:solidFill>
                  <a:prstClr val="white"/>
                </a:solidFill>
                <a:latin typeface="Times New Roman" panose="02020603050405020304" pitchFamily="18" charset="0"/>
                <a:cs typeface="Times New Roman" panose="02020603050405020304" pitchFamily="18" charset="0"/>
              </a:rPr>
              <a:t>:  1 </a:t>
            </a:r>
            <a:r>
              <a:rPr lang="en-US" sz="3200" dirty="0" err="1">
                <a:solidFill>
                  <a:prstClr val="white"/>
                </a:solidFill>
                <a:latin typeface="Times New Roman" panose="02020603050405020304" pitchFamily="18" charset="0"/>
                <a:cs typeface="Times New Roman" panose="02020603050405020304" pitchFamily="18" charset="0"/>
              </a:rPr>
              <a:t>thân</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xám</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cánh</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dài</a:t>
            </a:r>
            <a:r>
              <a:rPr lang="en-US" sz="3200" dirty="0">
                <a:solidFill>
                  <a:prstClr val="white"/>
                </a:solidFill>
                <a:latin typeface="Times New Roman" panose="02020603050405020304" pitchFamily="18" charset="0"/>
                <a:cs typeface="Times New Roman" panose="02020603050405020304" pitchFamily="18" charset="0"/>
              </a:rPr>
              <a:t>; 1 </a:t>
            </a:r>
            <a:r>
              <a:rPr lang="en-US" sz="3200" dirty="0" err="1">
                <a:solidFill>
                  <a:prstClr val="white"/>
                </a:solidFill>
                <a:latin typeface="Times New Roman" panose="02020603050405020304" pitchFamily="18" charset="0"/>
                <a:cs typeface="Times New Roman" panose="02020603050405020304" pitchFamily="18" charset="0"/>
              </a:rPr>
              <a:t>thân</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đen</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cánh</a:t>
            </a:r>
            <a:r>
              <a:rPr lang="en-US" sz="3200" dirty="0">
                <a:solidFill>
                  <a:prstClr val="white"/>
                </a:solidFill>
                <a:latin typeface="Times New Roman" panose="02020603050405020304" pitchFamily="18" charset="0"/>
                <a:cs typeface="Times New Roman" panose="02020603050405020304" pitchFamily="18" charset="0"/>
              </a:rPr>
              <a:t> </a:t>
            </a:r>
            <a:r>
              <a:rPr lang="en-US" sz="3200" dirty="0" err="1">
                <a:solidFill>
                  <a:prstClr val="white"/>
                </a:solidFill>
                <a:latin typeface="Times New Roman" panose="02020603050405020304" pitchFamily="18" charset="0"/>
                <a:cs typeface="Times New Roman" panose="02020603050405020304" pitchFamily="18" charset="0"/>
              </a:rPr>
              <a:t>cụt</a:t>
            </a:r>
            <a:endParaRPr lang="en-US" sz="3200" dirty="0">
              <a:solidFill>
                <a:prstClr val="white"/>
              </a:solidFill>
            </a:endParaRPr>
          </a:p>
        </p:txBody>
      </p:sp>
    </p:spTree>
    <p:extLst>
      <p:ext uri="{BB962C8B-B14F-4D97-AF65-F5344CB8AC3E}">
        <p14:creationId xmlns:p14="http://schemas.microsoft.com/office/powerpoint/2010/main" val="166894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down)">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8">
            <a:extLst>
              <a:ext uri="{FF2B5EF4-FFF2-40B4-BE49-F238E27FC236}">
                <a16:creationId xmlns:a16="http://schemas.microsoft.com/office/drawing/2014/main" id="{4913764E-AFD6-997F-0B9C-6216DB9A0644}"/>
              </a:ext>
            </a:extLst>
          </p:cNvPr>
          <p:cNvSpPr txBox="1">
            <a:spLocks noChangeArrowheads="1"/>
          </p:cNvSpPr>
          <p:nvPr/>
        </p:nvSpPr>
        <p:spPr bwMode="auto">
          <a:xfrm>
            <a:off x="768626" y="457201"/>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buNone/>
            </a:pPr>
            <a:r>
              <a:rPr lang="en-US" altLang="en-US" sz="2400" b="1" dirty="0">
                <a:solidFill>
                  <a:srgbClr val="000000"/>
                </a:solidFill>
                <a:latin typeface=".VnTime" panose="020B7200000000000000" pitchFamily="34" charset="0"/>
              </a:rPr>
              <a:t>2. </a:t>
            </a:r>
            <a:r>
              <a:rPr lang="en-US" altLang="en-US" sz="2400" b="1" dirty="0">
                <a:solidFill>
                  <a:srgbClr val="000000"/>
                </a:solidFill>
                <a:latin typeface=".VnTimeH" panose="020B7200000000000000" pitchFamily="34" charset="0"/>
              </a:rPr>
              <a:t>ý</a:t>
            </a:r>
            <a:r>
              <a:rPr lang="en-US" altLang="en-US" sz="2400" b="1" dirty="0">
                <a:solidFill>
                  <a:srgbClr val="000000"/>
                </a:solidFill>
                <a:latin typeface=".VnTime" panose="020B7200000000000000" pitchFamily="34" charset="0"/>
              </a:rPr>
              <a:t> </a:t>
            </a:r>
            <a:r>
              <a:rPr lang="en-US" altLang="en-US" sz="2400" b="1" dirty="0" err="1">
                <a:solidFill>
                  <a:srgbClr val="000000"/>
                </a:solidFill>
                <a:latin typeface=".VnTime" panose="020B7200000000000000" pitchFamily="34" charset="0"/>
              </a:rPr>
              <a:t>nghÜa</a:t>
            </a:r>
            <a:r>
              <a:rPr lang="en-US" altLang="en-US" sz="2400" b="1" dirty="0">
                <a:solidFill>
                  <a:srgbClr val="000000"/>
                </a:solidFill>
                <a:latin typeface=".VnTime" panose="020B7200000000000000" pitchFamily="34" charset="0"/>
              </a:rPr>
              <a:t> </a:t>
            </a:r>
            <a:r>
              <a:rPr lang="en-US" altLang="en-US" sz="2400" b="1" dirty="0" err="1">
                <a:solidFill>
                  <a:srgbClr val="000000"/>
                </a:solidFill>
                <a:latin typeface=".VnTime" panose="020B7200000000000000" pitchFamily="34" charset="0"/>
              </a:rPr>
              <a:t>cña</a:t>
            </a:r>
            <a:r>
              <a:rPr lang="en-US" altLang="en-US" sz="2400" b="1" dirty="0">
                <a:solidFill>
                  <a:srgbClr val="000000"/>
                </a:solidFill>
                <a:latin typeface=".VnTime" panose="020B7200000000000000" pitchFamily="34" charset="0"/>
              </a:rPr>
              <a:t> di </a:t>
            </a:r>
            <a:r>
              <a:rPr lang="en-US" altLang="en-US" sz="2400" b="1" dirty="0" err="1">
                <a:solidFill>
                  <a:srgbClr val="000000"/>
                </a:solidFill>
                <a:latin typeface=".VnTime" panose="020B7200000000000000" pitchFamily="34" charset="0"/>
              </a:rPr>
              <a:t>truyÒn</a:t>
            </a:r>
            <a:r>
              <a:rPr lang="en-US" altLang="en-US" sz="2400" b="1" dirty="0">
                <a:solidFill>
                  <a:srgbClr val="000000"/>
                </a:solidFill>
                <a:latin typeface=".VnTime" panose="020B7200000000000000" pitchFamily="34" charset="0"/>
              </a:rPr>
              <a:t> </a:t>
            </a:r>
            <a:r>
              <a:rPr lang="en-US" altLang="en-US" sz="2400" b="1" dirty="0" err="1">
                <a:solidFill>
                  <a:srgbClr val="000000"/>
                </a:solidFill>
                <a:latin typeface=".VnTime" panose="020B7200000000000000" pitchFamily="34" charset="0"/>
              </a:rPr>
              <a:t>liªn</a:t>
            </a:r>
            <a:r>
              <a:rPr lang="en-US" altLang="en-US" sz="2400" b="1" dirty="0">
                <a:solidFill>
                  <a:srgbClr val="000000"/>
                </a:solidFill>
                <a:latin typeface=".VnTime" panose="020B7200000000000000" pitchFamily="34" charset="0"/>
              </a:rPr>
              <a:t> </a:t>
            </a:r>
            <a:r>
              <a:rPr lang="en-US" altLang="en-US" sz="2400" b="1" dirty="0" err="1">
                <a:solidFill>
                  <a:srgbClr val="000000"/>
                </a:solidFill>
                <a:latin typeface=".VnTime" panose="020B7200000000000000" pitchFamily="34" charset="0"/>
              </a:rPr>
              <a:t>kÕt</a:t>
            </a:r>
            <a:endParaRPr lang="en-US" altLang="en-US" sz="2400" b="1" dirty="0">
              <a:solidFill>
                <a:srgbClr val="000000"/>
              </a:solidFill>
              <a:latin typeface=".VnTime" panose="020B7200000000000000" pitchFamily="34" charset="0"/>
            </a:endParaRPr>
          </a:p>
        </p:txBody>
      </p:sp>
      <p:sp>
        <p:nvSpPr>
          <p:cNvPr id="22532" name="Line 20">
            <a:extLst>
              <a:ext uri="{FF2B5EF4-FFF2-40B4-BE49-F238E27FC236}">
                <a16:creationId xmlns:a16="http://schemas.microsoft.com/office/drawing/2014/main" id="{BDAAC381-8B12-1E41-7377-E90991201D74}"/>
              </a:ext>
            </a:extLst>
          </p:cNvPr>
          <p:cNvSpPr>
            <a:spLocks noChangeShapeType="1"/>
          </p:cNvSpPr>
          <p:nvPr/>
        </p:nvSpPr>
        <p:spPr bwMode="auto">
          <a:xfrm>
            <a:off x="6040438" y="609600"/>
            <a:ext cx="0" cy="6248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cs typeface="Arial" panose="020B0604020202020204" pitchFamily="34" charset="0"/>
            </a:endParaRPr>
          </a:p>
        </p:txBody>
      </p:sp>
      <p:sp>
        <p:nvSpPr>
          <p:cNvPr id="55318" name="Text Box 22">
            <a:extLst>
              <a:ext uri="{FF2B5EF4-FFF2-40B4-BE49-F238E27FC236}">
                <a16:creationId xmlns:a16="http://schemas.microsoft.com/office/drawing/2014/main" id="{FD9C9BC5-B91A-DC5C-4C1C-0A18C35E3822}"/>
              </a:ext>
            </a:extLst>
          </p:cNvPr>
          <p:cNvSpPr txBox="1">
            <a:spLocks noChangeArrowheads="1"/>
          </p:cNvSpPr>
          <p:nvPr/>
        </p:nvSpPr>
        <p:spPr bwMode="auto">
          <a:xfrm>
            <a:off x="733909" y="1058864"/>
            <a:ext cx="4832004" cy="830997"/>
          </a:xfrm>
          <a:prstGeom prst="rect">
            <a:avLst/>
          </a:prstGeom>
          <a:solidFill>
            <a:schemeClr val="accent3">
              <a:lumMod val="95000"/>
            </a:schemeClr>
          </a:solidFill>
          <a:ln w="9525">
            <a:noFill/>
            <a:miter lim="800000"/>
            <a:headEnd/>
            <a:tailEnd/>
          </a:ln>
        </p:spPr>
        <p:txBody>
          <a:bodyPr wrap="square">
            <a:spAutoFit/>
          </a:bodyPr>
          <a:lstStyle/>
          <a:p>
            <a:pPr eaLnBrk="0" fontAlgn="base" hangingPunct="0">
              <a:spcBef>
                <a:spcPct val="50000"/>
              </a:spcBef>
              <a:spcAft>
                <a:spcPct val="0"/>
              </a:spcAft>
              <a:defRPr/>
            </a:pP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Trong</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tÕ</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bµo</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mçi</a:t>
            </a:r>
            <a:r>
              <a:rPr lang="en-US" sz="2400" dirty="0">
                <a:solidFill>
                  <a:srgbClr val="000000"/>
                </a:solidFill>
                <a:latin typeface=".VnArial Narrow" pitchFamily="34" charset="0"/>
                <a:cs typeface="Arial" charset="0"/>
              </a:rPr>
              <a:t> NST </a:t>
            </a:r>
            <a:r>
              <a:rPr lang="en-US" sz="2400" dirty="0" err="1">
                <a:solidFill>
                  <a:srgbClr val="000000"/>
                </a:solidFill>
                <a:latin typeface=".VnArial Narrow" pitchFamily="34" charset="0"/>
                <a:cs typeface="Arial" charset="0"/>
              </a:rPr>
              <a:t>mang</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nhiÒu</a:t>
            </a:r>
            <a:r>
              <a:rPr lang="en-US" sz="2400" dirty="0">
                <a:solidFill>
                  <a:srgbClr val="000000"/>
                </a:solidFill>
                <a:latin typeface=".VnArial Narrow" pitchFamily="34" charset="0"/>
                <a:cs typeface="Arial" charset="0"/>
              </a:rPr>
              <a:t> gen t¹o </a:t>
            </a:r>
            <a:r>
              <a:rPr lang="en-US" sz="2400" dirty="0" err="1">
                <a:solidFill>
                  <a:srgbClr val="000000"/>
                </a:solidFill>
                <a:latin typeface=".VnArial Narrow" pitchFamily="34" charset="0"/>
                <a:cs typeface="Arial" charset="0"/>
              </a:rPr>
              <a:t>thµnh</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nhãm</a:t>
            </a:r>
            <a:r>
              <a:rPr lang="en-US" sz="2400" dirty="0">
                <a:solidFill>
                  <a:srgbClr val="000000"/>
                </a:solidFill>
                <a:latin typeface=".VnArial Narrow" pitchFamily="34" charset="0"/>
                <a:cs typeface="Arial" charset="0"/>
              </a:rPr>
              <a:t> gen </a:t>
            </a:r>
            <a:r>
              <a:rPr lang="en-US" sz="2400" dirty="0" err="1">
                <a:solidFill>
                  <a:srgbClr val="000000"/>
                </a:solidFill>
                <a:latin typeface=".VnArial Narrow" pitchFamily="34" charset="0"/>
                <a:cs typeface="Arial" charset="0"/>
              </a:rPr>
              <a:t>liªn</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kÕt</a:t>
            </a:r>
            <a:r>
              <a:rPr lang="en-US" sz="2400" dirty="0">
                <a:solidFill>
                  <a:srgbClr val="000000"/>
                </a:solidFill>
                <a:latin typeface=".VnArial Narrow" pitchFamily="34" charset="0"/>
                <a:cs typeface="Arial" charset="0"/>
              </a:rPr>
              <a:t>.</a:t>
            </a:r>
          </a:p>
        </p:txBody>
      </p:sp>
      <p:sp>
        <p:nvSpPr>
          <p:cNvPr id="22534" name="Text Box 29">
            <a:extLst>
              <a:ext uri="{FF2B5EF4-FFF2-40B4-BE49-F238E27FC236}">
                <a16:creationId xmlns:a16="http://schemas.microsoft.com/office/drawing/2014/main" id="{3452C116-30FD-21B2-CB46-2927D429A40E}"/>
              </a:ext>
            </a:extLst>
          </p:cNvPr>
          <p:cNvSpPr txBox="1">
            <a:spLocks noChangeArrowheads="1"/>
          </p:cNvSpPr>
          <p:nvPr/>
        </p:nvSpPr>
        <p:spPr bwMode="auto">
          <a:xfrm>
            <a:off x="768626" y="2206487"/>
            <a:ext cx="514005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0" fontAlgn="base" hangingPunct="0">
              <a:spcBef>
                <a:spcPct val="50000"/>
              </a:spcBef>
              <a:spcAft>
                <a:spcPct val="0"/>
              </a:spcAft>
              <a:buNone/>
            </a:pPr>
            <a:r>
              <a:rPr lang="en-US" altLang="en-US" sz="2400" dirty="0" err="1">
                <a:solidFill>
                  <a:srgbClr val="000000"/>
                </a:solidFill>
                <a:latin typeface="Times New Roman" panose="02020603050405020304" pitchFamily="18" charset="0"/>
                <a:cs typeface="Times New Roman" panose="02020603050405020304" pitchFamily="18" charset="0"/>
              </a:rPr>
              <a:t>Số</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nhóm</a:t>
            </a:r>
            <a:r>
              <a:rPr lang="en-US" altLang="en-US" sz="2400" dirty="0">
                <a:solidFill>
                  <a:srgbClr val="000000"/>
                </a:solidFill>
                <a:latin typeface="Times New Roman" panose="02020603050405020304" pitchFamily="18" charset="0"/>
                <a:cs typeface="Times New Roman" panose="02020603050405020304" pitchFamily="18" charset="0"/>
              </a:rPr>
              <a:t> gen </a:t>
            </a:r>
            <a:r>
              <a:rPr lang="en-US" altLang="en-US" sz="2400" dirty="0" err="1">
                <a:solidFill>
                  <a:srgbClr val="000000"/>
                </a:solidFill>
                <a:latin typeface="Times New Roman" panose="02020603050405020304" pitchFamily="18" charset="0"/>
                <a:cs typeface="Times New Roman" panose="02020603050405020304" pitchFamily="18" charset="0"/>
              </a:rPr>
              <a:t>liên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kết</a:t>
            </a:r>
            <a:r>
              <a:rPr lang="en-US" altLang="en-US" sz="2400" dirty="0">
                <a:solidFill>
                  <a:srgbClr val="000000"/>
                </a:solidFill>
                <a:latin typeface="Times New Roman" panose="02020603050405020304" pitchFamily="18" charset="0"/>
                <a:cs typeface="Times New Roman" panose="02020603050405020304" pitchFamily="18" charset="0"/>
              </a:rPr>
              <a:t> ở </a:t>
            </a:r>
            <a:r>
              <a:rPr lang="en-US" altLang="en-US" sz="2400" dirty="0" err="1">
                <a:solidFill>
                  <a:srgbClr val="000000"/>
                </a:solidFill>
                <a:latin typeface="Times New Roman" panose="02020603050405020304" pitchFamily="18" charset="0"/>
                <a:cs typeface="Times New Roman" panose="02020603050405020304" pitchFamily="18" charset="0"/>
              </a:rPr>
              <a:t>mỗi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loài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tương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ứng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với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số</a:t>
            </a:r>
            <a:r>
              <a:rPr lang="en-US" altLang="en-US" sz="2400" dirty="0">
                <a:solidFill>
                  <a:srgbClr val="000000"/>
                </a:solidFill>
                <a:latin typeface="Times New Roman" panose="02020603050405020304" pitchFamily="18" charset="0"/>
                <a:cs typeface="Times New Roman" panose="02020603050405020304" pitchFamily="18" charset="0"/>
              </a:rPr>
              <a:t> NST </a:t>
            </a:r>
            <a:r>
              <a:rPr lang="en-US" altLang="en-US" sz="2400" dirty="0" err="1">
                <a:solidFill>
                  <a:srgbClr val="000000"/>
                </a:solidFill>
                <a:latin typeface="Times New Roman" panose="02020603050405020304" pitchFamily="18" charset="0"/>
                <a:cs typeface="Times New Roman" panose="02020603050405020304" pitchFamily="18" charset="0"/>
              </a:rPr>
              <a:t>trong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bộ</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đơn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bội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của</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loài</a:t>
            </a:r>
            <a:r>
              <a:rPr lang="en-US" altLang="en-US" sz="2400" dirty="0">
                <a:solidFill>
                  <a:srgbClr val="000000"/>
                </a:solidFill>
                <a:latin typeface="Times New Roman" panose="02020603050405020304" pitchFamily="18" charset="0"/>
                <a:cs typeface="Times New Roman" panose="02020603050405020304" pitchFamily="18" charset="0"/>
              </a:rPr>
              <a:t> (n).</a:t>
            </a:r>
          </a:p>
        </p:txBody>
      </p:sp>
      <p:sp>
        <p:nvSpPr>
          <p:cNvPr id="12" name="Text Box 12">
            <a:extLst>
              <a:ext uri="{FF2B5EF4-FFF2-40B4-BE49-F238E27FC236}">
                <a16:creationId xmlns:a16="http://schemas.microsoft.com/office/drawing/2014/main" id="{D716B41A-5FD9-1A32-EF6B-06D98613C9C7}"/>
              </a:ext>
            </a:extLst>
          </p:cNvPr>
          <p:cNvSpPr txBox="1">
            <a:spLocks noChangeArrowheads="1"/>
          </p:cNvSpPr>
          <p:nvPr/>
        </p:nvSpPr>
        <p:spPr bwMode="auto">
          <a:xfrm>
            <a:off x="733909" y="3733800"/>
            <a:ext cx="5174768" cy="830997"/>
          </a:xfrm>
          <a:prstGeom prst="rect">
            <a:avLst/>
          </a:prstGeom>
          <a:solidFill>
            <a:schemeClr val="accent3">
              <a:lumMod val="95000"/>
            </a:schemeClr>
          </a:solidFill>
          <a:ln w="9525">
            <a:noFill/>
            <a:miter lim="800000"/>
            <a:headEnd/>
            <a:tailEnd/>
          </a:ln>
        </p:spPr>
        <p:txBody>
          <a:bodyPr wrap="square">
            <a:spAutoFit/>
          </a:bodyPr>
          <a:lstStyle/>
          <a:p>
            <a:pPr eaLnBrk="0" fontAlgn="base" hangingPunct="0">
              <a:spcBef>
                <a:spcPct val="50000"/>
              </a:spcBef>
              <a:spcAft>
                <a:spcPct val="0"/>
              </a:spcAft>
              <a:defRPr/>
            </a:pP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Liªn</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kÕt</a:t>
            </a:r>
            <a:r>
              <a:rPr lang="en-US" sz="2400" dirty="0">
                <a:solidFill>
                  <a:srgbClr val="000000"/>
                </a:solidFill>
                <a:latin typeface=".VnArial Narrow" pitchFamily="34" charset="0"/>
                <a:cs typeface="Arial" charset="0"/>
              </a:rPr>
              <a:t> gen </a:t>
            </a:r>
            <a:r>
              <a:rPr lang="en-US" sz="2400" dirty="0" err="1">
                <a:solidFill>
                  <a:srgbClr val="000000"/>
                </a:solidFill>
                <a:latin typeface=".VnArial Narrow" pitchFamily="34" charset="0"/>
                <a:cs typeface="Arial" charset="0"/>
              </a:rPr>
              <a:t>kh«ng</a:t>
            </a:r>
            <a:r>
              <a:rPr lang="en-US" sz="2400" dirty="0">
                <a:solidFill>
                  <a:srgbClr val="000000"/>
                </a:solidFill>
                <a:latin typeface=".VnArial Narrow" pitchFamily="34" charset="0"/>
                <a:cs typeface="Arial" charset="0"/>
              </a:rPr>
              <a:t> t¹o </a:t>
            </a:r>
            <a:r>
              <a:rPr lang="en-US" sz="2400" dirty="0" err="1">
                <a:solidFill>
                  <a:srgbClr val="000000"/>
                </a:solidFill>
                <a:latin typeface=".VnArial Narrow" pitchFamily="34" charset="0"/>
                <a:cs typeface="Arial" charset="0"/>
              </a:rPr>
              <a:t>ra</a:t>
            </a:r>
            <a:r>
              <a:rPr lang="en-US" sz="2400" dirty="0">
                <a:solidFill>
                  <a:srgbClr val="000000"/>
                </a:solidFill>
                <a:latin typeface=".VnArial Narrow" pitchFamily="34" charset="0"/>
                <a:cs typeface="Arial" charset="0"/>
              </a:rPr>
              <a:t> hay </a:t>
            </a:r>
            <a:r>
              <a:rPr lang="en-US" sz="2400" dirty="0" err="1">
                <a:solidFill>
                  <a:srgbClr val="000000"/>
                </a:solidFill>
                <a:latin typeface=".VnArial Narrow" pitchFamily="34" charset="0"/>
                <a:cs typeface="Arial" charset="0"/>
              </a:rPr>
              <a:t>lµm</a:t>
            </a:r>
            <a:r>
              <a:rPr lang="en-US" sz="2400" dirty="0">
                <a:solidFill>
                  <a:srgbClr val="000000"/>
                </a:solidFill>
                <a:latin typeface=".VnArial Narrow" pitchFamily="34" charset="0"/>
                <a:cs typeface="Arial" charset="0"/>
              </a:rPr>
              <a:t> h¹n </a:t>
            </a:r>
            <a:r>
              <a:rPr lang="en-US" sz="2400" dirty="0" err="1">
                <a:solidFill>
                  <a:srgbClr val="000000"/>
                </a:solidFill>
                <a:latin typeface=".VnArial Narrow" pitchFamily="34" charset="0"/>
                <a:cs typeface="Arial" charset="0"/>
              </a:rPr>
              <a:t>chÕ</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sù</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xuÊt</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hiÖn</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biÕn</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dÞ</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tæ</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hîp</a:t>
            </a:r>
            <a:r>
              <a:rPr lang="en-US" sz="2400" dirty="0">
                <a:solidFill>
                  <a:srgbClr val="000000"/>
                </a:solidFill>
                <a:latin typeface=".VnArial Narrow" pitchFamily="34" charset="0"/>
                <a:cs typeface="Arial" charset="0"/>
              </a:rPr>
              <a:t>.</a:t>
            </a:r>
          </a:p>
        </p:txBody>
      </p:sp>
      <p:sp>
        <p:nvSpPr>
          <p:cNvPr id="14" name="Text Box 15">
            <a:extLst>
              <a:ext uri="{FF2B5EF4-FFF2-40B4-BE49-F238E27FC236}">
                <a16:creationId xmlns:a16="http://schemas.microsoft.com/office/drawing/2014/main" id="{338D92D4-031B-A5CF-9C60-801492156CA0}"/>
              </a:ext>
            </a:extLst>
          </p:cNvPr>
          <p:cNvSpPr txBox="1">
            <a:spLocks noChangeArrowheads="1"/>
          </p:cNvSpPr>
          <p:nvPr/>
        </p:nvSpPr>
        <p:spPr bwMode="auto">
          <a:xfrm>
            <a:off x="6172200" y="4114801"/>
            <a:ext cx="5565910" cy="830997"/>
          </a:xfrm>
          <a:prstGeom prst="rect">
            <a:avLst/>
          </a:prstGeom>
          <a:solidFill>
            <a:schemeClr val="accent1">
              <a:lumMod val="90000"/>
            </a:schemeClr>
          </a:solidFill>
          <a:ln w="9525">
            <a:noFill/>
            <a:miter lim="800000"/>
            <a:headEnd/>
            <a:tailEnd/>
          </a:ln>
        </p:spPr>
        <p:txBody>
          <a:bodyPr wrap="square">
            <a:spAutoFit/>
          </a:bodyPr>
          <a:lstStyle/>
          <a:p>
            <a:pPr eaLnBrk="0" fontAlgn="base" hangingPunct="0">
              <a:spcBef>
                <a:spcPct val="50000"/>
              </a:spcBef>
              <a:spcAft>
                <a:spcPct val="0"/>
              </a:spcAft>
              <a:defRPr/>
            </a:pP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Trong</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chọn</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giống</a:t>
            </a:r>
            <a:r>
              <a:rPr lang="en-US" sz="2400" dirty="0">
                <a:solidFill>
                  <a:srgbClr val="000000"/>
                </a:solidFill>
                <a:latin typeface="Times New Roman" pitchFamily="18" charset="0"/>
                <a:cs typeface="Times New Roman" pitchFamily="18" charset="0"/>
              </a:rPr>
              <a:t>, di </a:t>
            </a:r>
            <a:r>
              <a:rPr lang="en-US" sz="2400" dirty="0" err="1">
                <a:solidFill>
                  <a:srgbClr val="000000"/>
                </a:solidFill>
                <a:latin typeface="Times New Roman" pitchFamily="18" charset="0"/>
                <a:cs typeface="Times New Roman" pitchFamily="18" charset="0"/>
              </a:rPr>
              <a:t>truyền</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liên</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kết</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có</a:t>
            </a:r>
            <a:r>
              <a:rPr lang="en-US" sz="2400" dirty="0">
                <a:solidFill>
                  <a:srgbClr val="000000"/>
                </a:solidFill>
                <a:latin typeface="Times New Roman" pitchFamily="18" charset="0"/>
                <a:cs typeface="Times New Roman" pitchFamily="18" charset="0"/>
              </a:rPr>
              <a:t> ý </a:t>
            </a:r>
            <a:r>
              <a:rPr lang="en-US" sz="2400" dirty="0" err="1">
                <a:solidFill>
                  <a:srgbClr val="000000"/>
                </a:solidFill>
                <a:latin typeface="Times New Roman" pitchFamily="18" charset="0"/>
                <a:cs typeface="Times New Roman" pitchFamily="18" charset="0"/>
              </a:rPr>
              <a:t>nghĩa</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gì</a:t>
            </a:r>
            <a:r>
              <a:rPr lang="en-US" sz="2400" dirty="0">
                <a:solidFill>
                  <a:srgbClr val="000000"/>
                </a:solidFill>
                <a:latin typeface="Times New Roman" pitchFamily="18" charset="0"/>
                <a:cs typeface="Times New Roman" pitchFamily="18" charset="0"/>
              </a:rPr>
              <a:t>?</a:t>
            </a:r>
          </a:p>
        </p:txBody>
      </p:sp>
      <p:sp>
        <p:nvSpPr>
          <p:cNvPr id="15" name="Text Box 16">
            <a:extLst>
              <a:ext uri="{FF2B5EF4-FFF2-40B4-BE49-F238E27FC236}">
                <a16:creationId xmlns:a16="http://schemas.microsoft.com/office/drawing/2014/main" id="{BFFE2740-AA79-5EAF-BB7D-2A2DCF727F37}"/>
              </a:ext>
            </a:extLst>
          </p:cNvPr>
          <p:cNvSpPr txBox="1">
            <a:spLocks noChangeArrowheads="1"/>
          </p:cNvSpPr>
          <p:nvPr/>
        </p:nvSpPr>
        <p:spPr bwMode="auto">
          <a:xfrm>
            <a:off x="768625" y="4816476"/>
            <a:ext cx="4996067" cy="1200329"/>
          </a:xfrm>
          <a:prstGeom prst="rect">
            <a:avLst/>
          </a:prstGeom>
          <a:solidFill>
            <a:schemeClr val="accent3">
              <a:lumMod val="95000"/>
            </a:schemeClr>
          </a:solidFill>
          <a:ln w="9525">
            <a:noFill/>
            <a:miter lim="800000"/>
            <a:headEnd/>
            <a:tailEnd/>
          </a:ln>
        </p:spPr>
        <p:txBody>
          <a:bodyPr wrap="square">
            <a:spAutoFit/>
          </a:bodyPr>
          <a:lstStyle/>
          <a:p>
            <a:pPr eaLnBrk="0" fontAlgn="base" hangingPunct="0">
              <a:spcBef>
                <a:spcPct val="50000"/>
              </a:spcBef>
              <a:spcAft>
                <a:spcPct val="0"/>
              </a:spcAft>
              <a:defRPr/>
            </a:pP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Dùa</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vµo</a:t>
            </a:r>
            <a:r>
              <a:rPr lang="en-US" sz="2400" dirty="0">
                <a:solidFill>
                  <a:srgbClr val="000000"/>
                </a:solidFill>
                <a:latin typeface=".VnArial Narrow" pitchFamily="34" charset="0"/>
                <a:cs typeface="Arial" charset="0"/>
              </a:rPr>
              <a:t> di </a:t>
            </a:r>
            <a:r>
              <a:rPr lang="en-US" sz="2400" dirty="0" err="1">
                <a:solidFill>
                  <a:srgbClr val="000000"/>
                </a:solidFill>
                <a:latin typeface=".VnArial Narrow" pitchFamily="34" charset="0"/>
                <a:cs typeface="Arial" charset="0"/>
              </a:rPr>
              <a:t>truyền</a:t>
            </a:r>
            <a:r>
              <a:rPr lang="en-US" sz="2400" dirty="0">
                <a:solidFill>
                  <a:srgbClr val="000000"/>
                </a:solidFill>
                <a:latin typeface=".VnArial Narrow" pitchFamily="34" charset="0"/>
                <a:cs typeface="Arial" charset="0"/>
              </a:rPr>
              <a:t> lien </a:t>
            </a:r>
            <a:r>
              <a:rPr lang="en-US" sz="2400" dirty="0" err="1">
                <a:solidFill>
                  <a:srgbClr val="000000"/>
                </a:solidFill>
                <a:latin typeface=".VnArial Narrow" pitchFamily="34" charset="0"/>
                <a:cs typeface="Arial" charset="0"/>
              </a:rPr>
              <a:t>kết</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ngư­êi</a:t>
            </a:r>
            <a:r>
              <a:rPr lang="en-US" sz="2400" dirty="0">
                <a:solidFill>
                  <a:srgbClr val="000000"/>
                </a:solidFill>
                <a:latin typeface=".VnArial Narrow" pitchFamily="34" charset="0"/>
                <a:cs typeface="Arial" charset="0"/>
              </a:rPr>
              <a:t> ta </a:t>
            </a:r>
            <a:r>
              <a:rPr lang="en-US" sz="2400" dirty="0" err="1">
                <a:solidFill>
                  <a:srgbClr val="000000"/>
                </a:solidFill>
                <a:latin typeface=".VnArial Narrow" pitchFamily="34" charset="0"/>
                <a:cs typeface="Arial" charset="0"/>
              </a:rPr>
              <a:t>cã</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thÓ</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chän</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ư­îc</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những</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nhãm</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tÝnh</a:t>
            </a:r>
            <a:r>
              <a:rPr lang="en-US" sz="2400" dirty="0">
                <a:solidFill>
                  <a:srgbClr val="000000"/>
                </a:solidFill>
                <a:latin typeface=".VnArial Narrow" pitchFamily="34" charset="0"/>
                <a:cs typeface="Arial" charset="0"/>
              </a:rPr>
              <a:t> tr¹ng </a:t>
            </a:r>
            <a:r>
              <a:rPr lang="en-US" sz="2400" dirty="0" err="1">
                <a:solidFill>
                  <a:srgbClr val="000000"/>
                </a:solidFill>
                <a:latin typeface=".VnArial Narrow" pitchFamily="34" charset="0"/>
                <a:cs typeface="Arial" charset="0"/>
              </a:rPr>
              <a:t>tèt</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lu«n</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ư­îc</a:t>
            </a:r>
            <a:r>
              <a:rPr lang="en-US" sz="2400" dirty="0">
                <a:solidFill>
                  <a:srgbClr val="000000"/>
                </a:solidFill>
                <a:latin typeface=".VnArial Narrow" pitchFamily="34" charset="0"/>
                <a:cs typeface="Arial" charset="0"/>
              </a:rPr>
              <a:t> di </a:t>
            </a:r>
            <a:r>
              <a:rPr lang="en-US" sz="2400" dirty="0" err="1">
                <a:solidFill>
                  <a:srgbClr val="000000"/>
                </a:solidFill>
                <a:latin typeface=".VnArial Narrow" pitchFamily="34" charset="0"/>
                <a:cs typeface="Arial" charset="0"/>
              </a:rPr>
              <a:t>truyÒn</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cïng</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víi</a:t>
            </a:r>
            <a:r>
              <a:rPr lang="en-US" sz="2400" dirty="0">
                <a:solidFill>
                  <a:srgbClr val="000000"/>
                </a:solidFill>
                <a:latin typeface=".VnArial Narrow" pitchFamily="34" charset="0"/>
                <a:cs typeface="Arial" charset="0"/>
              </a:rPr>
              <a:t> </a:t>
            </a:r>
            <a:r>
              <a:rPr lang="en-US" sz="2400" dirty="0" err="1">
                <a:solidFill>
                  <a:srgbClr val="000000"/>
                </a:solidFill>
                <a:latin typeface=".VnArial Narrow" pitchFamily="34" charset="0"/>
                <a:cs typeface="Arial" charset="0"/>
              </a:rPr>
              <a:t>nhau</a:t>
            </a:r>
            <a:r>
              <a:rPr lang="en-US" sz="2400" dirty="0">
                <a:solidFill>
                  <a:srgbClr val="000000"/>
                </a:solidFill>
                <a:latin typeface=".VnArial Narrow" pitchFamily="34" charset="0"/>
                <a:cs typeface="Arial" charset="0"/>
              </a:rPr>
              <a:t>.</a:t>
            </a:r>
          </a:p>
        </p:txBody>
      </p:sp>
      <p:sp>
        <p:nvSpPr>
          <p:cNvPr id="11" name="Text Box 15">
            <a:extLst>
              <a:ext uri="{FF2B5EF4-FFF2-40B4-BE49-F238E27FC236}">
                <a16:creationId xmlns:a16="http://schemas.microsoft.com/office/drawing/2014/main" id="{104C66C6-6048-92E5-C5C8-632611E6F87D}"/>
              </a:ext>
            </a:extLst>
          </p:cNvPr>
          <p:cNvSpPr txBox="1">
            <a:spLocks noChangeArrowheads="1"/>
          </p:cNvSpPr>
          <p:nvPr/>
        </p:nvSpPr>
        <p:spPr bwMode="auto">
          <a:xfrm>
            <a:off x="6095999" y="914401"/>
            <a:ext cx="5565911" cy="2677656"/>
          </a:xfrm>
          <a:prstGeom prst="rect">
            <a:avLst/>
          </a:prstGeom>
          <a:solidFill>
            <a:schemeClr val="accent1">
              <a:lumMod val="90000"/>
            </a:schemeClr>
          </a:solidFill>
          <a:ln w="9525">
            <a:noFill/>
            <a:miter lim="800000"/>
            <a:headEnd/>
            <a:tailEnd/>
          </a:ln>
        </p:spPr>
        <p:txBody>
          <a:bodyPr wrap="square">
            <a:spAutoFit/>
          </a:bodyPr>
          <a:lstStyle/>
          <a:p>
            <a:pPr eaLnBrk="0" fontAlgn="base" hangingPunct="0">
              <a:spcAft>
                <a:spcPct val="0"/>
              </a:spcAft>
              <a:defRPr/>
            </a:pPr>
            <a:r>
              <a:rPr lang="en-US" sz="2400" b="1" u="sng" dirty="0">
                <a:solidFill>
                  <a:srgbClr val="000000"/>
                </a:solidFill>
                <a:latin typeface="Times New Roman" pitchFamily="18" charset="0"/>
                <a:cs typeface="Times New Roman" pitchFamily="18" charset="0"/>
              </a:rPr>
              <a:t>Ca </a:t>
            </a:r>
            <a:r>
              <a:rPr lang="en-US" sz="2400" b="1" u="sng" dirty="0" err="1">
                <a:solidFill>
                  <a:srgbClr val="000000"/>
                </a:solidFill>
                <a:latin typeface="Times New Roman" pitchFamily="18" charset="0"/>
                <a:cs typeface="Times New Roman" pitchFamily="18" charset="0"/>
              </a:rPr>
              <a:t>dao</a:t>
            </a:r>
            <a:r>
              <a:rPr lang="en-US" sz="2400" b="1" u="sng" dirty="0">
                <a:solidFill>
                  <a:srgbClr val="000000"/>
                </a:solidFill>
                <a:latin typeface="Times New Roman" pitchFamily="18" charset="0"/>
                <a:cs typeface="Times New Roman" pitchFamily="18" charset="0"/>
              </a:rPr>
              <a:t> </a:t>
            </a:r>
            <a:r>
              <a:rPr lang="en-US" sz="2400" b="1" u="sng" dirty="0" err="1">
                <a:solidFill>
                  <a:srgbClr val="000000"/>
                </a:solidFill>
                <a:latin typeface="Times New Roman" pitchFamily="18" charset="0"/>
                <a:cs typeface="Times New Roman" pitchFamily="18" charset="0"/>
              </a:rPr>
              <a:t>về</a:t>
            </a:r>
            <a:r>
              <a:rPr lang="en-US" sz="2400" b="1" u="sng" dirty="0">
                <a:solidFill>
                  <a:srgbClr val="000000"/>
                </a:solidFill>
                <a:latin typeface="Times New Roman" pitchFamily="18" charset="0"/>
                <a:cs typeface="Times New Roman" pitchFamily="18" charset="0"/>
              </a:rPr>
              <a:t> </a:t>
            </a:r>
            <a:r>
              <a:rPr lang="en-US" sz="2400" b="1" u="sng" dirty="0" err="1">
                <a:solidFill>
                  <a:srgbClr val="000000"/>
                </a:solidFill>
                <a:latin typeface="Times New Roman" pitchFamily="18" charset="0"/>
                <a:cs typeface="Times New Roman" pitchFamily="18" charset="0"/>
              </a:rPr>
              <a:t>chọn</a:t>
            </a:r>
            <a:r>
              <a:rPr lang="en-US" sz="2400" b="1" u="sng" dirty="0">
                <a:solidFill>
                  <a:srgbClr val="000000"/>
                </a:solidFill>
                <a:latin typeface="Times New Roman" pitchFamily="18" charset="0"/>
                <a:cs typeface="Times New Roman" pitchFamily="18" charset="0"/>
              </a:rPr>
              <a:t> </a:t>
            </a:r>
            <a:r>
              <a:rPr lang="en-US" sz="2400" b="1" u="sng" dirty="0" err="1">
                <a:solidFill>
                  <a:srgbClr val="000000"/>
                </a:solidFill>
                <a:latin typeface="Times New Roman" pitchFamily="18" charset="0"/>
                <a:cs typeface="Times New Roman" pitchFamily="18" charset="0"/>
              </a:rPr>
              <a:t>giống</a:t>
            </a:r>
            <a:r>
              <a:rPr lang="en-US" sz="2400" b="1" u="sng" dirty="0">
                <a:solidFill>
                  <a:srgbClr val="000000"/>
                </a:solidFill>
                <a:latin typeface="Times New Roman" pitchFamily="18" charset="0"/>
                <a:cs typeface="Times New Roman" pitchFamily="18" charset="0"/>
              </a:rPr>
              <a:t> </a:t>
            </a:r>
            <a:r>
              <a:rPr lang="en-US" sz="2400" b="1" u="sng" dirty="0" err="1">
                <a:solidFill>
                  <a:srgbClr val="000000"/>
                </a:solidFill>
                <a:latin typeface="Times New Roman" pitchFamily="18" charset="0"/>
                <a:cs typeface="Times New Roman" pitchFamily="18" charset="0"/>
              </a:rPr>
              <a:t>vật</a:t>
            </a:r>
            <a:r>
              <a:rPr lang="en-US" sz="2400" b="1" u="sng" dirty="0">
                <a:solidFill>
                  <a:srgbClr val="000000"/>
                </a:solidFill>
                <a:latin typeface="Times New Roman" pitchFamily="18" charset="0"/>
                <a:cs typeface="Times New Roman" pitchFamily="18" charset="0"/>
              </a:rPr>
              <a:t> </a:t>
            </a:r>
            <a:r>
              <a:rPr lang="en-US" sz="2400" b="1" u="sng" dirty="0" err="1">
                <a:solidFill>
                  <a:srgbClr val="000000"/>
                </a:solidFill>
                <a:latin typeface="Times New Roman" pitchFamily="18" charset="0"/>
                <a:cs typeface="Times New Roman" pitchFamily="18" charset="0"/>
              </a:rPr>
              <a:t>nuôi</a:t>
            </a:r>
            <a:r>
              <a:rPr lang="en-US" sz="2400" b="1" u="sng" dirty="0">
                <a:solidFill>
                  <a:srgbClr val="000000"/>
                </a:solidFill>
                <a:latin typeface="Times New Roman" pitchFamily="18" charset="0"/>
                <a:cs typeface="Times New Roman" pitchFamily="18" charset="0"/>
              </a:rPr>
              <a:t>:</a:t>
            </a:r>
          </a:p>
          <a:p>
            <a:pPr eaLnBrk="0" fontAlgn="base" hangingPunct="0">
              <a:spcAft>
                <a:spcPct val="0"/>
              </a:spcAft>
              <a:defRPr/>
            </a:pPr>
            <a:r>
              <a:rPr lang="en-US" sz="2400" dirty="0">
                <a:solidFill>
                  <a:srgbClr val="000000"/>
                </a:solidFill>
                <a:latin typeface="Times New Roman" pitchFamily="18" charset="0"/>
                <a:cs typeface="Times New Roman" pitchFamily="18" charset="0"/>
              </a:rPr>
              <a:t>1. </a:t>
            </a:r>
          </a:p>
          <a:p>
            <a:pPr eaLnBrk="0" fontAlgn="base" hangingPunct="0">
              <a:spcAft>
                <a:spcPct val="0"/>
              </a:spcAft>
              <a:defRPr/>
            </a:pPr>
            <a:r>
              <a:rPr lang="en-US" sz="2400" dirty="0" err="1">
                <a:solidFill>
                  <a:srgbClr val="000000"/>
                </a:solidFill>
                <a:latin typeface="Times New Roman" pitchFamily="18" charset="0"/>
                <a:cs typeface="Times New Roman" pitchFamily="18" charset="0"/>
              </a:rPr>
              <a:t>Gà</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đen</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chân</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trăng</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mẹ</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mắng</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cũng</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mua</a:t>
            </a:r>
            <a:endParaRPr lang="en-US" sz="2400" dirty="0">
              <a:solidFill>
                <a:srgbClr val="000000"/>
              </a:solidFill>
              <a:latin typeface="Times New Roman" pitchFamily="18" charset="0"/>
              <a:cs typeface="Times New Roman" pitchFamily="18" charset="0"/>
            </a:endParaRPr>
          </a:p>
          <a:p>
            <a:pPr eaLnBrk="0" fontAlgn="base" hangingPunct="0">
              <a:spcAft>
                <a:spcPct val="0"/>
              </a:spcAft>
              <a:defRPr/>
            </a:pPr>
            <a:r>
              <a:rPr lang="en-US" sz="2400" dirty="0" err="1">
                <a:solidFill>
                  <a:srgbClr val="000000"/>
                </a:solidFill>
                <a:latin typeface="Times New Roman" pitchFamily="18" charset="0"/>
                <a:cs typeface="Times New Roman" pitchFamily="18" charset="0"/>
              </a:rPr>
              <a:t>Gà</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trắng</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chân</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chì</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mua</a:t>
            </a:r>
            <a:r>
              <a:rPr lang="en-US" sz="2400" dirty="0">
                <a:solidFill>
                  <a:srgbClr val="000000"/>
                </a:solidFill>
                <a:latin typeface="Times New Roman" pitchFamily="18" charset="0"/>
                <a:cs typeface="Times New Roman" pitchFamily="18" charset="0"/>
              </a:rPr>
              <a:t> chi </a:t>
            </a:r>
            <a:r>
              <a:rPr lang="en-US" sz="2400" dirty="0" err="1">
                <a:solidFill>
                  <a:srgbClr val="000000"/>
                </a:solidFill>
                <a:latin typeface="Times New Roman" pitchFamily="18" charset="0"/>
                <a:cs typeface="Times New Roman" pitchFamily="18" charset="0"/>
              </a:rPr>
              <a:t>giống</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ấy</a:t>
            </a:r>
            <a:endParaRPr lang="en-US" sz="2400" dirty="0">
              <a:solidFill>
                <a:srgbClr val="000000"/>
              </a:solidFill>
              <a:latin typeface="Times New Roman" pitchFamily="18" charset="0"/>
              <a:cs typeface="Times New Roman" pitchFamily="18" charset="0"/>
            </a:endParaRPr>
          </a:p>
          <a:p>
            <a:pPr eaLnBrk="0" fontAlgn="base" hangingPunct="0">
              <a:spcAft>
                <a:spcPct val="0"/>
              </a:spcAft>
              <a:defRPr/>
            </a:pPr>
            <a:r>
              <a:rPr lang="en-US" sz="2400" dirty="0">
                <a:solidFill>
                  <a:srgbClr val="000000"/>
                </a:solidFill>
                <a:latin typeface="Times New Roman" pitchFamily="18" charset="0"/>
                <a:cs typeface="Times New Roman" pitchFamily="18" charset="0"/>
              </a:rPr>
              <a:t>2.</a:t>
            </a:r>
          </a:p>
          <a:p>
            <a:pPr eaLnBrk="0" fontAlgn="base" hangingPunct="0">
              <a:spcAft>
                <a:spcPct val="0"/>
              </a:spcAft>
              <a:defRPr/>
            </a:pPr>
            <a:r>
              <a:rPr lang="en-US" sz="2400" dirty="0" err="1">
                <a:solidFill>
                  <a:srgbClr val="000000"/>
                </a:solidFill>
                <a:latin typeface="Times New Roman" pitchFamily="18" charset="0"/>
                <a:cs typeface="Times New Roman" pitchFamily="18" charset="0"/>
              </a:rPr>
              <a:t>Chó</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khôn</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tứ</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túc</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huyền</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đê</a:t>
            </a:r>
            <a:r>
              <a:rPr lang="en-US" sz="2400" dirty="0">
                <a:solidFill>
                  <a:srgbClr val="000000"/>
                </a:solidFill>
                <a:latin typeface="Times New Roman" pitchFamily="18" charset="0"/>
                <a:cs typeface="Times New Roman" pitchFamily="18" charset="0"/>
              </a:rPr>
              <a:t>, tai </a:t>
            </a:r>
            <a:r>
              <a:rPr lang="en-US" sz="2400" dirty="0" err="1">
                <a:solidFill>
                  <a:srgbClr val="000000"/>
                </a:solidFill>
                <a:latin typeface="Times New Roman" pitchFamily="18" charset="0"/>
                <a:cs typeface="Times New Roman" pitchFamily="18" charset="0"/>
              </a:rPr>
              <a:t>thì</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hơi</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cúp</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đuôi</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thì</a:t>
            </a:r>
            <a:r>
              <a:rPr lang="en-US" sz="2400" dirty="0">
                <a:solidFill>
                  <a:srgbClr val="000000"/>
                </a:solidFill>
                <a:latin typeface="Times New Roman" pitchFamily="18" charset="0"/>
                <a:cs typeface="Times New Roman" pitchFamily="18" charset="0"/>
              </a:rPr>
              <a:t> cong </a:t>
            </a:r>
            <a:r>
              <a:rPr lang="en-US" sz="2400" dirty="0" err="1">
                <a:solidFill>
                  <a:srgbClr val="000000"/>
                </a:solidFill>
                <a:latin typeface="Times New Roman" pitchFamily="18" charset="0"/>
                <a:cs typeface="Times New Roman" pitchFamily="18" charset="0"/>
              </a:rPr>
              <a:t>cong</a:t>
            </a:r>
            <a:endParaRPr lang="en-US" sz="24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par>
                                <p:cTn id="18" presetID="4" presetClass="exit" presetSubtype="16" fill="hold" grpId="1" nodeType="withEffect">
                                  <p:stCondLst>
                                    <p:cond delay="0"/>
                                  </p:stCondLst>
                                  <p:childTnLst>
                                    <p:animEffect transition="out" filter="box(in)">
                                      <p:cBhvr>
                                        <p:cTn id="19" dur="500"/>
                                        <p:tgtEl>
                                          <p:spTgt spid="14"/>
                                        </p:tgtEl>
                                      </p:cBhvr>
                                    </p:animEffect>
                                    <p:set>
                                      <p:cBhvr>
                                        <p:cTn id="20" dur="1" fill="hold">
                                          <p:stCondLst>
                                            <p:cond delay="499"/>
                                          </p:stCondLst>
                                        </p:cTn>
                                        <p:tgtEl>
                                          <p:spTgt spid="14"/>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ox(in)">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4" grpId="1" animBg="1"/>
      <p:bldP spid="15"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a:extLst>
              <a:ext uri="{FF2B5EF4-FFF2-40B4-BE49-F238E27FC236}">
                <a16:creationId xmlns:a16="http://schemas.microsoft.com/office/drawing/2014/main" id="{D8B5E51F-4AAA-AA07-7476-9B486BC0082B}"/>
              </a:ext>
            </a:extLst>
          </p:cNvPr>
          <p:cNvSpPr txBox="1">
            <a:spLocks noChangeArrowheads="1"/>
          </p:cNvSpPr>
          <p:nvPr/>
        </p:nvSpPr>
        <p:spPr bwMode="auto">
          <a:xfrm>
            <a:off x="2057400" y="0"/>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50000"/>
              </a:spcBef>
              <a:spcAft>
                <a:spcPct val="0"/>
              </a:spcAft>
            </a:pPr>
            <a:r>
              <a:rPr lang="en-US" altLang="en-US" sz="2400" b="1">
                <a:solidFill>
                  <a:srgbClr val="000000"/>
                </a:solidFill>
                <a:latin typeface=".VnTimeH" panose="020B7200000000000000" pitchFamily="34" charset="0"/>
              </a:rPr>
              <a:t>Bµi tËp tr¾c nghiÖm</a:t>
            </a:r>
          </a:p>
        </p:txBody>
      </p:sp>
      <p:sp>
        <p:nvSpPr>
          <p:cNvPr id="64518" name="Rectangle 6">
            <a:extLst>
              <a:ext uri="{FF2B5EF4-FFF2-40B4-BE49-F238E27FC236}">
                <a16:creationId xmlns:a16="http://schemas.microsoft.com/office/drawing/2014/main" id="{77C81F27-1E95-94D4-6F11-AB6174816BF3}"/>
              </a:ext>
            </a:extLst>
          </p:cNvPr>
          <p:cNvSpPr>
            <a:spLocks noChangeArrowheads="1"/>
          </p:cNvSpPr>
          <p:nvPr/>
        </p:nvSpPr>
        <p:spPr bwMode="auto">
          <a:xfrm>
            <a:off x="1905000" y="304800"/>
            <a:ext cx="8305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pPr>
            <a:r>
              <a:rPr lang="en-US" altLang="en-US" sz="2000" b="1">
                <a:solidFill>
                  <a:srgbClr val="000000"/>
                </a:solidFill>
                <a:latin typeface=".VnArial" panose="020B7200000000000000" pitchFamily="34" charset="0"/>
              </a:rPr>
              <a:t>Chän ®¸p ¸n ®óng nhÊt trong mçi c©u sau ®©y:</a:t>
            </a:r>
          </a:p>
        </p:txBody>
      </p:sp>
      <p:sp>
        <p:nvSpPr>
          <p:cNvPr id="64519" name="Rectangle 7">
            <a:extLst>
              <a:ext uri="{FF2B5EF4-FFF2-40B4-BE49-F238E27FC236}">
                <a16:creationId xmlns:a16="http://schemas.microsoft.com/office/drawing/2014/main" id="{2E404CE7-A686-EB12-76BF-8E0712926306}"/>
              </a:ext>
            </a:extLst>
          </p:cNvPr>
          <p:cNvSpPr>
            <a:spLocks noChangeArrowheads="1"/>
          </p:cNvSpPr>
          <p:nvPr/>
        </p:nvSpPr>
        <p:spPr bwMode="auto">
          <a:xfrm>
            <a:off x="1752600" y="1905000"/>
            <a:ext cx="8382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000" b="1" u="sng" dirty="0" err="1">
                <a:solidFill>
                  <a:srgbClr val="000000"/>
                </a:solidFill>
                <a:latin typeface=".VnTime" panose="020B7200000000000000" pitchFamily="34" charset="0"/>
              </a:rPr>
              <a:t>C©u</a:t>
            </a:r>
            <a:r>
              <a:rPr lang="en-US" altLang="en-US" sz="2000" b="1" u="sng" dirty="0">
                <a:solidFill>
                  <a:srgbClr val="000000"/>
                </a:solidFill>
                <a:latin typeface=".VnTime" panose="020B7200000000000000" pitchFamily="34" charset="0"/>
              </a:rPr>
              <a:t> 2:</a:t>
            </a:r>
            <a:r>
              <a:rPr lang="en-US" altLang="en-US" sz="2000" b="1" dirty="0">
                <a:solidFill>
                  <a:srgbClr val="000000"/>
                </a:solidFill>
                <a:latin typeface=".VnTime" panose="020B7200000000000000" pitchFamily="34" charset="0"/>
              </a:rPr>
              <a:t> </a:t>
            </a:r>
            <a:r>
              <a:rPr lang="en-US" altLang="en-US" sz="2000" b="1" dirty="0">
                <a:solidFill>
                  <a:srgbClr val="000000"/>
                </a:solidFill>
                <a:latin typeface=".VnArial Narrow" panose="020B7200000000000000" pitchFamily="34" charset="0"/>
              </a:rPr>
              <a:t>ĐÓ </a:t>
            </a:r>
            <a:r>
              <a:rPr lang="en-US" altLang="en-US" sz="2000" b="1" dirty="0" err="1">
                <a:solidFill>
                  <a:srgbClr val="000000"/>
                </a:solidFill>
                <a:latin typeface=".VnArial Narrow" panose="020B7200000000000000" pitchFamily="34" charset="0"/>
              </a:rPr>
              <a:t>ph¸t</a:t>
            </a:r>
            <a:r>
              <a:rPr lang="en-US" altLang="en-US" sz="2000" b="1" dirty="0">
                <a:solidFill>
                  <a:srgbClr val="000000"/>
                </a:solidFill>
                <a:latin typeface=".VnArial Narrow" panose="020B7200000000000000" pitchFamily="34" charset="0"/>
              </a:rPr>
              <a:t> </a:t>
            </a:r>
            <a:r>
              <a:rPr lang="en-US" altLang="en-US" sz="2000" b="1" dirty="0" err="1">
                <a:solidFill>
                  <a:srgbClr val="000000"/>
                </a:solidFill>
                <a:latin typeface=".VnArial Narrow" panose="020B7200000000000000" pitchFamily="34" charset="0"/>
              </a:rPr>
              <a:t>hiÖn</a:t>
            </a:r>
            <a:r>
              <a:rPr lang="en-US" altLang="en-US" sz="2000" b="1" dirty="0">
                <a:solidFill>
                  <a:srgbClr val="000000"/>
                </a:solidFill>
                <a:latin typeface=".VnArial Narrow" panose="020B7200000000000000" pitchFamily="34" charset="0"/>
              </a:rPr>
              <a:t> </a:t>
            </a:r>
            <a:r>
              <a:rPr lang="en-US" altLang="en-US" sz="2000" b="1" dirty="0" err="1">
                <a:solidFill>
                  <a:srgbClr val="000000"/>
                </a:solidFill>
                <a:latin typeface=".VnArial Narrow" panose="020B7200000000000000" pitchFamily="34" charset="0"/>
              </a:rPr>
              <a:t>ra</a:t>
            </a:r>
            <a:r>
              <a:rPr lang="en-US" altLang="en-US" sz="2000" b="1" dirty="0">
                <a:solidFill>
                  <a:srgbClr val="000000"/>
                </a:solidFill>
                <a:latin typeface=".VnArial Narrow" panose="020B7200000000000000" pitchFamily="34" charset="0"/>
              </a:rPr>
              <a:t> </a:t>
            </a:r>
            <a:r>
              <a:rPr lang="en-US" altLang="en-US" sz="2000" b="1" dirty="0" err="1">
                <a:solidFill>
                  <a:srgbClr val="000000"/>
                </a:solidFill>
                <a:latin typeface=".VnArial Narrow" panose="020B7200000000000000" pitchFamily="34" charset="0"/>
              </a:rPr>
              <a:t>quy</a:t>
            </a:r>
            <a:r>
              <a:rPr lang="en-US" altLang="en-US" sz="2000" b="1" dirty="0">
                <a:solidFill>
                  <a:srgbClr val="000000"/>
                </a:solidFill>
                <a:latin typeface=".VnArial Narrow" panose="020B7200000000000000" pitchFamily="34" charset="0"/>
              </a:rPr>
              <a:t> </a:t>
            </a:r>
            <a:r>
              <a:rPr lang="en-US" altLang="en-US" sz="2000" b="1" dirty="0" err="1">
                <a:solidFill>
                  <a:srgbClr val="000000"/>
                </a:solidFill>
                <a:latin typeface=".VnArial Narrow" panose="020B7200000000000000" pitchFamily="34" charset="0"/>
              </a:rPr>
              <a:t>luËt</a:t>
            </a:r>
            <a:r>
              <a:rPr lang="en-US" altLang="en-US" sz="2000" b="1" dirty="0">
                <a:solidFill>
                  <a:srgbClr val="000000"/>
                </a:solidFill>
                <a:latin typeface=".VnArial Narrow" panose="020B7200000000000000" pitchFamily="34" charset="0"/>
              </a:rPr>
              <a:t> </a:t>
            </a:r>
            <a:r>
              <a:rPr lang="en-US" altLang="en-US" sz="2000" b="1" dirty="0" err="1">
                <a:solidFill>
                  <a:srgbClr val="000000"/>
                </a:solidFill>
                <a:latin typeface=".VnArial Narrow" panose="020B7200000000000000" pitchFamily="34" charset="0"/>
              </a:rPr>
              <a:t>liªn</a:t>
            </a:r>
            <a:r>
              <a:rPr lang="en-US" altLang="en-US" sz="2000" b="1" dirty="0">
                <a:solidFill>
                  <a:srgbClr val="000000"/>
                </a:solidFill>
                <a:latin typeface=".VnArial Narrow" panose="020B7200000000000000" pitchFamily="34" charset="0"/>
              </a:rPr>
              <a:t> </a:t>
            </a:r>
            <a:r>
              <a:rPr lang="en-US" altLang="en-US" sz="2000" b="1" dirty="0" err="1">
                <a:solidFill>
                  <a:srgbClr val="000000"/>
                </a:solidFill>
                <a:latin typeface=".VnArial Narrow" panose="020B7200000000000000" pitchFamily="34" charset="0"/>
              </a:rPr>
              <a:t>kÕt</a:t>
            </a:r>
            <a:r>
              <a:rPr lang="en-US" altLang="en-US" sz="2000" b="1" dirty="0">
                <a:solidFill>
                  <a:srgbClr val="000000"/>
                </a:solidFill>
                <a:latin typeface=".VnArial Narrow" panose="020B7200000000000000" pitchFamily="34" charset="0"/>
              </a:rPr>
              <a:t> gen, </a:t>
            </a:r>
            <a:r>
              <a:rPr lang="en-US" altLang="en-US" sz="2000" b="1" dirty="0" err="1">
                <a:solidFill>
                  <a:srgbClr val="000000"/>
                </a:solidFill>
                <a:latin typeface=".VnArial Narrow" panose="020B7200000000000000" pitchFamily="34" charset="0"/>
              </a:rPr>
              <a:t>Moocgan</a:t>
            </a:r>
            <a:r>
              <a:rPr lang="en-US" altLang="en-US" sz="2000" b="1" dirty="0">
                <a:solidFill>
                  <a:srgbClr val="000000"/>
                </a:solidFill>
                <a:latin typeface=".VnArial Narrow" panose="020B7200000000000000" pitchFamily="34" charset="0"/>
              </a:rPr>
              <a:t> ®· </a:t>
            </a:r>
            <a:r>
              <a:rPr lang="en-US" altLang="en-US" sz="2000" b="1" dirty="0" err="1">
                <a:solidFill>
                  <a:srgbClr val="000000"/>
                </a:solidFill>
                <a:latin typeface=".VnArial Narrow" panose="020B7200000000000000" pitchFamily="34" charset="0"/>
              </a:rPr>
              <a:t>thùc</a:t>
            </a:r>
            <a:r>
              <a:rPr lang="en-US" altLang="en-US" sz="2000" b="1" dirty="0">
                <a:solidFill>
                  <a:srgbClr val="000000"/>
                </a:solidFill>
                <a:latin typeface=".VnArial Narrow" panose="020B7200000000000000" pitchFamily="34" charset="0"/>
              </a:rPr>
              <a:t> </a:t>
            </a:r>
            <a:r>
              <a:rPr lang="en-US" altLang="en-US" sz="2000" b="1" dirty="0" err="1">
                <a:solidFill>
                  <a:srgbClr val="000000"/>
                </a:solidFill>
                <a:latin typeface=".VnArial Narrow" panose="020B7200000000000000" pitchFamily="34" charset="0"/>
              </a:rPr>
              <a:t>hiÖn</a:t>
            </a:r>
            <a:r>
              <a:rPr lang="en-US" altLang="en-US" sz="2000" b="1" dirty="0">
                <a:solidFill>
                  <a:srgbClr val="000000"/>
                </a:solidFill>
                <a:latin typeface=".VnArial Narrow" panose="020B7200000000000000" pitchFamily="34" charset="0"/>
              </a:rPr>
              <a:t>:</a:t>
            </a:r>
          </a:p>
          <a:p>
            <a:pPr eaLnBrk="1" fontAlgn="base" hangingPunct="1">
              <a:spcBef>
                <a:spcPct val="0"/>
              </a:spcBef>
              <a:spcAft>
                <a:spcPct val="0"/>
              </a:spcAft>
            </a:pPr>
            <a:r>
              <a:rPr lang="en-US" altLang="en-US" sz="1900" b="1" dirty="0">
                <a:solidFill>
                  <a:srgbClr val="000000"/>
                </a:solidFill>
                <a:latin typeface=".VnTime" panose="020B7200000000000000" pitchFamily="34" charset="0"/>
              </a:rPr>
              <a:t>A. Cho </a:t>
            </a:r>
            <a:r>
              <a:rPr lang="en-US" altLang="en-US" sz="1900" b="1" dirty="0" err="1">
                <a:solidFill>
                  <a:srgbClr val="000000"/>
                </a:solidFill>
                <a:latin typeface=".VnTime" panose="020B7200000000000000" pitchFamily="34" charset="0"/>
              </a:rPr>
              <a:t>ruåi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ùc</a:t>
            </a:r>
            <a:r>
              <a:rPr lang="en-US" altLang="en-US" sz="1900" b="1" dirty="0">
                <a:solidFill>
                  <a:srgbClr val="000000"/>
                </a:solidFill>
                <a:latin typeface=".VnTime" panose="020B7200000000000000" pitchFamily="34" charset="0"/>
              </a:rPr>
              <a:t> vµ </a:t>
            </a:r>
            <a:r>
              <a:rPr lang="en-US" altLang="en-US" sz="1900" b="1" dirty="0" err="1">
                <a:solidFill>
                  <a:srgbClr val="000000"/>
                </a:solidFill>
                <a:latin typeface=".VnTime" panose="020B7200000000000000" pitchFamily="34" charset="0"/>
              </a:rPr>
              <a:t>ruåi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c¸i</a:t>
            </a:r>
            <a:r>
              <a:rPr lang="en-US" altLang="en-US" sz="1900" b="1" dirty="0">
                <a:solidFill>
                  <a:srgbClr val="000000"/>
                </a:solidFill>
                <a:latin typeface=".VnTime" panose="020B7200000000000000" pitchFamily="34" charset="0"/>
              </a:rPr>
              <a:t> F</a:t>
            </a:r>
            <a:r>
              <a:rPr lang="en-US" altLang="en-US" sz="1900" b="1" baseline="-25000" dirty="0">
                <a:solidFill>
                  <a:srgbClr val="000000"/>
                </a:solidFill>
                <a:latin typeface=".VnTime" panose="020B7200000000000000" pitchFamily="34" charset="0"/>
              </a:rPr>
              <a:t>1</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th©n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x¸m</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c¸nh</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dµi</a:t>
            </a:r>
            <a:r>
              <a:rPr lang="en-US" altLang="en-US" sz="1900" b="1" dirty="0">
                <a:solidFill>
                  <a:srgbClr val="000000"/>
                </a:solidFill>
                <a:latin typeface=".VnTime" panose="020B7200000000000000" pitchFamily="34" charset="0"/>
              </a:rPr>
              <a:t> t¹p </a:t>
            </a:r>
            <a:r>
              <a:rPr lang="en-US" altLang="en-US" sz="1900" b="1" dirty="0" err="1">
                <a:solidFill>
                  <a:srgbClr val="000000"/>
                </a:solidFill>
                <a:latin typeface=".VnTime" panose="020B7200000000000000" pitchFamily="34" charset="0"/>
              </a:rPr>
              <a:t>giao</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víi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nhau</a:t>
            </a:r>
            <a:r>
              <a:rPr lang="en-US" altLang="en-US" sz="1900" b="1" dirty="0">
                <a:solidFill>
                  <a:srgbClr val="000000"/>
                </a:solidFill>
                <a:latin typeface=".VnTime" panose="020B7200000000000000" pitchFamily="34" charset="0"/>
              </a:rPr>
              <a:t>. 			</a:t>
            </a:r>
          </a:p>
          <a:p>
            <a:pPr eaLnBrk="1" fontAlgn="base" hangingPunct="1">
              <a:spcBef>
                <a:spcPct val="0"/>
              </a:spcBef>
              <a:spcAft>
                <a:spcPct val="0"/>
              </a:spcAft>
            </a:pPr>
            <a:r>
              <a:rPr lang="en-US" altLang="en-US" sz="1900" b="1" dirty="0">
                <a:solidFill>
                  <a:srgbClr val="000000"/>
                </a:solidFill>
                <a:latin typeface=".VnTime" panose="020B7200000000000000" pitchFamily="34" charset="0"/>
              </a:rPr>
              <a:t>B. Cho </a:t>
            </a:r>
            <a:r>
              <a:rPr lang="en-US" altLang="en-US" sz="1900" b="1" dirty="0" err="1">
                <a:solidFill>
                  <a:srgbClr val="000000"/>
                </a:solidFill>
                <a:latin typeface=".VnTime" panose="020B7200000000000000" pitchFamily="34" charset="0"/>
              </a:rPr>
              <a:t>ruåi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ùc</a:t>
            </a:r>
            <a:r>
              <a:rPr lang="en-US" altLang="en-US" sz="1900" b="1" dirty="0">
                <a:solidFill>
                  <a:srgbClr val="000000"/>
                </a:solidFill>
                <a:latin typeface=".VnTime" panose="020B7200000000000000" pitchFamily="34" charset="0"/>
              </a:rPr>
              <a:t> F</a:t>
            </a:r>
            <a:r>
              <a:rPr lang="en-US" altLang="en-US" sz="1900" b="1" baseline="-25000" dirty="0">
                <a:solidFill>
                  <a:srgbClr val="000000"/>
                </a:solidFill>
                <a:latin typeface=".VnTime" panose="020B7200000000000000" pitchFamily="34" charset="0"/>
              </a:rPr>
              <a:t>1</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th©n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x¸m</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c¸nh</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dµi</a:t>
            </a:r>
            <a:r>
              <a:rPr lang="en-US" altLang="en-US" sz="1900" b="1" dirty="0">
                <a:solidFill>
                  <a:srgbClr val="000000"/>
                </a:solidFill>
                <a:latin typeface=".VnTime" panose="020B7200000000000000" pitchFamily="34" charset="0"/>
              </a:rPr>
              <a:t> t¹p </a:t>
            </a:r>
            <a:r>
              <a:rPr lang="en-US" altLang="en-US" sz="1900" b="1" dirty="0" err="1">
                <a:solidFill>
                  <a:srgbClr val="000000"/>
                </a:solidFill>
                <a:latin typeface=".VnTime" panose="020B7200000000000000" pitchFamily="34" charset="0"/>
              </a:rPr>
              <a:t>giao</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víi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ruåi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th©n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en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c¸nh</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côt</a:t>
            </a:r>
            <a:r>
              <a:rPr lang="en-US" altLang="en-US" sz="1900" b="1" dirty="0">
                <a:solidFill>
                  <a:srgbClr val="000000"/>
                </a:solidFill>
                <a:latin typeface=".VnTime" panose="020B7200000000000000" pitchFamily="34" charset="0"/>
              </a:rPr>
              <a:t>.</a:t>
            </a:r>
          </a:p>
          <a:p>
            <a:pPr eaLnBrk="1" fontAlgn="base" hangingPunct="1">
              <a:spcBef>
                <a:spcPct val="0"/>
              </a:spcBef>
              <a:spcAft>
                <a:spcPct val="0"/>
              </a:spcAft>
            </a:pPr>
            <a:r>
              <a:rPr lang="en-US" altLang="en-US" sz="1900" b="1" dirty="0">
                <a:solidFill>
                  <a:srgbClr val="000000"/>
                </a:solidFill>
                <a:latin typeface=".VnTime" panose="020B7200000000000000" pitchFamily="34" charset="0"/>
              </a:rPr>
              <a:t>C. Cho </a:t>
            </a:r>
            <a:r>
              <a:rPr lang="en-US" altLang="en-US" sz="1900" b="1" dirty="0" err="1">
                <a:solidFill>
                  <a:srgbClr val="000000"/>
                </a:solidFill>
                <a:latin typeface=".VnTime" panose="020B7200000000000000" pitchFamily="34" charset="0"/>
              </a:rPr>
              <a:t>ruåi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th©n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x¸m</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c¸nh</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dµi</a:t>
            </a:r>
            <a:r>
              <a:rPr lang="en-US" altLang="en-US" sz="1900" b="1" dirty="0">
                <a:solidFill>
                  <a:srgbClr val="000000"/>
                </a:solidFill>
                <a:latin typeface=".VnTime" panose="020B7200000000000000" pitchFamily="34" charset="0"/>
              </a:rPr>
              <a:t> t¹p </a:t>
            </a:r>
            <a:r>
              <a:rPr lang="en-US" altLang="en-US" sz="1900" b="1" dirty="0" err="1">
                <a:solidFill>
                  <a:srgbClr val="000000"/>
                </a:solidFill>
                <a:latin typeface=".VnTime" panose="020B7200000000000000" pitchFamily="34" charset="0"/>
              </a:rPr>
              <a:t>giao</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víi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ruåi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ùc</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th©n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en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c¸nh</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côt</a:t>
            </a:r>
            <a:r>
              <a:rPr lang="en-US" altLang="en-US" sz="1900" b="1" dirty="0">
                <a:solidFill>
                  <a:srgbClr val="000000"/>
                </a:solidFill>
                <a:latin typeface=".VnTime" panose="020B7200000000000000" pitchFamily="34" charset="0"/>
              </a:rPr>
              <a:t>.		</a:t>
            </a:r>
          </a:p>
          <a:p>
            <a:pPr eaLnBrk="1" fontAlgn="base" hangingPunct="1">
              <a:spcBef>
                <a:spcPct val="0"/>
              </a:spcBef>
              <a:spcAft>
                <a:spcPct val="0"/>
              </a:spcAft>
            </a:pPr>
            <a:r>
              <a:rPr lang="en-US" altLang="en-US" sz="1900" b="1" dirty="0">
                <a:solidFill>
                  <a:srgbClr val="000000"/>
                </a:solidFill>
                <a:latin typeface=".VnTime" panose="020B7200000000000000" pitchFamily="34" charset="0"/>
              </a:rPr>
              <a:t>D. Cho </a:t>
            </a:r>
            <a:r>
              <a:rPr lang="en-US" altLang="en-US" sz="1900" b="1" dirty="0" err="1">
                <a:solidFill>
                  <a:srgbClr val="000000"/>
                </a:solidFill>
                <a:latin typeface=".VnTime" panose="020B7200000000000000" pitchFamily="34" charset="0"/>
              </a:rPr>
              <a:t>ruåi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ùc</a:t>
            </a:r>
            <a:r>
              <a:rPr lang="en-US" altLang="en-US" sz="1900" b="1" dirty="0">
                <a:solidFill>
                  <a:srgbClr val="000000"/>
                </a:solidFill>
                <a:latin typeface=".VnTime" panose="020B7200000000000000" pitchFamily="34" charset="0"/>
              </a:rPr>
              <a:t> vµ </a:t>
            </a:r>
            <a:r>
              <a:rPr lang="en-US" altLang="en-US" sz="1900" b="1" dirty="0" err="1">
                <a:solidFill>
                  <a:srgbClr val="000000"/>
                </a:solidFill>
                <a:latin typeface=".VnTime" panose="020B7200000000000000" pitchFamily="34" charset="0"/>
              </a:rPr>
              <a:t>ruåi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th©n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en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c¸nh</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côt</a:t>
            </a:r>
            <a:r>
              <a:rPr lang="en-US" altLang="en-US" sz="1900" b="1" dirty="0">
                <a:solidFill>
                  <a:srgbClr val="000000"/>
                </a:solidFill>
                <a:latin typeface=".VnTime" panose="020B7200000000000000" pitchFamily="34" charset="0"/>
              </a:rPr>
              <a:t> t¹p </a:t>
            </a:r>
            <a:r>
              <a:rPr lang="en-US" altLang="en-US" sz="1900" b="1" dirty="0" err="1">
                <a:solidFill>
                  <a:srgbClr val="000000"/>
                </a:solidFill>
                <a:latin typeface=".VnTime" panose="020B7200000000000000" pitchFamily="34" charset="0"/>
              </a:rPr>
              <a:t>giao</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víi</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nhau</a:t>
            </a:r>
            <a:r>
              <a:rPr lang="en-US" altLang="en-US" sz="1900" b="1" dirty="0">
                <a:solidFill>
                  <a:srgbClr val="000000"/>
                </a:solidFill>
                <a:latin typeface=".VnTime" panose="020B7200000000000000" pitchFamily="34" charset="0"/>
              </a:rPr>
              <a:t>.</a:t>
            </a:r>
          </a:p>
        </p:txBody>
      </p:sp>
      <p:sp>
        <p:nvSpPr>
          <p:cNvPr id="64520" name="Rectangle 8">
            <a:extLst>
              <a:ext uri="{FF2B5EF4-FFF2-40B4-BE49-F238E27FC236}">
                <a16:creationId xmlns:a16="http://schemas.microsoft.com/office/drawing/2014/main" id="{88863FA3-1303-C0F1-FE36-43D96E90482E}"/>
              </a:ext>
            </a:extLst>
          </p:cNvPr>
          <p:cNvSpPr>
            <a:spLocks noChangeArrowheads="1"/>
          </p:cNvSpPr>
          <p:nvPr/>
        </p:nvSpPr>
        <p:spPr bwMode="auto">
          <a:xfrm>
            <a:off x="1752600" y="5105400"/>
            <a:ext cx="792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000" b="1" u="sng">
                <a:solidFill>
                  <a:srgbClr val="000000"/>
                </a:solidFill>
                <a:latin typeface="Times New Roman" panose="02020603050405020304" pitchFamily="18" charset="0"/>
                <a:cs typeface="Times New Roman" panose="02020603050405020304" pitchFamily="18" charset="0"/>
              </a:rPr>
              <a:t>Câu 4:</a:t>
            </a:r>
            <a:r>
              <a:rPr lang="en-US" altLang="en-US" sz="2000" b="1">
                <a:solidFill>
                  <a:srgbClr val="000000"/>
                </a:solidFill>
                <a:latin typeface="Times New Roman" panose="02020603050405020304" pitchFamily="18" charset="0"/>
                <a:cs typeface="Times New Roman" panose="02020603050405020304" pitchFamily="18" charset="0"/>
              </a:rPr>
              <a:t> Hiện tượng liên kết gen có ý nghĩa gì?</a:t>
            </a:r>
          </a:p>
          <a:p>
            <a:pPr eaLnBrk="1" fontAlgn="base" hangingPunct="1">
              <a:spcBef>
                <a:spcPct val="0"/>
              </a:spcBef>
              <a:spcAft>
                <a:spcPct val="0"/>
              </a:spcAft>
            </a:pPr>
            <a:r>
              <a:rPr lang="en-US" altLang="en-US" sz="1900" b="1">
                <a:solidFill>
                  <a:srgbClr val="000000"/>
                </a:solidFill>
                <a:latin typeface="Times New Roman" panose="02020603050405020304" pitchFamily="18" charset="0"/>
                <a:cs typeface="Times New Roman" panose="02020603050405020304" pitchFamily="18" charset="0"/>
              </a:rPr>
              <a:t>A. Làm tăng tính đa dạng của sinh giới.	</a:t>
            </a:r>
          </a:p>
          <a:p>
            <a:pPr eaLnBrk="1" fontAlgn="base" hangingPunct="1">
              <a:spcBef>
                <a:spcPct val="0"/>
              </a:spcBef>
              <a:spcAft>
                <a:spcPct val="0"/>
              </a:spcAft>
            </a:pPr>
            <a:r>
              <a:rPr lang="en-US" altLang="en-US" sz="1900" b="1">
                <a:solidFill>
                  <a:srgbClr val="000000"/>
                </a:solidFill>
                <a:latin typeface="Times New Roman" panose="02020603050405020304" pitchFamily="18" charset="0"/>
                <a:cs typeface="Times New Roman" panose="02020603050405020304" pitchFamily="18" charset="0"/>
              </a:rPr>
              <a:t>B. Hạn chế sự xuất hiện biến dị tổ hợp.	 </a:t>
            </a:r>
          </a:p>
          <a:p>
            <a:pPr eaLnBrk="1" fontAlgn="base" hangingPunct="1">
              <a:spcBef>
                <a:spcPct val="0"/>
              </a:spcBef>
              <a:spcAft>
                <a:spcPct val="0"/>
              </a:spcAft>
            </a:pPr>
            <a:r>
              <a:rPr lang="en-US" altLang="en-US" sz="1900" b="1">
                <a:solidFill>
                  <a:srgbClr val="000000"/>
                </a:solidFill>
                <a:latin typeface="Times New Roman" panose="02020603050405020304" pitchFamily="18" charset="0"/>
                <a:cs typeface="Times New Roman" panose="02020603050405020304" pitchFamily="18" charset="0"/>
              </a:rPr>
              <a:t>C. Đảm bảo sự di truyền bền vững của từng nhóm gen quý.</a:t>
            </a:r>
          </a:p>
          <a:p>
            <a:pPr eaLnBrk="1" fontAlgn="base" hangingPunct="1">
              <a:spcBef>
                <a:spcPct val="0"/>
              </a:spcBef>
              <a:spcAft>
                <a:spcPct val="0"/>
              </a:spcAft>
            </a:pPr>
            <a:r>
              <a:rPr lang="en-US" altLang="en-US" sz="1900" b="1">
                <a:solidFill>
                  <a:srgbClr val="000000"/>
                </a:solidFill>
                <a:latin typeface="Times New Roman" panose="02020603050405020304" pitchFamily="18" charset="0"/>
                <a:cs typeface="Times New Roman" panose="02020603050405020304" pitchFamily="18" charset="0"/>
              </a:rPr>
              <a:t>D. Cả B, C đều đúng.</a:t>
            </a:r>
          </a:p>
          <a:p>
            <a:pPr eaLnBrk="1" fontAlgn="base" hangingPunct="1">
              <a:spcBef>
                <a:spcPct val="0"/>
              </a:spcBef>
              <a:spcAft>
                <a:spcPct val="0"/>
              </a:spcAft>
            </a:pPr>
            <a:endParaRPr lang="en-US" altLang="en-US" sz="1900" b="1">
              <a:solidFill>
                <a:srgbClr val="000000"/>
              </a:solidFill>
              <a:latin typeface="Times New Roman" panose="02020603050405020304" pitchFamily="18" charset="0"/>
              <a:cs typeface="Times New Roman" panose="02020603050405020304" pitchFamily="18" charset="0"/>
            </a:endParaRPr>
          </a:p>
        </p:txBody>
      </p:sp>
      <p:sp>
        <p:nvSpPr>
          <p:cNvPr id="64525" name="Rectangle 13">
            <a:extLst>
              <a:ext uri="{FF2B5EF4-FFF2-40B4-BE49-F238E27FC236}">
                <a16:creationId xmlns:a16="http://schemas.microsoft.com/office/drawing/2014/main" id="{13E3F20A-1BCA-EA0A-2D44-38E517EE27DB}"/>
              </a:ext>
            </a:extLst>
          </p:cNvPr>
          <p:cNvSpPr>
            <a:spLocks noChangeArrowheads="1"/>
          </p:cNvSpPr>
          <p:nvPr/>
        </p:nvSpPr>
        <p:spPr bwMode="auto">
          <a:xfrm>
            <a:off x="1752600" y="9906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000" b="1" u="sng" dirty="0" err="1">
                <a:solidFill>
                  <a:srgbClr val="000000"/>
                </a:solidFill>
                <a:latin typeface="Times New Roman" panose="02020603050405020304" pitchFamily="18" charset="0"/>
                <a:cs typeface="Times New Roman" panose="02020603050405020304" pitchFamily="18" charset="0"/>
              </a:rPr>
              <a:t>Câu</a:t>
            </a:r>
            <a:r>
              <a:rPr lang="en-US" altLang="en-US" sz="2000" b="1" u="sng" dirty="0">
                <a:solidFill>
                  <a:srgbClr val="000000"/>
                </a:solidFill>
                <a:latin typeface="Times New Roman" panose="02020603050405020304" pitchFamily="18" charset="0"/>
                <a:cs typeface="Times New Roman" panose="02020603050405020304" pitchFamily="18" charset="0"/>
              </a:rPr>
              <a:t> 1:</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Ruồi</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giấm</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được</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xem</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là</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đối</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tượng</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thuận</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lợi</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cho</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việc</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nghiên</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cứu</a:t>
            </a:r>
            <a:r>
              <a:rPr lang="en-US" altLang="en-US" sz="2000" b="1" dirty="0">
                <a:solidFill>
                  <a:srgbClr val="000000"/>
                </a:solidFill>
                <a:latin typeface="Times New Roman" panose="02020603050405020304" pitchFamily="18" charset="0"/>
                <a:cs typeface="Times New Roman" panose="02020603050405020304" pitchFamily="18" charset="0"/>
              </a:rPr>
              <a:t> di </a:t>
            </a:r>
          </a:p>
          <a:p>
            <a:pPr eaLnBrk="1" fontAlgn="base" hangingPunct="1">
              <a:spcBef>
                <a:spcPct val="0"/>
              </a:spcBef>
              <a:spcAft>
                <a:spcPct val="0"/>
              </a:spcAft>
            </a:pPr>
            <a:r>
              <a:rPr lang="en-US" altLang="en-US" sz="2000" b="1" dirty="0" err="1">
                <a:solidFill>
                  <a:srgbClr val="000000"/>
                </a:solidFill>
                <a:latin typeface="Times New Roman" panose="02020603050405020304" pitchFamily="18" charset="0"/>
                <a:cs typeface="Times New Roman" panose="02020603050405020304" pitchFamily="18" charset="0"/>
              </a:rPr>
              <a:t>truyền</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vì</a:t>
            </a:r>
            <a:r>
              <a:rPr lang="en-US" altLang="en-US" sz="2000" b="1" dirty="0">
                <a:solidFill>
                  <a:srgbClr val="000000"/>
                </a:solidFill>
                <a:latin typeface="Times New Roman" panose="02020603050405020304" pitchFamily="18" charset="0"/>
                <a:cs typeface="Times New Roman" panose="02020603050405020304" pitchFamily="18" charset="0"/>
              </a:rPr>
              <a:t>:</a:t>
            </a:r>
          </a:p>
          <a:p>
            <a:pPr eaLnBrk="1" fontAlgn="base" hangingPunct="1">
              <a:spcBef>
                <a:spcPct val="0"/>
              </a:spcBef>
              <a:spcAft>
                <a:spcPct val="0"/>
              </a:spcAft>
            </a:pPr>
            <a:r>
              <a:rPr lang="en-US" altLang="en-US" sz="1900" b="1" dirty="0">
                <a:solidFill>
                  <a:srgbClr val="000000"/>
                </a:solidFill>
                <a:latin typeface="Times New Roman" panose="02020603050405020304" pitchFamily="18" charset="0"/>
                <a:cs typeface="Times New Roman" panose="02020603050405020304" pitchFamily="18" charset="0"/>
              </a:rPr>
              <a:t>A. </a:t>
            </a:r>
            <a:r>
              <a:rPr lang="en-US" altLang="en-US" sz="1900" b="1" dirty="0" err="1">
                <a:solidFill>
                  <a:srgbClr val="000000"/>
                </a:solidFill>
                <a:latin typeface="Times New Roman" panose="02020603050405020304" pitchFamily="18" charset="0"/>
                <a:cs typeface="Times New Roman" panose="02020603050405020304" pitchFamily="18" charset="0"/>
              </a:rPr>
              <a:t>Dễ</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dàng</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được</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nuôi</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trong</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ống</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nghiệm</a:t>
            </a:r>
            <a:r>
              <a:rPr lang="en-US" altLang="en-US" sz="1900" b="1" dirty="0">
                <a:solidFill>
                  <a:srgbClr val="000000"/>
                </a:solidFill>
                <a:latin typeface="Times New Roman" panose="02020603050405020304" pitchFamily="18" charset="0"/>
                <a:cs typeface="Times New Roman" panose="02020603050405020304" pitchFamily="18" charset="0"/>
              </a:rPr>
              <a:t>. 	B. </a:t>
            </a:r>
            <a:r>
              <a:rPr lang="en-US" altLang="en-US" sz="1900" b="1" dirty="0" err="1">
                <a:solidFill>
                  <a:srgbClr val="000000"/>
                </a:solidFill>
                <a:latin typeface="Times New Roman" panose="02020603050405020304" pitchFamily="18" charset="0"/>
                <a:cs typeface="Times New Roman" panose="02020603050405020304" pitchFamily="18" charset="0"/>
              </a:rPr>
              <a:t>Đẻ</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nhiều</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vòng</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đời</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ngắn</a:t>
            </a:r>
            <a:r>
              <a:rPr lang="en-US" altLang="en-US" sz="1900" b="1" dirty="0">
                <a:solidFill>
                  <a:srgbClr val="000000"/>
                </a:solidFill>
                <a:latin typeface="Times New Roman" panose="02020603050405020304" pitchFamily="18" charset="0"/>
                <a:cs typeface="Times New Roman" panose="02020603050405020304" pitchFamily="18" charset="0"/>
              </a:rPr>
              <a:t>.	 </a:t>
            </a:r>
          </a:p>
          <a:p>
            <a:pPr eaLnBrk="1" fontAlgn="base" hangingPunct="1">
              <a:spcBef>
                <a:spcPct val="0"/>
              </a:spcBef>
              <a:spcAft>
                <a:spcPct val="0"/>
              </a:spcAft>
            </a:pPr>
            <a:r>
              <a:rPr lang="en-US" altLang="en-US" sz="1900" b="1" dirty="0">
                <a:solidFill>
                  <a:srgbClr val="000000"/>
                </a:solidFill>
                <a:latin typeface="Times New Roman" panose="02020603050405020304" pitchFamily="18" charset="0"/>
                <a:cs typeface="Times New Roman" panose="02020603050405020304" pitchFamily="18" charset="0"/>
              </a:rPr>
              <a:t>C. </a:t>
            </a:r>
            <a:r>
              <a:rPr lang="en-US" altLang="en-US" sz="1900" b="1" dirty="0" err="1">
                <a:solidFill>
                  <a:srgbClr val="000000"/>
                </a:solidFill>
                <a:latin typeface="Times New Roman" panose="02020603050405020304" pitchFamily="18" charset="0"/>
                <a:cs typeface="Times New Roman" panose="02020603050405020304" pitchFamily="18" charset="0"/>
              </a:rPr>
              <a:t>Số</a:t>
            </a:r>
            <a:r>
              <a:rPr lang="en-US" altLang="en-US" sz="1900" b="1" dirty="0">
                <a:solidFill>
                  <a:srgbClr val="000000"/>
                </a:solidFill>
                <a:latin typeface="Times New Roman" panose="02020603050405020304" pitchFamily="18" charset="0"/>
                <a:cs typeface="Times New Roman" panose="02020603050405020304" pitchFamily="18" charset="0"/>
              </a:rPr>
              <a:t> NST </a:t>
            </a:r>
            <a:r>
              <a:rPr lang="en-US" altLang="en-US" sz="1900" b="1" dirty="0" err="1">
                <a:solidFill>
                  <a:srgbClr val="000000"/>
                </a:solidFill>
                <a:latin typeface="Times New Roman" panose="02020603050405020304" pitchFamily="18" charset="0"/>
                <a:cs typeface="Times New Roman" panose="02020603050405020304" pitchFamily="18" charset="0"/>
              </a:rPr>
              <a:t>ít</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dễ</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quan</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sát</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biến</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dị</a:t>
            </a:r>
            <a:r>
              <a:rPr lang="en-US" altLang="en-US" sz="1900" b="1" dirty="0">
                <a:solidFill>
                  <a:srgbClr val="000000"/>
                </a:solidFill>
                <a:latin typeface="Times New Roman" panose="02020603050405020304" pitchFamily="18" charset="0"/>
                <a:cs typeface="Times New Roman" panose="02020603050405020304" pitchFamily="18" charset="0"/>
              </a:rPr>
              <a:t>.		D. </a:t>
            </a:r>
            <a:r>
              <a:rPr lang="en-US" altLang="en-US" sz="1900" b="1" dirty="0" err="1">
                <a:solidFill>
                  <a:srgbClr val="000000"/>
                </a:solidFill>
                <a:latin typeface="Times New Roman" panose="02020603050405020304" pitchFamily="18" charset="0"/>
                <a:cs typeface="Times New Roman" panose="02020603050405020304" pitchFamily="18" charset="0"/>
              </a:rPr>
              <a:t>Câu</a:t>
            </a:r>
            <a:r>
              <a:rPr lang="en-US" altLang="en-US" sz="1900" b="1" dirty="0">
                <a:solidFill>
                  <a:srgbClr val="000000"/>
                </a:solidFill>
                <a:latin typeface="Times New Roman" panose="02020603050405020304" pitchFamily="18" charset="0"/>
                <a:cs typeface="Times New Roman" panose="02020603050405020304" pitchFamily="18" charset="0"/>
              </a:rPr>
              <a:t> A, B, C </a:t>
            </a:r>
            <a:r>
              <a:rPr lang="en-US" altLang="en-US" sz="1900" b="1" dirty="0" err="1">
                <a:solidFill>
                  <a:srgbClr val="000000"/>
                </a:solidFill>
                <a:latin typeface="Times New Roman" panose="02020603050405020304" pitchFamily="18" charset="0"/>
                <a:cs typeface="Times New Roman" panose="02020603050405020304" pitchFamily="18" charset="0"/>
              </a:rPr>
              <a:t>đều</a:t>
            </a:r>
            <a:r>
              <a:rPr lang="en-US" altLang="en-US" sz="1900" b="1" dirty="0">
                <a:solidFill>
                  <a:srgbClr val="000000"/>
                </a:solidFill>
                <a:latin typeface="Times New Roman" panose="02020603050405020304" pitchFamily="18" charset="0"/>
                <a:cs typeface="Times New Roman" panose="02020603050405020304" pitchFamily="18" charset="0"/>
              </a:rPr>
              <a:t> </a:t>
            </a:r>
            <a:r>
              <a:rPr lang="en-US" altLang="en-US" sz="1900" b="1" dirty="0" err="1">
                <a:solidFill>
                  <a:srgbClr val="000000"/>
                </a:solidFill>
                <a:latin typeface="Times New Roman" panose="02020603050405020304" pitchFamily="18" charset="0"/>
                <a:cs typeface="Times New Roman" panose="02020603050405020304" pitchFamily="18" charset="0"/>
              </a:rPr>
              <a:t>đúng</a:t>
            </a:r>
            <a:r>
              <a:rPr lang="en-US" altLang="en-US" sz="1900" b="1" dirty="0">
                <a:solidFill>
                  <a:srgbClr val="000000"/>
                </a:solidFill>
                <a:latin typeface="Times New Roman" panose="02020603050405020304" pitchFamily="18" charset="0"/>
                <a:cs typeface="Times New Roman" panose="02020603050405020304" pitchFamily="18" charset="0"/>
              </a:rPr>
              <a:t>.</a:t>
            </a:r>
          </a:p>
          <a:p>
            <a:pPr eaLnBrk="1" fontAlgn="base" hangingPunct="1">
              <a:spcBef>
                <a:spcPct val="0"/>
              </a:spcBef>
              <a:spcAft>
                <a:spcPct val="0"/>
              </a:spcAft>
            </a:pPr>
            <a:endParaRPr lang="en-US" altLang="en-US" sz="1900" b="1" dirty="0">
              <a:solidFill>
                <a:srgbClr val="000000"/>
              </a:solidFill>
              <a:latin typeface="Times New Roman" panose="02020603050405020304" pitchFamily="18" charset="0"/>
              <a:cs typeface="Times New Roman" panose="02020603050405020304" pitchFamily="18" charset="0"/>
            </a:endParaRPr>
          </a:p>
        </p:txBody>
      </p:sp>
      <p:sp>
        <p:nvSpPr>
          <p:cNvPr id="64526" name="Rectangle 14">
            <a:extLst>
              <a:ext uri="{FF2B5EF4-FFF2-40B4-BE49-F238E27FC236}">
                <a16:creationId xmlns:a16="http://schemas.microsoft.com/office/drawing/2014/main" id="{9C35A873-4D2C-8523-3C1C-180D8786E0E2}"/>
              </a:ext>
            </a:extLst>
          </p:cNvPr>
          <p:cNvSpPr>
            <a:spLocks noChangeArrowheads="1"/>
          </p:cNvSpPr>
          <p:nvPr/>
        </p:nvSpPr>
        <p:spPr bwMode="auto">
          <a:xfrm>
            <a:off x="1752600" y="3581400"/>
            <a:ext cx="792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000" b="1" u="sng" dirty="0" err="1">
                <a:solidFill>
                  <a:srgbClr val="000000"/>
                </a:solidFill>
                <a:latin typeface=".VnTime" panose="020B7200000000000000" pitchFamily="34" charset="0"/>
              </a:rPr>
              <a:t>C©u</a:t>
            </a:r>
            <a:r>
              <a:rPr lang="en-US" altLang="en-US" sz="2000" b="1" u="sng" dirty="0">
                <a:solidFill>
                  <a:srgbClr val="000000"/>
                </a:solidFill>
                <a:latin typeface=".VnTime" panose="020B7200000000000000" pitchFamily="34" charset="0"/>
              </a:rPr>
              <a:t> 3:</a:t>
            </a:r>
            <a:r>
              <a:rPr lang="en-US" altLang="en-US" sz="2000" b="1" dirty="0">
                <a:solidFill>
                  <a:srgbClr val="000000"/>
                </a:solidFill>
                <a:latin typeface=".VnTime" panose="020B7200000000000000" pitchFamily="34" charset="0"/>
              </a:rPr>
              <a:t> </a:t>
            </a:r>
            <a:r>
              <a:rPr lang="en-US" altLang="en-US" sz="2000" b="1" dirty="0" err="1">
                <a:solidFill>
                  <a:srgbClr val="000000"/>
                </a:solidFill>
                <a:latin typeface=".VnArial Narrow" panose="020B7200000000000000" pitchFamily="34" charset="0"/>
              </a:rPr>
              <a:t>HiÖn</a:t>
            </a:r>
            <a:r>
              <a:rPr lang="en-US" altLang="en-US" sz="2000" b="1" dirty="0">
                <a:solidFill>
                  <a:srgbClr val="000000"/>
                </a:solidFill>
                <a:latin typeface=".VnArial Narrow" panose="020B7200000000000000" pitchFamily="34" charset="0"/>
              </a:rPr>
              <a:t> </a:t>
            </a:r>
            <a:r>
              <a:rPr lang="en-US" altLang="en-US" sz="2000" b="1" dirty="0" err="1">
                <a:solidFill>
                  <a:srgbClr val="000000"/>
                </a:solidFill>
                <a:latin typeface=".VnArial Narrow" panose="020B7200000000000000" pitchFamily="34" charset="0"/>
              </a:rPr>
              <a:t>t­îng</a:t>
            </a:r>
            <a:r>
              <a:rPr lang="en-US" altLang="en-US" sz="2000" b="1" dirty="0">
                <a:solidFill>
                  <a:srgbClr val="000000"/>
                </a:solidFill>
                <a:latin typeface=".VnArial Narrow" panose="020B7200000000000000" pitchFamily="34" charset="0"/>
              </a:rPr>
              <a:t> di </a:t>
            </a:r>
            <a:r>
              <a:rPr lang="en-US" altLang="en-US" sz="2000" b="1" dirty="0" err="1">
                <a:solidFill>
                  <a:srgbClr val="000000"/>
                </a:solidFill>
                <a:latin typeface=".VnArial Narrow" panose="020B7200000000000000" pitchFamily="34" charset="0"/>
              </a:rPr>
              <a:t>truyÒn</a:t>
            </a:r>
            <a:r>
              <a:rPr lang="en-US" altLang="en-US" sz="2000" b="1" dirty="0">
                <a:solidFill>
                  <a:srgbClr val="000000"/>
                </a:solidFill>
                <a:latin typeface=".VnArial Narrow" panose="020B7200000000000000" pitchFamily="34" charset="0"/>
              </a:rPr>
              <a:t> </a:t>
            </a:r>
            <a:r>
              <a:rPr lang="en-US" altLang="en-US" sz="2000" b="1" dirty="0" err="1">
                <a:solidFill>
                  <a:srgbClr val="000000"/>
                </a:solidFill>
                <a:latin typeface=".VnArial Narrow" panose="020B7200000000000000" pitchFamily="34" charset="0"/>
              </a:rPr>
              <a:t>liªn</a:t>
            </a:r>
            <a:r>
              <a:rPr lang="en-US" altLang="en-US" sz="2000" b="1" dirty="0">
                <a:solidFill>
                  <a:srgbClr val="000000"/>
                </a:solidFill>
                <a:latin typeface=".VnArial Narrow" panose="020B7200000000000000" pitchFamily="34" charset="0"/>
              </a:rPr>
              <a:t> </a:t>
            </a:r>
            <a:r>
              <a:rPr lang="en-US" altLang="en-US" sz="2000" b="1" dirty="0" err="1">
                <a:solidFill>
                  <a:srgbClr val="000000"/>
                </a:solidFill>
                <a:latin typeface=".VnArial Narrow" panose="020B7200000000000000" pitchFamily="34" charset="0"/>
              </a:rPr>
              <a:t>kÕt</a:t>
            </a:r>
            <a:r>
              <a:rPr lang="en-US" altLang="en-US" sz="2000" b="1" dirty="0">
                <a:solidFill>
                  <a:srgbClr val="000000"/>
                </a:solidFill>
                <a:latin typeface=".VnArial Narrow" panose="020B7200000000000000" pitchFamily="34" charset="0"/>
              </a:rPr>
              <a:t> lµ do:</a:t>
            </a:r>
          </a:p>
          <a:p>
            <a:pPr eaLnBrk="1" fontAlgn="base" hangingPunct="1">
              <a:spcBef>
                <a:spcPct val="0"/>
              </a:spcBef>
              <a:spcAft>
                <a:spcPct val="0"/>
              </a:spcAft>
            </a:pPr>
            <a:r>
              <a:rPr lang="en-US" altLang="en-US" sz="1900" b="1" dirty="0">
                <a:solidFill>
                  <a:srgbClr val="000000"/>
                </a:solidFill>
                <a:latin typeface=".VnTime" panose="020B7200000000000000" pitchFamily="34" charset="0"/>
              </a:rPr>
              <a:t>A. </a:t>
            </a:r>
            <a:r>
              <a:rPr lang="en-US" altLang="en-US" sz="1900" b="1" dirty="0" err="1">
                <a:solidFill>
                  <a:srgbClr val="000000"/>
                </a:solidFill>
                <a:latin typeface=".VnTime" panose="020B7200000000000000" pitchFamily="34" charset="0"/>
              </a:rPr>
              <a:t>C¸c</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cÆp</a:t>
            </a:r>
            <a:r>
              <a:rPr lang="en-US" altLang="en-US" sz="1900" b="1" dirty="0">
                <a:solidFill>
                  <a:srgbClr val="000000"/>
                </a:solidFill>
                <a:latin typeface=".VnTime" panose="020B7200000000000000" pitchFamily="34" charset="0"/>
              </a:rPr>
              <a:t> gen qui ®</a:t>
            </a:r>
            <a:r>
              <a:rPr lang="en-US" altLang="en-US" sz="1900" b="1" dirty="0" err="1">
                <a:solidFill>
                  <a:srgbClr val="000000"/>
                </a:solidFill>
                <a:latin typeface=".VnTime" panose="020B7200000000000000" pitchFamily="34" charset="0"/>
              </a:rPr>
              <a:t>Þnh</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c¸c</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cÆp</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tÝnh</a:t>
            </a:r>
            <a:r>
              <a:rPr lang="en-US" altLang="en-US" sz="1900" b="1" dirty="0">
                <a:solidFill>
                  <a:srgbClr val="000000"/>
                </a:solidFill>
                <a:latin typeface=".VnTime" panose="020B7200000000000000" pitchFamily="34" charset="0"/>
              </a:rPr>
              <a:t> tr¹ng </a:t>
            </a:r>
            <a:r>
              <a:rPr lang="en-US" altLang="en-US" sz="1900" b="1" dirty="0" err="1">
                <a:solidFill>
                  <a:srgbClr val="000000"/>
                </a:solidFill>
                <a:latin typeface=".VnTime" panose="020B7200000000000000" pitchFamily="34" charset="0"/>
              </a:rPr>
              <a:t>n»m</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trªn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c¸c</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cÆp</a:t>
            </a:r>
            <a:r>
              <a:rPr lang="en-US" altLang="en-US" sz="1900" b="1" dirty="0">
                <a:solidFill>
                  <a:srgbClr val="000000"/>
                </a:solidFill>
                <a:latin typeface=".VnTime" panose="020B7200000000000000" pitchFamily="34" charset="0"/>
              </a:rPr>
              <a:t> NST </a:t>
            </a:r>
            <a:r>
              <a:rPr lang="en-US" altLang="en-US" sz="1900" b="1" dirty="0" err="1">
                <a:solidFill>
                  <a:srgbClr val="000000"/>
                </a:solidFill>
                <a:latin typeface=".VnTime" panose="020B7200000000000000" pitchFamily="34" charset="0"/>
              </a:rPr>
              <a:t>kh¸c</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nhau</a:t>
            </a:r>
            <a:r>
              <a:rPr lang="en-US" altLang="en-US" sz="1900" b="1" dirty="0">
                <a:solidFill>
                  <a:srgbClr val="000000"/>
                </a:solidFill>
                <a:latin typeface=".VnTime" panose="020B7200000000000000" pitchFamily="34" charset="0"/>
              </a:rPr>
              <a:t>.</a:t>
            </a:r>
          </a:p>
          <a:p>
            <a:pPr eaLnBrk="1" fontAlgn="base" hangingPunct="1">
              <a:spcBef>
                <a:spcPct val="0"/>
              </a:spcBef>
              <a:spcAft>
                <a:spcPct val="0"/>
              </a:spcAft>
            </a:pPr>
            <a:r>
              <a:rPr lang="en-US" altLang="en-US" sz="1900" b="1" dirty="0">
                <a:solidFill>
                  <a:srgbClr val="000000"/>
                </a:solidFill>
                <a:latin typeface=".VnTime" panose="020B7200000000000000" pitchFamily="34" charset="0"/>
              </a:rPr>
              <a:t>B. </a:t>
            </a:r>
            <a:r>
              <a:rPr lang="en-US" altLang="en-US" sz="1900" b="1" dirty="0" err="1">
                <a:solidFill>
                  <a:srgbClr val="000000"/>
                </a:solidFill>
                <a:latin typeface=".VnTime" panose="020B7200000000000000" pitchFamily="34" charset="0"/>
              </a:rPr>
              <a:t>C¸c</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cÆp</a:t>
            </a:r>
            <a:r>
              <a:rPr lang="en-US" altLang="en-US" sz="1900" b="1" dirty="0">
                <a:solidFill>
                  <a:srgbClr val="000000"/>
                </a:solidFill>
                <a:latin typeface=".VnTime" panose="020B7200000000000000" pitchFamily="34" charset="0"/>
              </a:rPr>
              <a:t> gen qui ®</a:t>
            </a:r>
            <a:r>
              <a:rPr lang="en-US" altLang="en-US" sz="1900" b="1" dirty="0" err="1">
                <a:solidFill>
                  <a:srgbClr val="000000"/>
                </a:solidFill>
                <a:latin typeface=".VnTime" panose="020B7200000000000000" pitchFamily="34" charset="0"/>
              </a:rPr>
              <a:t>Þnh</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c¸c</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cÆp</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tÝnh</a:t>
            </a:r>
            <a:r>
              <a:rPr lang="en-US" altLang="en-US" sz="1900" b="1" dirty="0">
                <a:solidFill>
                  <a:srgbClr val="000000"/>
                </a:solidFill>
                <a:latin typeface=".VnTime" panose="020B7200000000000000" pitchFamily="34" charset="0"/>
              </a:rPr>
              <a:t> tr¹ng </a:t>
            </a:r>
            <a:r>
              <a:rPr lang="en-US" altLang="en-US" sz="1900" b="1" dirty="0" err="1">
                <a:solidFill>
                  <a:srgbClr val="000000"/>
                </a:solidFill>
                <a:latin typeface=".VnTime" panose="020B7200000000000000" pitchFamily="34" charset="0"/>
              </a:rPr>
              <a:t>n»m</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trªn</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cïng</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mét</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cÆp</a:t>
            </a:r>
            <a:r>
              <a:rPr lang="en-US" altLang="en-US" sz="1900" b="1" dirty="0">
                <a:solidFill>
                  <a:srgbClr val="000000"/>
                </a:solidFill>
                <a:latin typeface=".VnTime" panose="020B7200000000000000" pitchFamily="34" charset="0"/>
              </a:rPr>
              <a:t> NST. </a:t>
            </a:r>
          </a:p>
          <a:p>
            <a:pPr eaLnBrk="1" fontAlgn="base" hangingPunct="1">
              <a:spcBef>
                <a:spcPct val="0"/>
              </a:spcBef>
              <a:spcAft>
                <a:spcPct val="0"/>
              </a:spcAft>
            </a:pPr>
            <a:r>
              <a:rPr lang="en-US" altLang="en-US" sz="1900" b="1" dirty="0">
                <a:solidFill>
                  <a:srgbClr val="000000"/>
                </a:solidFill>
                <a:latin typeface=".VnTime" panose="020B7200000000000000" pitchFamily="34" charset="0"/>
              </a:rPr>
              <a:t>C. </a:t>
            </a:r>
            <a:r>
              <a:rPr lang="en-US" altLang="en-US" sz="1900" b="1" dirty="0" err="1">
                <a:solidFill>
                  <a:srgbClr val="000000"/>
                </a:solidFill>
                <a:latin typeface=".VnTime" panose="020B7200000000000000" pitchFamily="34" charset="0"/>
              </a:rPr>
              <a:t>C¸c</a:t>
            </a:r>
            <a:r>
              <a:rPr lang="en-US" altLang="en-US" sz="1900" b="1" dirty="0">
                <a:solidFill>
                  <a:srgbClr val="000000"/>
                </a:solidFill>
                <a:latin typeface=".VnTime" panose="020B7200000000000000" pitchFamily="34" charset="0"/>
              </a:rPr>
              <a:t> gen </a:t>
            </a:r>
            <a:r>
              <a:rPr lang="en-US" altLang="en-US" sz="1900" b="1" dirty="0" err="1">
                <a:solidFill>
                  <a:srgbClr val="000000"/>
                </a:solidFill>
                <a:latin typeface=".VnTime" panose="020B7200000000000000" pitchFamily="34" charset="0"/>
              </a:rPr>
              <a:t>ph©n</a:t>
            </a:r>
            <a:r>
              <a:rPr lang="en-US" altLang="en-US" sz="1900" b="1" dirty="0">
                <a:solidFill>
                  <a:srgbClr val="000000"/>
                </a:solidFill>
                <a:latin typeface=".VnTime" panose="020B7200000000000000" pitchFamily="34" charset="0"/>
              </a:rPr>
              <a:t> li ®</a:t>
            </a:r>
            <a:r>
              <a:rPr lang="en-US" altLang="en-US" sz="1900" b="1" dirty="0" err="1">
                <a:solidFill>
                  <a:srgbClr val="000000"/>
                </a:solidFill>
                <a:latin typeface=".VnTime" panose="020B7200000000000000" pitchFamily="34" charset="0"/>
              </a:rPr>
              <a:t>éc</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lËp</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trong</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gi¶m</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ph©n</a:t>
            </a:r>
            <a:r>
              <a:rPr lang="en-US" altLang="en-US" sz="1900" b="1" dirty="0">
                <a:solidFill>
                  <a:srgbClr val="000000"/>
                </a:solidFill>
                <a:latin typeface=".VnTime" panose="020B7200000000000000" pitchFamily="34" charset="0"/>
              </a:rPr>
              <a:t>.</a:t>
            </a:r>
          </a:p>
          <a:p>
            <a:pPr eaLnBrk="1" fontAlgn="base" hangingPunct="1">
              <a:spcBef>
                <a:spcPct val="0"/>
              </a:spcBef>
              <a:spcAft>
                <a:spcPct val="0"/>
              </a:spcAft>
            </a:pPr>
            <a:r>
              <a:rPr lang="en-US" altLang="en-US" sz="1900" b="1" dirty="0">
                <a:solidFill>
                  <a:srgbClr val="000000"/>
                </a:solidFill>
                <a:latin typeface=".VnTime" panose="020B7200000000000000" pitchFamily="34" charset="0"/>
              </a:rPr>
              <a:t>D. </a:t>
            </a:r>
            <a:r>
              <a:rPr lang="en-US" altLang="en-US" sz="1900" b="1" dirty="0" err="1">
                <a:solidFill>
                  <a:srgbClr val="000000"/>
                </a:solidFill>
                <a:latin typeface=".VnTime" panose="020B7200000000000000" pitchFamily="34" charset="0"/>
              </a:rPr>
              <a:t>C¸c</a:t>
            </a:r>
            <a:r>
              <a:rPr lang="en-US" altLang="en-US" sz="1900" b="1" dirty="0">
                <a:solidFill>
                  <a:srgbClr val="000000"/>
                </a:solidFill>
                <a:latin typeface=".VnTime" panose="020B7200000000000000" pitchFamily="34" charset="0"/>
              </a:rPr>
              <a:t> gen </a:t>
            </a:r>
            <a:r>
              <a:rPr lang="en-US" altLang="en-US" sz="1900" b="1" dirty="0" err="1">
                <a:solidFill>
                  <a:srgbClr val="000000"/>
                </a:solidFill>
                <a:latin typeface=".VnTime" panose="020B7200000000000000" pitchFamily="34" charset="0"/>
              </a:rPr>
              <a:t>tæ</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hîp</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tù</a:t>
            </a:r>
            <a:r>
              <a:rPr lang="en-US" altLang="en-US" sz="1900" b="1" dirty="0">
                <a:solidFill>
                  <a:srgbClr val="000000"/>
                </a:solidFill>
                <a:latin typeface=".VnTime" panose="020B7200000000000000" pitchFamily="34" charset="0"/>
              </a:rPr>
              <a:t> do </a:t>
            </a:r>
            <a:r>
              <a:rPr lang="en-US" altLang="en-US" sz="1900" b="1" dirty="0" err="1">
                <a:solidFill>
                  <a:srgbClr val="000000"/>
                </a:solidFill>
                <a:latin typeface=".VnTime" panose="020B7200000000000000" pitchFamily="34" charset="0"/>
              </a:rPr>
              <a:t>trong</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gi¶m</a:t>
            </a:r>
            <a:r>
              <a:rPr lang="en-US" altLang="en-US" sz="1900" b="1" dirty="0">
                <a:solidFill>
                  <a:srgbClr val="000000"/>
                </a:solidFill>
                <a:latin typeface=".VnTime" panose="020B7200000000000000" pitchFamily="34" charset="0"/>
              </a:rPr>
              <a:t> </a:t>
            </a:r>
            <a:r>
              <a:rPr lang="en-US" altLang="en-US" sz="1900" b="1" dirty="0" err="1">
                <a:solidFill>
                  <a:srgbClr val="000000"/>
                </a:solidFill>
                <a:latin typeface=".VnTime" panose="020B7200000000000000" pitchFamily="34" charset="0"/>
              </a:rPr>
              <a:t>ph©n</a:t>
            </a:r>
            <a:r>
              <a:rPr lang="en-US" altLang="en-US" sz="1900" b="1" dirty="0">
                <a:solidFill>
                  <a:srgbClr val="000000"/>
                </a:solidFill>
                <a:latin typeface=".VnTime" panose="020B7200000000000000" pitchFamily="34" charset="0"/>
              </a:rPr>
              <a:t>.</a:t>
            </a:r>
          </a:p>
          <a:p>
            <a:pPr eaLnBrk="1" fontAlgn="base" hangingPunct="1">
              <a:spcBef>
                <a:spcPct val="0"/>
              </a:spcBef>
              <a:spcAft>
                <a:spcPct val="0"/>
              </a:spcAft>
            </a:pPr>
            <a:endParaRPr lang="en-US" altLang="en-US" sz="1900" b="1" dirty="0">
              <a:solidFill>
                <a:srgbClr val="000000"/>
              </a:solidFill>
              <a:latin typeface=".VnTime" panose="020B7200000000000000" pitchFamily="34" charset="0"/>
            </a:endParaRPr>
          </a:p>
        </p:txBody>
      </p:sp>
      <p:sp>
        <p:nvSpPr>
          <p:cNvPr id="64527" name="Oval 15">
            <a:extLst>
              <a:ext uri="{FF2B5EF4-FFF2-40B4-BE49-F238E27FC236}">
                <a16:creationId xmlns:a16="http://schemas.microsoft.com/office/drawing/2014/main" id="{49D81E2E-39F8-59BA-2337-57761931027B}"/>
              </a:ext>
            </a:extLst>
          </p:cNvPr>
          <p:cNvSpPr>
            <a:spLocks noChangeArrowheads="1"/>
          </p:cNvSpPr>
          <p:nvPr/>
        </p:nvSpPr>
        <p:spPr bwMode="auto">
          <a:xfrm>
            <a:off x="1752600" y="2590801"/>
            <a:ext cx="304800" cy="339725"/>
          </a:xfrm>
          <a:prstGeom prst="ellipse">
            <a:avLst/>
          </a:prstGeom>
          <a:noFill/>
          <a:ln w="5715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srgbClr val="000000"/>
              </a:solidFill>
            </a:endParaRPr>
          </a:p>
        </p:txBody>
      </p:sp>
      <p:sp>
        <p:nvSpPr>
          <p:cNvPr id="64528" name="Oval 16">
            <a:extLst>
              <a:ext uri="{FF2B5EF4-FFF2-40B4-BE49-F238E27FC236}">
                <a16:creationId xmlns:a16="http://schemas.microsoft.com/office/drawing/2014/main" id="{FECABA27-9C35-D3A4-DF2F-B5069FC06E5E}"/>
              </a:ext>
            </a:extLst>
          </p:cNvPr>
          <p:cNvSpPr>
            <a:spLocks noChangeArrowheads="1"/>
          </p:cNvSpPr>
          <p:nvPr/>
        </p:nvSpPr>
        <p:spPr bwMode="auto">
          <a:xfrm>
            <a:off x="6324600" y="1676401"/>
            <a:ext cx="304800" cy="339725"/>
          </a:xfrm>
          <a:prstGeom prst="ellipse">
            <a:avLst/>
          </a:prstGeom>
          <a:noFill/>
          <a:ln w="5715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srgbClr val="000000"/>
              </a:solidFill>
            </a:endParaRPr>
          </a:p>
        </p:txBody>
      </p:sp>
      <p:sp>
        <p:nvSpPr>
          <p:cNvPr id="64529" name="Oval 17">
            <a:extLst>
              <a:ext uri="{FF2B5EF4-FFF2-40B4-BE49-F238E27FC236}">
                <a16:creationId xmlns:a16="http://schemas.microsoft.com/office/drawing/2014/main" id="{9D5B56A2-63C2-3BC2-9F91-F8FB94A8B314}"/>
              </a:ext>
            </a:extLst>
          </p:cNvPr>
          <p:cNvSpPr>
            <a:spLocks noChangeArrowheads="1"/>
          </p:cNvSpPr>
          <p:nvPr/>
        </p:nvSpPr>
        <p:spPr bwMode="auto">
          <a:xfrm>
            <a:off x="1731963" y="4329114"/>
            <a:ext cx="304800" cy="339725"/>
          </a:xfrm>
          <a:prstGeom prst="ellipse">
            <a:avLst/>
          </a:prstGeom>
          <a:noFill/>
          <a:ln w="5715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srgbClr val="000000"/>
              </a:solidFill>
            </a:endParaRPr>
          </a:p>
        </p:txBody>
      </p:sp>
      <p:sp>
        <p:nvSpPr>
          <p:cNvPr id="64530" name="Oval 18">
            <a:extLst>
              <a:ext uri="{FF2B5EF4-FFF2-40B4-BE49-F238E27FC236}">
                <a16:creationId xmlns:a16="http://schemas.microsoft.com/office/drawing/2014/main" id="{3ABB5E53-A0D2-365A-6E81-86660BED123B}"/>
              </a:ext>
            </a:extLst>
          </p:cNvPr>
          <p:cNvSpPr>
            <a:spLocks noChangeArrowheads="1"/>
          </p:cNvSpPr>
          <p:nvPr/>
        </p:nvSpPr>
        <p:spPr bwMode="auto">
          <a:xfrm>
            <a:off x="1738313" y="6400801"/>
            <a:ext cx="304800" cy="339725"/>
          </a:xfrm>
          <a:prstGeom prst="ellipse">
            <a:avLst/>
          </a:prstGeom>
          <a:noFill/>
          <a:ln w="5715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a:solidFill>
                <a:srgbClr val="00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4516"/>
                                        </p:tgtEl>
                                        <p:attrNameLst>
                                          <p:attrName>style.visibility</p:attrName>
                                        </p:attrNameLst>
                                      </p:cBhvr>
                                      <p:to>
                                        <p:strVal val="visible"/>
                                      </p:to>
                                    </p:set>
                                    <p:anim calcmode="discrete" valueType="clr">
                                      <p:cBhvr override="childStyle">
                                        <p:cTn id="7" dur="80"/>
                                        <p:tgtEl>
                                          <p:spTgt spid="645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4516"/>
                                        </p:tgtEl>
                                        <p:attrNameLst>
                                          <p:attrName>fillcolor</p:attrName>
                                        </p:attrNameLst>
                                      </p:cBhvr>
                                      <p:tavLst>
                                        <p:tav tm="0">
                                          <p:val>
                                            <p:clrVal>
                                              <a:schemeClr val="accent2"/>
                                            </p:clrVal>
                                          </p:val>
                                        </p:tav>
                                        <p:tav tm="50000">
                                          <p:val>
                                            <p:clrVal>
                                              <a:schemeClr val="hlink"/>
                                            </p:clrVal>
                                          </p:val>
                                        </p:tav>
                                      </p:tavLst>
                                    </p:anim>
                                    <p:set>
                                      <p:cBhvr>
                                        <p:cTn id="9" dur="80"/>
                                        <p:tgtEl>
                                          <p:spTgt spid="6451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64518"/>
                                        </p:tgtEl>
                                        <p:attrNameLst>
                                          <p:attrName>style.visibility</p:attrName>
                                        </p:attrNameLst>
                                      </p:cBhvr>
                                      <p:to>
                                        <p:strVal val="visible"/>
                                      </p:to>
                                    </p:set>
                                    <p:anim calcmode="lin" valueType="num">
                                      <p:cBhvr>
                                        <p:cTn id="14" dur="500" fill="hold"/>
                                        <p:tgtEl>
                                          <p:spTgt spid="64518"/>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64518"/>
                                        </p:tgtEl>
                                        <p:attrNameLst>
                                          <p:attrName>ppt_y</p:attrName>
                                        </p:attrNameLst>
                                      </p:cBhvr>
                                      <p:tavLst>
                                        <p:tav tm="0">
                                          <p:val>
                                            <p:strVal val="#ppt_y"/>
                                          </p:val>
                                        </p:tav>
                                        <p:tav tm="100000">
                                          <p:val>
                                            <p:strVal val="#ppt_y"/>
                                          </p:val>
                                        </p:tav>
                                      </p:tavLst>
                                    </p:anim>
                                    <p:anim calcmode="lin" valueType="num">
                                      <p:cBhvr>
                                        <p:cTn id="16" dur="500" fill="hold"/>
                                        <p:tgtEl>
                                          <p:spTgt spid="64518"/>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64518"/>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64518"/>
                                        </p:tgtEl>
                                      </p:cBhvr>
                                    </p:animEffect>
                                  </p:childTnLst>
                                </p:cTn>
                              </p:par>
                            </p:childTnLst>
                          </p:cTn>
                        </p:par>
                        <p:par>
                          <p:cTn id="19" fill="hold" nodeType="afterGroup">
                            <p:stCondLst>
                              <p:cond delay="2200"/>
                            </p:stCondLst>
                            <p:childTnLst>
                              <p:par>
                                <p:cTn id="20" presetID="42" presetClass="entr" presetSubtype="0" fill="hold" grpId="0" nodeType="afterEffect">
                                  <p:stCondLst>
                                    <p:cond delay="0"/>
                                  </p:stCondLst>
                                  <p:childTnLst>
                                    <p:set>
                                      <p:cBhvr>
                                        <p:cTn id="21" dur="1" fill="hold">
                                          <p:stCondLst>
                                            <p:cond delay="0"/>
                                          </p:stCondLst>
                                        </p:cTn>
                                        <p:tgtEl>
                                          <p:spTgt spid="64525"/>
                                        </p:tgtEl>
                                        <p:attrNameLst>
                                          <p:attrName>style.visibility</p:attrName>
                                        </p:attrNameLst>
                                      </p:cBhvr>
                                      <p:to>
                                        <p:strVal val="visible"/>
                                      </p:to>
                                    </p:set>
                                    <p:animEffect transition="in" filter="fade">
                                      <p:cBhvr>
                                        <p:cTn id="22" dur="1000"/>
                                        <p:tgtEl>
                                          <p:spTgt spid="64525"/>
                                        </p:tgtEl>
                                      </p:cBhvr>
                                    </p:animEffect>
                                    <p:anim calcmode="lin" valueType="num">
                                      <p:cBhvr>
                                        <p:cTn id="23" dur="1000" fill="hold"/>
                                        <p:tgtEl>
                                          <p:spTgt spid="64525"/>
                                        </p:tgtEl>
                                        <p:attrNameLst>
                                          <p:attrName>ppt_x</p:attrName>
                                        </p:attrNameLst>
                                      </p:cBhvr>
                                      <p:tavLst>
                                        <p:tav tm="0">
                                          <p:val>
                                            <p:strVal val="#ppt_x"/>
                                          </p:val>
                                        </p:tav>
                                        <p:tav tm="100000">
                                          <p:val>
                                            <p:strVal val="#ppt_x"/>
                                          </p:val>
                                        </p:tav>
                                      </p:tavLst>
                                    </p:anim>
                                    <p:anim calcmode="lin" valueType="num">
                                      <p:cBhvr>
                                        <p:cTn id="24" dur="1000" fill="hold"/>
                                        <p:tgtEl>
                                          <p:spTgt spid="64525"/>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3200"/>
                            </p:stCondLst>
                            <p:childTnLst>
                              <p:par>
                                <p:cTn id="26" presetID="42" presetClass="entr" presetSubtype="0" fill="hold" grpId="0" nodeType="afterEffect">
                                  <p:stCondLst>
                                    <p:cond delay="0"/>
                                  </p:stCondLst>
                                  <p:childTnLst>
                                    <p:set>
                                      <p:cBhvr>
                                        <p:cTn id="27" dur="1" fill="hold">
                                          <p:stCondLst>
                                            <p:cond delay="0"/>
                                          </p:stCondLst>
                                        </p:cTn>
                                        <p:tgtEl>
                                          <p:spTgt spid="64519"/>
                                        </p:tgtEl>
                                        <p:attrNameLst>
                                          <p:attrName>style.visibility</p:attrName>
                                        </p:attrNameLst>
                                      </p:cBhvr>
                                      <p:to>
                                        <p:strVal val="visible"/>
                                      </p:to>
                                    </p:set>
                                    <p:animEffect transition="in" filter="fade">
                                      <p:cBhvr>
                                        <p:cTn id="28" dur="1000"/>
                                        <p:tgtEl>
                                          <p:spTgt spid="64519"/>
                                        </p:tgtEl>
                                      </p:cBhvr>
                                    </p:animEffect>
                                    <p:anim calcmode="lin" valueType="num">
                                      <p:cBhvr>
                                        <p:cTn id="29" dur="1000" fill="hold"/>
                                        <p:tgtEl>
                                          <p:spTgt spid="64519"/>
                                        </p:tgtEl>
                                        <p:attrNameLst>
                                          <p:attrName>ppt_x</p:attrName>
                                        </p:attrNameLst>
                                      </p:cBhvr>
                                      <p:tavLst>
                                        <p:tav tm="0">
                                          <p:val>
                                            <p:strVal val="#ppt_x"/>
                                          </p:val>
                                        </p:tav>
                                        <p:tav tm="100000">
                                          <p:val>
                                            <p:strVal val="#ppt_x"/>
                                          </p:val>
                                        </p:tav>
                                      </p:tavLst>
                                    </p:anim>
                                    <p:anim calcmode="lin" valueType="num">
                                      <p:cBhvr>
                                        <p:cTn id="30" dur="1000" fill="hold"/>
                                        <p:tgtEl>
                                          <p:spTgt spid="64519"/>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4200"/>
                            </p:stCondLst>
                            <p:childTnLst>
                              <p:par>
                                <p:cTn id="32" presetID="42" presetClass="entr" presetSubtype="0" fill="hold" grpId="0" nodeType="afterEffect">
                                  <p:stCondLst>
                                    <p:cond delay="0"/>
                                  </p:stCondLst>
                                  <p:childTnLst>
                                    <p:set>
                                      <p:cBhvr>
                                        <p:cTn id="33" dur="1" fill="hold">
                                          <p:stCondLst>
                                            <p:cond delay="0"/>
                                          </p:stCondLst>
                                        </p:cTn>
                                        <p:tgtEl>
                                          <p:spTgt spid="64526"/>
                                        </p:tgtEl>
                                        <p:attrNameLst>
                                          <p:attrName>style.visibility</p:attrName>
                                        </p:attrNameLst>
                                      </p:cBhvr>
                                      <p:to>
                                        <p:strVal val="visible"/>
                                      </p:to>
                                    </p:set>
                                    <p:animEffect transition="in" filter="fade">
                                      <p:cBhvr>
                                        <p:cTn id="34" dur="1000"/>
                                        <p:tgtEl>
                                          <p:spTgt spid="64526"/>
                                        </p:tgtEl>
                                      </p:cBhvr>
                                    </p:animEffect>
                                    <p:anim calcmode="lin" valueType="num">
                                      <p:cBhvr>
                                        <p:cTn id="35" dur="1000" fill="hold"/>
                                        <p:tgtEl>
                                          <p:spTgt spid="64526"/>
                                        </p:tgtEl>
                                        <p:attrNameLst>
                                          <p:attrName>ppt_x</p:attrName>
                                        </p:attrNameLst>
                                      </p:cBhvr>
                                      <p:tavLst>
                                        <p:tav tm="0">
                                          <p:val>
                                            <p:strVal val="#ppt_x"/>
                                          </p:val>
                                        </p:tav>
                                        <p:tav tm="100000">
                                          <p:val>
                                            <p:strVal val="#ppt_x"/>
                                          </p:val>
                                        </p:tav>
                                      </p:tavLst>
                                    </p:anim>
                                    <p:anim calcmode="lin" valueType="num">
                                      <p:cBhvr>
                                        <p:cTn id="36" dur="1000" fill="hold"/>
                                        <p:tgtEl>
                                          <p:spTgt spid="64526"/>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5200"/>
                            </p:stCondLst>
                            <p:childTnLst>
                              <p:par>
                                <p:cTn id="38" presetID="42" presetClass="entr" presetSubtype="0" fill="hold" grpId="0" nodeType="afterEffect">
                                  <p:stCondLst>
                                    <p:cond delay="0"/>
                                  </p:stCondLst>
                                  <p:childTnLst>
                                    <p:set>
                                      <p:cBhvr>
                                        <p:cTn id="39" dur="1" fill="hold">
                                          <p:stCondLst>
                                            <p:cond delay="0"/>
                                          </p:stCondLst>
                                        </p:cTn>
                                        <p:tgtEl>
                                          <p:spTgt spid="64520"/>
                                        </p:tgtEl>
                                        <p:attrNameLst>
                                          <p:attrName>style.visibility</p:attrName>
                                        </p:attrNameLst>
                                      </p:cBhvr>
                                      <p:to>
                                        <p:strVal val="visible"/>
                                      </p:to>
                                    </p:set>
                                    <p:animEffect transition="in" filter="fade">
                                      <p:cBhvr>
                                        <p:cTn id="40" dur="1000"/>
                                        <p:tgtEl>
                                          <p:spTgt spid="64520"/>
                                        </p:tgtEl>
                                      </p:cBhvr>
                                    </p:animEffect>
                                    <p:anim calcmode="lin" valueType="num">
                                      <p:cBhvr>
                                        <p:cTn id="41" dur="1000" fill="hold"/>
                                        <p:tgtEl>
                                          <p:spTgt spid="64520"/>
                                        </p:tgtEl>
                                        <p:attrNameLst>
                                          <p:attrName>ppt_x</p:attrName>
                                        </p:attrNameLst>
                                      </p:cBhvr>
                                      <p:tavLst>
                                        <p:tav tm="0">
                                          <p:val>
                                            <p:strVal val="#ppt_x"/>
                                          </p:val>
                                        </p:tav>
                                        <p:tav tm="100000">
                                          <p:val>
                                            <p:strVal val="#ppt_x"/>
                                          </p:val>
                                        </p:tav>
                                      </p:tavLst>
                                    </p:anim>
                                    <p:anim calcmode="lin" valueType="num">
                                      <p:cBhvr>
                                        <p:cTn id="42" dur="1000" fill="hold"/>
                                        <p:tgtEl>
                                          <p:spTgt spid="64520"/>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4528"/>
                                        </p:tgtEl>
                                        <p:attrNameLst>
                                          <p:attrName>style.visibility</p:attrName>
                                        </p:attrNameLst>
                                      </p:cBhvr>
                                      <p:to>
                                        <p:strVal val="visible"/>
                                      </p:to>
                                    </p:set>
                                    <p:animEffect transition="in" filter="fade">
                                      <p:cBhvr>
                                        <p:cTn id="47" dur="2000"/>
                                        <p:tgtEl>
                                          <p:spTgt spid="6452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4527"/>
                                        </p:tgtEl>
                                        <p:attrNameLst>
                                          <p:attrName>style.visibility</p:attrName>
                                        </p:attrNameLst>
                                      </p:cBhvr>
                                      <p:to>
                                        <p:strVal val="visible"/>
                                      </p:to>
                                    </p:set>
                                    <p:animEffect transition="in" filter="blinds(horizontal)">
                                      <p:cBhvr>
                                        <p:cTn id="52" dur="500"/>
                                        <p:tgtEl>
                                          <p:spTgt spid="6452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64529"/>
                                        </p:tgtEl>
                                        <p:attrNameLst>
                                          <p:attrName>style.visibility</p:attrName>
                                        </p:attrNameLst>
                                      </p:cBhvr>
                                      <p:to>
                                        <p:strVal val="visible"/>
                                      </p:to>
                                    </p:set>
                                    <p:animEffect transition="in" filter="box(in)">
                                      <p:cBhvr>
                                        <p:cTn id="57" dur="500"/>
                                        <p:tgtEl>
                                          <p:spTgt spid="6452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64530"/>
                                        </p:tgtEl>
                                        <p:attrNameLst>
                                          <p:attrName>style.visibility</p:attrName>
                                        </p:attrNameLst>
                                      </p:cBhvr>
                                      <p:to>
                                        <p:strVal val="visible"/>
                                      </p:to>
                                    </p:set>
                                    <p:animEffect transition="in" filter="box(in)">
                                      <p:cBhvr>
                                        <p:cTn id="62" dur="500"/>
                                        <p:tgtEl>
                                          <p:spTgt spid="64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p:bldP spid="64518" grpId="0"/>
      <p:bldP spid="64519" grpId="0"/>
      <p:bldP spid="64520" grpId="0"/>
      <p:bldP spid="64525" grpId="0"/>
      <p:bldP spid="64526" grpId="0"/>
      <p:bldP spid="64527" grpId="0" animBg="1"/>
      <p:bldP spid="64528" grpId="0" animBg="1"/>
      <p:bldP spid="64529" grpId="0" animBg="1"/>
      <p:bldP spid="6453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AC20EA-4EA8-41CC-B18B-D298C0BE10C6}"/>
              </a:ext>
            </a:extLst>
          </p:cNvPr>
          <p:cNvSpPr txBox="1"/>
          <p:nvPr/>
        </p:nvSpPr>
        <p:spPr>
          <a:xfrm>
            <a:off x="261940" y="627361"/>
            <a:ext cx="11668125" cy="553357"/>
          </a:xfrm>
          <a:prstGeom prst="rect">
            <a:avLst/>
          </a:prstGeom>
          <a:solidFill>
            <a:schemeClr val="accent4">
              <a:lumMod val="20000"/>
              <a:lumOff val="80000"/>
            </a:schemeClr>
          </a:solidFill>
        </p:spPr>
        <p:txBody>
          <a:bodyPr wrap="square">
            <a:spAutoFit/>
          </a:bodyPr>
          <a:lstStyle/>
          <a:p>
            <a:pPr>
              <a:lnSpc>
                <a:spcPct val="107000"/>
              </a:lnSpc>
              <a:spcAft>
                <a:spcPts val="800"/>
              </a:spcAft>
              <a:tabLst>
                <a:tab pos="3188335" algn="ctr"/>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4F894BC-4E91-44D6-A02F-E43600327904}"/>
              </a:ext>
            </a:extLst>
          </p:cNvPr>
          <p:cNvSpPr txBox="1"/>
          <p:nvPr/>
        </p:nvSpPr>
        <p:spPr>
          <a:xfrm>
            <a:off x="4246561" y="85420"/>
            <a:ext cx="3698875" cy="523220"/>
          </a:xfrm>
          <a:prstGeom prst="rect">
            <a:avLst/>
          </a:prstGeom>
          <a:noFill/>
        </p:spPr>
        <p:txBody>
          <a:bodyPr wrap="square" rtlCol="0">
            <a:spAutoFit/>
          </a:bodyPr>
          <a:lstStyle/>
          <a:p>
            <a:r>
              <a:rPr lang="en-US" sz="2800" b="1" dirty="0">
                <a:solidFill>
                  <a:srgbClr val="FFFF00"/>
                </a:solidFill>
                <a:latin typeface="Times New Roman" panose="02020603050405020304" pitchFamily="18" charset="0"/>
                <a:cs typeface="Times New Roman" panose="02020603050405020304" pitchFamily="18" charset="0"/>
              </a:rPr>
              <a:t>TRẢ LỜI CÂU HỎI:</a:t>
            </a:r>
          </a:p>
        </p:txBody>
      </p:sp>
      <p:sp>
        <p:nvSpPr>
          <p:cNvPr id="8" name="TextBox 7">
            <a:extLst>
              <a:ext uri="{FF2B5EF4-FFF2-40B4-BE49-F238E27FC236}">
                <a16:creationId xmlns:a16="http://schemas.microsoft.com/office/drawing/2014/main" id="{E03D7637-624F-4DC7-B5A8-B78053F6132B}"/>
              </a:ext>
            </a:extLst>
          </p:cNvPr>
          <p:cNvSpPr txBox="1"/>
          <p:nvPr/>
        </p:nvSpPr>
        <p:spPr>
          <a:xfrm>
            <a:off x="523875" y="1304088"/>
            <a:ext cx="6096000" cy="553357"/>
          </a:xfrm>
          <a:prstGeom prst="rect">
            <a:avLst/>
          </a:prstGeom>
          <a:noFill/>
        </p:spPr>
        <p:txBody>
          <a:bodyPr wrap="square">
            <a:spAutoFit/>
          </a:bodyPr>
          <a:lstStyle/>
          <a:p>
            <a:pPr lvl="0">
              <a:lnSpc>
                <a:spcPct val="107000"/>
              </a:lnSpc>
              <a:spcAft>
                <a:spcPts val="800"/>
              </a:spcAft>
              <a:tabLst>
                <a:tab pos="3188335" algn="ctr"/>
              </a:tabLst>
            </a:pP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chứa</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a:t>
            </a:r>
            <a:endPar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88BF0C01-C19B-4568-A9B3-D8765C93792C}"/>
              </a:ext>
            </a:extLst>
          </p:cNvPr>
          <p:cNvSpPr txBox="1"/>
          <p:nvPr/>
        </p:nvSpPr>
        <p:spPr>
          <a:xfrm>
            <a:off x="-95252" y="1938144"/>
            <a:ext cx="11930063" cy="1475404"/>
          </a:xfrm>
          <a:prstGeom prst="rect">
            <a:avLst/>
          </a:prstGeom>
          <a:noFill/>
        </p:spPr>
        <p:txBody>
          <a:bodyPr wrap="square">
            <a:spAutoFit/>
          </a:bodyPr>
          <a:lstStyle/>
          <a:p>
            <a:pPr marL="457200">
              <a:lnSpc>
                <a:spcPct val="107000"/>
              </a:lnSpc>
              <a:spcAft>
                <a:spcPts val="800"/>
              </a:spcAft>
              <a:tabLst>
                <a:tab pos="3188335" algn="ctr"/>
              </a:tabLs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Menđen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 NST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giảm</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thụ</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E6BC92A2-5DCA-4AC0-81FD-DC0BFE193585}"/>
              </a:ext>
            </a:extLst>
          </p:cNvPr>
          <p:cNvSpPr txBox="1"/>
          <p:nvPr/>
        </p:nvSpPr>
        <p:spPr>
          <a:xfrm>
            <a:off x="-95248" y="3494254"/>
            <a:ext cx="11687175" cy="2397451"/>
          </a:xfrm>
          <a:prstGeom prst="rect">
            <a:avLst/>
          </a:prstGeom>
          <a:noFill/>
        </p:spPr>
        <p:txBody>
          <a:bodyPr wrap="square">
            <a:spAutoFit/>
          </a:bodyPr>
          <a:lstStyle/>
          <a:p>
            <a:pPr marL="457200">
              <a:lnSpc>
                <a:spcPct val="107000"/>
              </a:lnSpc>
              <a:spcAft>
                <a:spcPts val="800"/>
              </a:spcAft>
              <a:tabLst>
                <a:tab pos="3188335" algn="ctr"/>
              </a:tabLs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Moocgan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 NST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P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thuần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chủng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2, 3 hay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cặp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 NST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ở F2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kiểu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P,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giống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lai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cặp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TT </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dị</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691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4C20B96-5BCD-4AB6-8D17-8C13A4F20FFD}"/>
              </a:ext>
            </a:extLst>
          </p:cNvPr>
          <p:cNvSpPr txBox="1"/>
          <p:nvPr/>
        </p:nvSpPr>
        <p:spPr>
          <a:xfrm>
            <a:off x="261940" y="627361"/>
            <a:ext cx="11668125" cy="1014380"/>
          </a:xfrm>
          <a:prstGeom prst="rect">
            <a:avLst/>
          </a:prstGeom>
          <a:solidFill>
            <a:schemeClr val="accent4">
              <a:lumMod val="20000"/>
              <a:lumOff val="80000"/>
            </a:schemeClr>
          </a:solidFill>
        </p:spPr>
        <p:txBody>
          <a:bodyPr wrap="square">
            <a:spAutoFit/>
          </a:bodyPr>
          <a:lstStyle/>
          <a:p>
            <a:pPr>
              <a:lnSpc>
                <a:spcPct val="107000"/>
              </a:lnSpc>
              <a:spcAft>
                <a:spcPts val="800"/>
              </a:spcAft>
              <a:tabLst>
                <a:tab pos="3188335" algn="ctr"/>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sung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li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lập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Međen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B0163BD-B44A-4C92-8B6D-530AFE93DA57}"/>
              </a:ext>
            </a:extLst>
          </p:cNvPr>
          <p:cNvSpPr txBox="1"/>
          <p:nvPr/>
        </p:nvSpPr>
        <p:spPr>
          <a:xfrm>
            <a:off x="4246561" y="85420"/>
            <a:ext cx="3698875" cy="523220"/>
          </a:xfrm>
          <a:prstGeom prst="rect">
            <a:avLst/>
          </a:prstGeom>
          <a:noFill/>
        </p:spPr>
        <p:txBody>
          <a:bodyPr wrap="square" rtlCol="0">
            <a:spAutoFit/>
          </a:bodyPr>
          <a:lstStyle/>
          <a:p>
            <a:r>
              <a:rPr lang="en-US" sz="2800" b="1" dirty="0">
                <a:solidFill>
                  <a:srgbClr val="FFFF00"/>
                </a:solidFill>
                <a:latin typeface="Times New Roman" panose="02020603050405020304" pitchFamily="18" charset="0"/>
                <a:cs typeface="Times New Roman" panose="02020603050405020304" pitchFamily="18" charset="0"/>
              </a:rPr>
              <a:t>TRẢ LỜI CÂU HỎI:</a:t>
            </a:r>
          </a:p>
        </p:txBody>
      </p:sp>
      <p:sp>
        <p:nvSpPr>
          <p:cNvPr id="7" name="TextBox 6">
            <a:extLst>
              <a:ext uri="{FF2B5EF4-FFF2-40B4-BE49-F238E27FC236}">
                <a16:creationId xmlns:a16="http://schemas.microsoft.com/office/drawing/2014/main" id="{AC22127D-8D05-4618-9806-B9AA4F3FBD93}"/>
              </a:ext>
            </a:extLst>
          </p:cNvPr>
          <p:cNvSpPr txBox="1"/>
          <p:nvPr/>
        </p:nvSpPr>
        <p:spPr>
          <a:xfrm>
            <a:off x="261936" y="2009503"/>
            <a:ext cx="11668125" cy="1475404"/>
          </a:xfrm>
          <a:prstGeom prst="rect">
            <a:avLst/>
          </a:prstGeom>
          <a:noFill/>
        </p:spPr>
        <p:txBody>
          <a:bodyPr wrap="square">
            <a:spAutoFit/>
          </a:bodyPr>
          <a:lstStyle/>
          <a:p>
            <a:pPr lvl="0">
              <a:lnSpc>
                <a:spcPct val="107000"/>
              </a:lnSpc>
              <a:spcAft>
                <a:spcPts val="800"/>
              </a:spcAft>
              <a:tabLst>
                <a:tab pos="3188335" algn="ctr"/>
              </a:tabLst>
            </a:pP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Khi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thí</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nghiệm</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lai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1, 2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cặp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Menđen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bởi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Moocgan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tồn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NST.</a:t>
            </a:r>
          </a:p>
        </p:txBody>
      </p:sp>
      <p:sp>
        <p:nvSpPr>
          <p:cNvPr id="9" name="TextBox 8">
            <a:extLst>
              <a:ext uri="{FF2B5EF4-FFF2-40B4-BE49-F238E27FC236}">
                <a16:creationId xmlns:a16="http://schemas.microsoft.com/office/drawing/2014/main" id="{0A22AE75-37C5-40C2-8D2E-20809556E0CC}"/>
              </a:ext>
            </a:extLst>
          </p:cNvPr>
          <p:cNvSpPr txBox="1"/>
          <p:nvPr/>
        </p:nvSpPr>
        <p:spPr>
          <a:xfrm>
            <a:off x="152403" y="3627669"/>
            <a:ext cx="11668124" cy="1936428"/>
          </a:xfrm>
          <a:prstGeom prst="rect">
            <a:avLst/>
          </a:prstGeom>
          <a:noFill/>
        </p:spPr>
        <p:txBody>
          <a:bodyPr wrap="square">
            <a:spAutoFit/>
          </a:bodyPr>
          <a:lstStyle/>
          <a:p>
            <a:pPr lvl="0">
              <a:lnSpc>
                <a:spcPct val="107000"/>
              </a:lnSpc>
              <a:tabLst>
                <a:tab pos="3188335" algn="ctr"/>
              </a:tabLst>
            </a:pP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Theo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Menđen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 NST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độc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loài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NST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Moocgan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 NST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chứa</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7824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303" y="472781"/>
            <a:ext cx="11843133" cy="6001643"/>
          </a:xfrm>
          <a:prstGeom prst="rect">
            <a:avLst/>
          </a:prstGeom>
        </p:spPr>
        <p:txBody>
          <a:bodyPr wrap="square">
            <a:spAutoFit/>
          </a:bodyPr>
          <a:lstStyle/>
          <a:p>
            <a:pPr algn="just"/>
            <a:r>
              <a:rPr lang="en-US" sz="3200" dirty="0" err="1">
                <a:solidFill>
                  <a:srgbClr val="FFFFFF"/>
                </a:solidFill>
                <a:latin typeface="+mj-lt"/>
              </a:rPr>
              <a:t>Bài</a:t>
            </a:r>
            <a:r>
              <a:rPr lang="en-US" sz="3200" dirty="0">
                <a:solidFill>
                  <a:srgbClr val="FFFFFF"/>
                </a:solidFill>
                <a:latin typeface="+mj-lt"/>
              </a:rPr>
              <a:t> </a:t>
            </a:r>
            <a:r>
              <a:rPr lang="en-US" sz="3200" dirty="0" err="1">
                <a:solidFill>
                  <a:srgbClr val="FFFFFF"/>
                </a:solidFill>
                <a:latin typeface="+mj-lt"/>
              </a:rPr>
              <a:t>tập</a:t>
            </a:r>
            <a:r>
              <a:rPr lang="en-US" sz="3200" dirty="0">
                <a:solidFill>
                  <a:srgbClr val="FFFFFF"/>
                </a:solidFill>
                <a:latin typeface="+mj-lt"/>
              </a:rPr>
              <a:t> 4 </a:t>
            </a:r>
            <a:r>
              <a:rPr lang="en-US" sz="3200" dirty="0" err="1">
                <a:solidFill>
                  <a:srgbClr val="FFFFFF"/>
                </a:solidFill>
                <a:latin typeface="+mj-lt"/>
              </a:rPr>
              <a:t>trang</a:t>
            </a:r>
            <a:r>
              <a:rPr lang="en-US" sz="3200" dirty="0">
                <a:solidFill>
                  <a:srgbClr val="FFFFFF"/>
                </a:solidFill>
                <a:latin typeface="+mj-lt"/>
              </a:rPr>
              <a:t> 43</a:t>
            </a:r>
          </a:p>
          <a:p>
            <a:pPr algn="just"/>
            <a:r>
              <a:rPr lang="vi-VN" sz="3200" dirty="0">
                <a:solidFill>
                  <a:srgbClr val="FFFFFF"/>
                </a:solidFill>
                <a:latin typeface="+mj-lt"/>
              </a:rPr>
              <a:t>Cho 2 thứ đậu thuần chủng hạt trơn, không có tua cuốn và hạt nhăn, có tua cuốn giao phấn với nhau được F1 toàn hạt trơn, có tua cuốn. Cho F1 tiếp tục giao phấn với nhau được F</a:t>
            </a:r>
            <a:r>
              <a:rPr lang="vi-VN" sz="3200" baseline="-25000" dirty="0">
                <a:solidFill>
                  <a:srgbClr val="FFFFFF"/>
                </a:solidFill>
                <a:latin typeface="+mj-lt"/>
              </a:rPr>
              <a:t>2</a:t>
            </a:r>
            <a:r>
              <a:rPr lang="vi-VN" sz="3200" dirty="0">
                <a:solidFill>
                  <a:srgbClr val="FFFFFF"/>
                </a:solidFill>
                <a:latin typeface="+mj-lt"/>
              </a:rPr>
              <a:t> có tỉ lệ:</a:t>
            </a:r>
          </a:p>
          <a:p>
            <a:pPr algn="just"/>
            <a:r>
              <a:rPr lang="vi-VN" sz="3200" dirty="0">
                <a:solidFill>
                  <a:srgbClr val="FFFFFF"/>
                </a:solidFill>
                <a:latin typeface="+mj-lt"/>
              </a:rPr>
              <a:t>1 hạt trơn, không có tua cuốn : 2 hạt trơn, có tua cuốn : 1 hạt nhăn, có tua cuốn.</a:t>
            </a:r>
          </a:p>
          <a:p>
            <a:pPr algn="just"/>
            <a:r>
              <a:rPr lang="vi-VN" sz="3200" dirty="0">
                <a:solidFill>
                  <a:srgbClr val="FFFFFF"/>
                </a:solidFill>
                <a:latin typeface="+mj-lt"/>
              </a:rPr>
              <a:t>Kết quả phép lai được giải thích như thế nào? Hãy lựa chọn câu trả lời đúng nhất trong các câu trả lời sau:</a:t>
            </a:r>
          </a:p>
          <a:p>
            <a:pPr algn="just"/>
            <a:r>
              <a:rPr lang="vi-VN" sz="3200" dirty="0">
                <a:solidFill>
                  <a:srgbClr val="FFFFFF"/>
                </a:solidFill>
                <a:latin typeface="+mj-lt"/>
              </a:rPr>
              <a:t>a) Từng cặp tính trạng đều phân li theo tỉ lệ 3 : 1.</a:t>
            </a:r>
          </a:p>
          <a:p>
            <a:pPr algn="just"/>
            <a:r>
              <a:rPr lang="vi-VN" sz="3200" dirty="0">
                <a:solidFill>
                  <a:srgbClr val="FFFFFF"/>
                </a:solidFill>
                <a:latin typeface="+mj-lt"/>
              </a:rPr>
              <a:t>b) Hai cặp tính trạng di truyền độc lập với nhau.</a:t>
            </a:r>
          </a:p>
          <a:p>
            <a:pPr algn="just"/>
            <a:r>
              <a:rPr lang="vi-VN" sz="3200" dirty="0">
                <a:solidFill>
                  <a:srgbClr val="FFFFFF"/>
                </a:solidFill>
                <a:latin typeface="+mj-lt"/>
              </a:rPr>
              <a:t>c) Hai cặp tính trạng di truyền liên kết.</a:t>
            </a:r>
          </a:p>
          <a:p>
            <a:pPr algn="just"/>
            <a:r>
              <a:rPr lang="vi-VN" sz="3200" dirty="0">
                <a:solidFill>
                  <a:srgbClr val="FFFFFF"/>
                </a:solidFill>
                <a:latin typeface="+mj-lt"/>
              </a:rPr>
              <a:t>d) Sự tổ hợp lại các tính trạng ở P.</a:t>
            </a:r>
            <a:endParaRPr lang="en-US" sz="3200" dirty="0">
              <a:solidFill>
                <a:srgbClr val="FFFFFF"/>
              </a:solidFill>
              <a:latin typeface="+mj-lt"/>
            </a:endParaRPr>
          </a:p>
        </p:txBody>
      </p:sp>
    </p:spTree>
    <p:extLst>
      <p:ext uri="{BB962C8B-B14F-4D97-AF65-F5344CB8AC3E}">
        <p14:creationId xmlns:p14="http://schemas.microsoft.com/office/powerpoint/2010/main" val="2878666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303" y="472781"/>
            <a:ext cx="11843133" cy="7478970"/>
          </a:xfrm>
          <a:prstGeom prst="rect">
            <a:avLst/>
          </a:prstGeom>
        </p:spPr>
        <p:txBody>
          <a:bodyPr wrap="square">
            <a:spAutoFit/>
          </a:bodyPr>
          <a:lstStyle/>
          <a:p>
            <a:pPr algn="just"/>
            <a:r>
              <a:rPr lang="en-US" sz="3200" dirty="0" err="1">
                <a:solidFill>
                  <a:srgbClr val="FFFF00"/>
                </a:solidFill>
                <a:latin typeface="Times New Roman" pitchFamily="18" charset="0"/>
                <a:cs typeface="Times New Roman" pitchFamily="18" charset="0"/>
              </a:rPr>
              <a:t>Hướng</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dẫn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giải</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bài</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tập</a:t>
            </a:r>
            <a:r>
              <a:rPr lang="en-US" sz="3200" dirty="0">
                <a:solidFill>
                  <a:srgbClr val="FFFF00"/>
                </a:solidFill>
                <a:latin typeface="Times New Roman" pitchFamily="18" charset="0"/>
                <a:cs typeface="Times New Roman" pitchFamily="18" charset="0"/>
              </a:rPr>
              <a:t> 4 </a:t>
            </a:r>
            <a:r>
              <a:rPr lang="en-US" sz="3200" dirty="0" err="1">
                <a:solidFill>
                  <a:srgbClr val="FFFF00"/>
                </a:solidFill>
                <a:latin typeface="Times New Roman" pitchFamily="18" charset="0"/>
                <a:cs typeface="Times New Roman" pitchFamily="18" charset="0"/>
              </a:rPr>
              <a:t>trang</a:t>
            </a:r>
            <a:r>
              <a:rPr lang="en-US" sz="3200" dirty="0">
                <a:solidFill>
                  <a:srgbClr val="FFFF00"/>
                </a:solidFill>
                <a:latin typeface="Times New Roman" pitchFamily="18" charset="0"/>
                <a:cs typeface="Times New Roman" pitchFamily="18" charset="0"/>
              </a:rPr>
              <a:t> 43</a:t>
            </a:r>
          </a:p>
          <a:p>
            <a:r>
              <a:rPr lang="vi-VN" sz="3200" dirty="0">
                <a:solidFill>
                  <a:schemeClr val="bg1"/>
                </a:solidFill>
                <a:latin typeface="Times New Roman" pitchFamily="18" charset="0"/>
                <a:cs typeface="Times New Roman" pitchFamily="18" charset="0"/>
              </a:rPr>
              <a:t>Khi xác định quy luật di truyền chi phối hai tính trạng bất kì thì ta làm theo các bước sau: </a:t>
            </a:r>
          </a:p>
          <a:p>
            <a:r>
              <a:rPr lang="vi-VN" sz="3200" dirty="0">
                <a:solidFill>
                  <a:schemeClr val="bg1"/>
                </a:solidFill>
                <a:latin typeface="Times New Roman" pitchFamily="18" charset="0"/>
                <a:cs typeface="Times New Roman" pitchFamily="18" charset="0"/>
              </a:rPr>
              <a:t>Bước 1: Xác định tính trạng trội / lặn =&gt; </a:t>
            </a:r>
            <a:r>
              <a:rPr lang="en-US" sz="3200" dirty="0">
                <a:solidFill>
                  <a:schemeClr val="bg1"/>
                </a:solidFill>
                <a:latin typeface="Times New Roman" pitchFamily="18" charset="0"/>
                <a:cs typeface="Times New Roman" pitchFamily="18" charset="0"/>
              </a:rPr>
              <a:t>B2 </a:t>
            </a:r>
            <a:r>
              <a:rPr lang="vi-VN" sz="3200" dirty="0">
                <a:solidFill>
                  <a:schemeClr val="bg1"/>
                </a:solidFill>
                <a:latin typeface="Times New Roman" pitchFamily="18" charset="0"/>
                <a:cs typeface="Times New Roman" pitchFamily="18" charset="0"/>
              </a:rPr>
              <a:t>quy ước kiểu gen </a:t>
            </a:r>
          </a:p>
          <a:p>
            <a:r>
              <a:rPr lang="vi-VN" sz="3200" dirty="0">
                <a:solidFill>
                  <a:schemeClr val="bg1"/>
                </a:solidFill>
                <a:latin typeface="Times New Roman" pitchFamily="18" charset="0"/>
                <a:cs typeface="Times New Roman" pitchFamily="18" charset="0"/>
              </a:rPr>
              <a:t>Bước </a:t>
            </a:r>
            <a:r>
              <a:rPr lang="en-US" sz="3200" dirty="0">
                <a:solidFill>
                  <a:schemeClr val="bg1"/>
                </a:solidFill>
                <a:latin typeface="Times New Roman" pitchFamily="18" charset="0"/>
                <a:cs typeface="Times New Roman" pitchFamily="18" charset="0"/>
              </a:rPr>
              <a:t>3</a:t>
            </a:r>
            <a:r>
              <a:rPr lang="vi-VN" sz="3200" dirty="0">
                <a:solidFill>
                  <a:schemeClr val="bg1"/>
                </a:solidFill>
                <a:latin typeface="Times New Roman" pitchFamily="18" charset="0"/>
                <a:cs typeface="Times New Roman" pitchFamily="18" charset="0"/>
              </a:rPr>
              <a:t>: </a:t>
            </a:r>
            <a:endParaRPr lang="en-US" sz="3200" dirty="0">
              <a:solidFill>
                <a:schemeClr val="bg1"/>
              </a:solidFill>
              <a:latin typeface="Times New Roman" pitchFamily="18" charset="0"/>
              <a:cs typeface="Times New Roman" pitchFamily="18" charset="0"/>
            </a:endParaRPr>
          </a:p>
          <a:p>
            <a:r>
              <a:rPr lang="en-US" sz="3200" dirty="0">
                <a:solidFill>
                  <a:schemeClr val="bg1"/>
                </a:solidFill>
                <a:latin typeface="Times New Roman" pitchFamily="18" charset="0"/>
                <a:cs typeface="Times New Roman" pitchFamily="18" charset="0"/>
              </a:rPr>
              <a:t>-</a:t>
            </a:r>
            <a:r>
              <a:rPr lang="vi-VN" sz="3200" dirty="0">
                <a:solidFill>
                  <a:schemeClr val="bg1"/>
                </a:solidFill>
                <a:latin typeface="Times New Roman" pitchFamily="18" charset="0"/>
                <a:cs typeface="Times New Roman" pitchFamily="18" charset="0"/>
              </a:rPr>
              <a:t>Xác định tỉ lệ phân li kiểu hình của từng tính trạng ở đời con  </a:t>
            </a:r>
          </a:p>
          <a:p>
            <a:r>
              <a:rPr lang="en-US" sz="3200" dirty="0">
                <a:solidFill>
                  <a:schemeClr val="bg1"/>
                </a:solidFill>
                <a:latin typeface="Times New Roman" pitchFamily="18" charset="0"/>
                <a:cs typeface="Times New Roman" pitchFamily="18" charset="0"/>
              </a:rPr>
              <a:t>-</a:t>
            </a:r>
            <a:r>
              <a:rPr lang="vi-VN" sz="3200" dirty="0">
                <a:solidFill>
                  <a:schemeClr val="bg1"/>
                </a:solidFill>
                <a:latin typeface="Times New Roman" pitchFamily="18" charset="0"/>
                <a:cs typeface="Times New Roman" pitchFamily="18" charset="0"/>
              </a:rPr>
              <a:t>Xác định tỉ lệ phân li kiểu hình chung của các tính trạng </a:t>
            </a:r>
          </a:p>
          <a:p>
            <a:r>
              <a:rPr lang="vi-VN" sz="3200" dirty="0">
                <a:solidFill>
                  <a:schemeClr val="bg1"/>
                </a:solidFill>
                <a:latin typeface="Times New Roman" pitchFamily="18" charset="0"/>
                <a:cs typeface="Times New Roman" pitchFamily="18" charset="0"/>
              </a:rPr>
              <a:t>+ Nếu đời con có tỉ lệ kiểu hình bằng tích tỉ lệ các tính trạng hợp thành nó =&gt; các gen phân li độc lập với nhau </a:t>
            </a:r>
          </a:p>
          <a:p>
            <a:r>
              <a:rPr lang="vi-VN" sz="3200" dirty="0">
                <a:solidFill>
                  <a:schemeClr val="bg1"/>
                </a:solidFill>
                <a:latin typeface="Times New Roman" pitchFamily="18" charset="0"/>
                <a:cs typeface="Times New Roman" pitchFamily="18" charset="0"/>
              </a:rPr>
              <a:t>+ Nếu đời con có tỉ lệ kiểu hình </a:t>
            </a:r>
            <a:r>
              <a:rPr lang="vi-VN" sz="3200" dirty="0">
                <a:solidFill>
                  <a:srgbClr val="FFFF00"/>
                </a:solidFill>
                <a:latin typeface="Times New Roman" pitchFamily="18" charset="0"/>
                <a:cs typeface="Times New Roman" pitchFamily="18" charset="0"/>
              </a:rPr>
              <a:t>khác</a:t>
            </a:r>
            <a:r>
              <a:rPr lang="vi-VN" sz="3200" dirty="0">
                <a:solidFill>
                  <a:schemeClr val="bg1"/>
                </a:solidFill>
                <a:latin typeface="Times New Roman" pitchFamily="18" charset="0"/>
                <a:cs typeface="Times New Roman" pitchFamily="18" charset="0"/>
              </a:rPr>
              <a:t> tích tỉ lệ các tính trạng hợp thành nó =&gt; các gen cùng nằm trên 1 NST </a:t>
            </a:r>
            <a:r>
              <a:rPr lang="en-US" sz="3200" dirty="0">
                <a:solidFill>
                  <a:schemeClr val="bg1"/>
                </a:solidFill>
                <a:latin typeface="Times New Roman" pitchFamily="18" charset="0"/>
                <a:cs typeface="Times New Roman" pitchFamily="18" charset="0"/>
                <a:sym typeface="Wingdings" panose="05000000000000000000" pitchFamily="2" charset="2"/>
              </a:rPr>
              <a:t> HT DTLK  XĐ KG </a:t>
            </a:r>
            <a:r>
              <a:rPr lang="en-US" sz="3200" dirty="0" err="1">
                <a:solidFill>
                  <a:schemeClr val="bg1"/>
                </a:solidFill>
                <a:latin typeface="Times New Roman" pitchFamily="18" charset="0"/>
                <a:cs typeface="Times New Roman" pitchFamily="18" charset="0"/>
                <a:sym typeface="Wingdings" panose="05000000000000000000" pitchFamily="2" charset="2"/>
              </a:rPr>
              <a:t>của</a:t>
            </a:r>
            <a:r>
              <a:rPr lang="en-US" sz="3200" dirty="0">
                <a:solidFill>
                  <a:schemeClr val="bg1"/>
                </a:solidFill>
                <a:latin typeface="Times New Roman" pitchFamily="18" charset="0"/>
                <a:cs typeface="Times New Roman" pitchFamily="18" charset="0"/>
                <a:sym typeface="Wingdings" panose="05000000000000000000" pitchFamily="2" charset="2"/>
              </a:rPr>
              <a:t> P</a:t>
            </a:r>
          </a:p>
          <a:p>
            <a:r>
              <a:rPr lang="en-US" sz="3200" dirty="0">
                <a:solidFill>
                  <a:schemeClr val="bg1"/>
                </a:solidFill>
                <a:latin typeface="Times New Roman" pitchFamily="18" charset="0"/>
                <a:cs typeface="Times New Roman" pitchFamily="18" charset="0"/>
                <a:sym typeface="Wingdings" panose="05000000000000000000" pitchFamily="2" charset="2"/>
              </a:rPr>
              <a:t>B4: </a:t>
            </a:r>
            <a:r>
              <a:rPr lang="en-US" sz="3200" dirty="0" err="1">
                <a:solidFill>
                  <a:schemeClr val="bg1"/>
                </a:solidFill>
                <a:latin typeface="Times New Roman" pitchFamily="18" charset="0"/>
                <a:cs typeface="Times New Roman" pitchFamily="18" charset="0"/>
                <a:sym typeface="Wingdings" panose="05000000000000000000" pitchFamily="2" charset="2"/>
              </a:rPr>
              <a:t>Viết</a:t>
            </a:r>
            <a:r>
              <a:rPr lang="en-US" sz="3200" dirty="0">
                <a:solidFill>
                  <a:schemeClr val="bg1"/>
                </a:solidFill>
                <a:latin typeface="Times New Roman" pitchFamily="18" charset="0"/>
                <a:cs typeface="Times New Roman" pitchFamily="18" charset="0"/>
                <a:sym typeface="Wingdings" panose="05000000000000000000" pitchFamily="2" charset="2"/>
              </a:rPr>
              <a:t> SĐL, KQ PL</a:t>
            </a:r>
          </a:p>
          <a:p>
            <a:endParaRPr lang="vi-VN" sz="3200" dirty="0">
              <a:solidFill>
                <a:schemeClr val="bg1"/>
              </a:solidFill>
              <a:latin typeface="Times New Roman" pitchFamily="18" charset="0"/>
              <a:cs typeface="Times New Roman" pitchFamily="18" charset="0"/>
            </a:endParaRPr>
          </a:p>
          <a:p>
            <a:br>
              <a:rPr lang="vi-VN" sz="3200" dirty="0">
                <a:solidFill>
                  <a:schemeClr val="bg1"/>
                </a:solidFill>
                <a:latin typeface="Times New Roman" pitchFamily="18" charset="0"/>
                <a:cs typeface="Times New Roman" pitchFamily="18" charset="0"/>
              </a:rPr>
            </a:br>
            <a:endParaRPr lang="en-US" sz="3200" dirty="0">
              <a:solidFill>
                <a:schemeClr val="bg1"/>
              </a:solidFill>
              <a:latin typeface="Times New Roman" pitchFamily="18" charset="0"/>
              <a:cs typeface="Times New Roman" pitchFamily="18" charset="0"/>
            </a:endParaRPr>
          </a:p>
        </p:txBody>
      </p:sp>
      <mc:AlternateContent xmlns:mc="http://schemas.openxmlformats.org/markup-compatibility/2006" xmlns:p14="http://schemas.microsoft.com/office/powerpoint/2010/main">
        <mc:Choice Requires="p14">
          <p:contentPart p14:bwMode="auto" r:id="rId2">
            <p14:nvContentPartPr>
              <p14:cNvPr id="20" name="Ink 19">
                <a:extLst>
                  <a:ext uri="{FF2B5EF4-FFF2-40B4-BE49-F238E27FC236}">
                    <a16:creationId xmlns:a16="http://schemas.microsoft.com/office/drawing/2014/main" id="{BB4AE9E4-68B3-4975-9842-78142D7DC061}"/>
                  </a:ext>
                </a:extLst>
              </p14:cNvPr>
              <p14:cNvContentPartPr/>
              <p14:nvPr/>
            </p14:nvContentPartPr>
            <p14:xfrm>
              <a:off x="5329633" y="4341955"/>
              <a:ext cx="2659680" cy="142560"/>
            </p14:xfrm>
          </p:contentPart>
        </mc:Choice>
        <mc:Fallback xmlns="">
          <p:pic>
            <p:nvPicPr>
              <p:cNvPr id="20" name="Ink 19">
                <a:extLst>
                  <a:ext uri="{FF2B5EF4-FFF2-40B4-BE49-F238E27FC236}">
                    <a16:creationId xmlns:a16="http://schemas.microsoft.com/office/drawing/2014/main" id="{BB4AE9E4-68B3-4975-9842-78142D7DC061}"/>
                  </a:ext>
                </a:extLst>
              </p:cNvPr>
              <p:cNvPicPr/>
              <p:nvPr/>
            </p:nvPicPr>
            <p:blipFill>
              <a:blip r:embed="rId3"/>
              <a:stretch>
                <a:fillRect/>
              </a:stretch>
            </p:blipFill>
            <p:spPr>
              <a:xfrm>
                <a:off x="5320993" y="4332955"/>
                <a:ext cx="2677320" cy="1602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2" name="Ink 21">
                <a:extLst>
                  <a:ext uri="{FF2B5EF4-FFF2-40B4-BE49-F238E27FC236}">
                    <a16:creationId xmlns:a16="http://schemas.microsoft.com/office/drawing/2014/main" id="{9387A4F8-D7AE-41E1-9CAB-2F02873A7E86}"/>
                  </a:ext>
                </a:extLst>
              </p14:cNvPr>
              <p14:cNvContentPartPr/>
              <p14:nvPr/>
            </p14:nvContentPartPr>
            <p14:xfrm>
              <a:off x="860593" y="2741035"/>
              <a:ext cx="9550800" cy="1410120"/>
            </p14:xfrm>
          </p:contentPart>
        </mc:Choice>
        <mc:Fallback xmlns="">
          <p:pic>
            <p:nvPicPr>
              <p:cNvPr id="22" name="Ink 21">
                <a:extLst>
                  <a:ext uri="{FF2B5EF4-FFF2-40B4-BE49-F238E27FC236}">
                    <a16:creationId xmlns:a16="http://schemas.microsoft.com/office/drawing/2014/main" id="{9387A4F8-D7AE-41E1-9CAB-2F02873A7E86}"/>
                  </a:ext>
                </a:extLst>
              </p:cNvPr>
              <p:cNvPicPr/>
              <p:nvPr/>
            </p:nvPicPr>
            <p:blipFill>
              <a:blip r:embed="rId5"/>
              <a:stretch>
                <a:fillRect/>
              </a:stretch>
            </p:blipFill>
            <p:spPr>
              <a:xfrm>
                <a:off x="851593" y="2732033"/>
                <a:ext cx="9568440" cy="1427765"/>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7" name="Ink 26">
                <a:extLst>
                  <a:ext uri="{FF2B5EF4-FFF2-40B4-BE49-F238E27FC236}">
                    <a16:creationId xmlns:a16="http://schemas.microsoft.com/office/drawing/2014/main" id="{3B3C0182-7708-4A6A-94B2-2F86D7AE0A17}"/>
                  </a:ext>
                </a:extLst>
              </p14:cNvPr>
              <p14:cNvContentPartPr/>
              <p14:nvPr/>
            </p14:nvContentPartPr>
            <p14:xfrm>
              <a:off x="3127513" y="4729675"/>
              <a:ext cx="5634720" cy="1312560"/>
            </p14:xfrm>
          </p:contentPart>
        </mc:Choice>
        <mc:Fallback xmlns="">
          <p:pic>
            <p:nvPicPr>
              <p:cNvPr id="27" name="Ink 26">
                <a:extLst>
                  <a:ext uri="{FF2B5EF4-FFF2-40B4-BE49-F238E27FC236}">
                    <a16:creationId xmlns:a16="http://schemas.microsoft.com/office/drawing/2014/main" id="{3B3C0182-7708-4A6A-94B2-2F86D7AE0A17}"/>
                  </a:ext>
                </a:extLst>
              </p:cNvPr>
              <p:cNvPicPr/>
              <p:nvPr/>
            </p:nvPicPr>
            <p:blipFill>
              <a:blip r:embed="rId7"/>
              <a:stretch>
                <a:fillRect/>
              </a:stretch>
            </p:blipFill>
            <p:spPr>
              <a:xfrm>
                <a:off x="3118872" y="4721033"/>
                <a:ext cx="5652361" cy="1330205"/>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8" name="Ink 27">
                <a:extLst>
                  <a:ext uri="{FF2B5EF4-FFF2-40B4-BE49-F238E27FC236}">
                    <a16:creationId xmlns:a16="http://schemas.microsoft.com/office/drawing/2014/main" id="{E22FFD97-31C9-4C70-9B78-5FF417978661}"/>
                  </a:ext>
                </a:extLst>
              </p14:cNvPr>
              <p14:cNvContentPartPr/>
              <p14:nvPr/>
            </p14:nvContentPartPr>
            <p14:xfrm>
              <a:off x="9566473" y="5820115"/>
              <a:ext cx="1582200" cy="22680"/>
            </p14:xfrm>
          </p:contentPart>
        </mc:Choice>
        <mc:Fallback xmlns="">
          <p:pic>
            <p:nvPicPr>
              <p:cNvPr id="28" name="Ink 27">
                <a:extLst>
                  <a:ext uri="{FF2B5EF4-FFF2-40B4-BE49-F238E27FC236}">
                    <a16:creationId xmlns:a16="http://schemas.microsoft.com/office/drawing/2014/main" id="{E22FFD97-31C9-4C70-9B78-5FF417978661}"/>
                  </a:ext>
                </a:extLst>
              </p:cNvPr>
              <p:cNvPicPr/>
              <p:nvPr/>
            </p:nvPicPr>
            <p:blipFill>
              <a:blip r:embed="rId9"/>
              <a:stretch>
                <a:fillRect/>
              </a:stretch>
            </p:blipFill>
            <p:spPr>
              <a:xfrm>
                <a:off x="9557473" y="5811475"/>
                <a:ext cx="1599840" cy="40320"/>
              </a:xfrm>
              <a:prstGeom prst="rect">
                <a:avLst/>
              </a:prstGeom>
            </p:spPr>
          </p:pic>
        </mc:Fallback>
      </mc:AlternateContent>
    </p:spTree>
    <p:extLst>
      <p:ext uri="{BB962C8B-B14F-4D97-AF65-F5344CB8AC3E}">
        <p14:creationId xmlns:p14="http://schemas.microsoft.com/office/powerpoint/2010/main" val="3383812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303" y="296512"/>
            <a:ext cx="11843133" cy="7417415"/>
          </a:xfrm>
          <a:prstGeom prst="rect">
            <a:avLst/>
          </a:prstGeom>
        </p:spPr>
        <p:txBody>
          <a:bodyPr wrap="square">
            <a:spAutoFit/>
          </a:bodyPr>
          <a:lstStyle/>
          <a:p>
            <a:pPr algn="just"/>
            <a:r>
              <a:rPr lang="vi-VN" sz="2800" dirty="0">
                <a:solidFill>
                  <a:schemeClr val="bg1">
                    <a:lumMod val="95000"/>
                  </a:schemeClr>
                </a:solidFill>
                <a:latin typeface="Times New Roman" pitchFamily="18" charset="0"/>
                <a:cs typeface="Times New Roman" pitchFamily="18" charset="0"/>
              </a:rPr>
              <a:t>Xét P: Trơn, không tua cuốn x Nhăn, có tua cuốn </a:t>
            </a:r>
          </a:p>
          <a:p>
            <a:pPr algn="just"/>
            <a:r>
              <a:rPr lang="vi-VN" sz="2800" dirty="0">
                <a:solidFill>
                  <a:schemeClr val="bg1">
                    <a:lumMod val="95000"/>
                  </a:schemeClr>
                </a:solidFill>
                <a:latin typeface="Times New Roman" pitchFamily="18" charset="0"/>
                <a:cs typeface="Times New Roman" pitchFamily="18" charset="0"/>
              </a:rPr>
              <a:t>F1: Trơn, có tua cuốn </a:t>
            </a:r>
          </a:p>
          <a:p>
            <a:pPr algn="just"/>
            <a:r>
              <a:rPr lang="vi-VN" sz="2800" dirty="0">
                <a:solidFill>
                  <a:schemeClr val="bg1">
                    <a:lumMod val="95000"/>
                  </a:schemeClr>
                </a:solidFill>
                <a:latin typeface="Times New Roman" pitchFamily="18" charset="0"/>
                <a:cs typeface="Times New Roman" pitchFamily="18" charset="0"/>
              </a:rPr>
              <a:t>=&gt; Trơn trội hoàn toàn so với nhăn =&gt; A - Trơn &gt;&gt; a - Nhăn</a:t>
            </a:r>
          </a:p>
          <a:p>
            <a:pPr algn="just"/>
            <a:r>
              <a:rPr lang="vi-VN" sz="2800" dirty="0">
                <a:solidFill>
                  <a:schemeClr val="bg1">
                    <a:lumMod val="95000"/>
                  </a:schemeClr>
                </a:solidFill>
                <a:latin typeface="Times New Roman" pitchFamily="18" charset="0"/>
                <a:cs typeface="Times New Roman" pitchFamily="18" charset="0"/>
              </a:rPr>
              <a:t>=&gt; Có tua cuốn trội hoàn toàn so với không có tua cuốn =&gt; B có tua cuốn &gt;&gt; b không có tua cuốn </a:t>
            </a:r>
          </a:p>
          <a:p>
            <a:pPr algn="just"/>
            <a:r>
              <a:rPr lang="vi-VN" sz="2800" dirty="0">
                <a:solidFill>
                  <a:schemeClr val="bg1">
                    <a:lumMod val="95000"/>
                  </a:schemeClr>
                </a:solidFill>
                <a:latin typeface="Times New Roman" pitchFamily="18" charset="0"/>
                <a:cs typeface="Times New Roman" pitchFamily="18" charset="0"/>
              </a:rPr>
              <a:t>Xét tỉ lệ phân li kiểu hình từng tính trạng ở đời con F2 có: </a:t>
            </a:r>
          </a:p>
          <a:p>
            <a:pPr algn="just"/>
            <a:r>
              <a:rPr lang="vi-VN" sz="2800" dirty="0">
                <a:solidFill>
                  <a:schemeClr val="bg1">
                    <a:lumMod val="95000"/>
                  </a:schemeClr>
                </a:solidFill>
                <a:latin typeface="Times New Roman" pitchFamily="18" charset="0"/>
                <a:cs typeface="Times New Roman" pitchFamily="18" charset="0"/>
              </a:rPr>
              <a:t>Trơn : Nhăn = 3 trơn : 1 nhăn =&gt; </a:t>
            </a:r>
          </a:p>
          <a:p>
            <a:pPr algn="just"/>
            <a:r>
              <a:rPr lang="vi-VN" sz="2800" dirty="0">
                <a:solidFill>
                  <a:schemeClr val="bg1">
                    <a:lumMod val="95000"/>
                  </a:schemeClr>
                </a:solidFill>
                <a:latin typeface="Times New Roman" pitchFamily="18" charset="0"/>
                <a:cs typeface="Times New Roman" pitchFamily="18" charset="0"/>
              </a:rPr>
              <a:t>Có tua cuốn : Không có tua cuốn = 3 có tua cuốn : 1 không có tua cuốn</a:t>
            </a:r>
          </a:p>
          <a:p>
            <a:pPr algn="just"/>
            <a:r>
              <a:rPr lang="vi-VN" sz="2800" dirty="0">
                <a:solidFill>
                  <a:schemeClr val="bg1">
                    <a:lumMod val="95000"/>
                  </a:schemeClr>
                </a:solidFill>
                <a:latin typeface="Times New Roman" pitchFamily="18" charset="0"/>
                <a:cs typeface="Times New Roman" pitchFamily="18" charset="0"/>
              </a:rPr>
              <a:t>Xét tỉ lệ phân li kiểu hình chung của hai tính trạng ở F2: </a:t>
            </a:r>
          </a:p>
          <a:p>
            <a:pPr algn="just"/>
            <a:r>
              <a:rPr lang="vi-VN" sz="2800" dirty="0">
                <a:solidFill>
                  <a:schemeClr val="bg1">
                    <a:lumMod val="95000"/>
                  </a:schemeClr>
                </a:solidFill>
                <a:latin typeface="Times New Roman" pitchFamily="18" charset="0"/>
                <a:cs typeface="Times New Roman" pitchFamily="18" charset="0"/>
              </a:rPr>
              <a:t>1 hạt trơn, không có tua cuốn : 2 hạt trơn, có tua cuốn : 1 hạt nhăn, có tua cuốn ≠(3 trơn : 1 nhăn)(3 có tua cuốn : 1 không có tua cuốn)</a:t>
            </a:r>
          </a:p>
          <a:p>
            <a:pPr algn="just"/>
            <a:r>
              <a:rPr lang="vi-VN" sz="2800" dirty="0">
                <a:solidFill>
                  <a:schemeClr val="bg1">
                    <a:lumMod val="95000"/>
                  </a:schemeClr>
                </a:solidFill>
                <a:latin typeface="Times New Roman" pitchFamily="18" charset="0"/>
                <a:cs typeface="Times New Roman" pitchFamily="18" charset="0"/>
              </a:rPr>
              <a:t>=&gt; Hai cặp gen Aa và Bb không phân li độc lập với nhau =&gt; Hai gen cùng nằm trên 1 NST </a:t>
            </a:r>
          </a:p>
          <a:p>
            <a:pPr algn="just"/>
            <a:r>
              <a:rPr lang="vi-VN" sz="2800" dirty="0">
                <a:solidFill>
                  <a:schemeClr val="bg1">
                    <a:lumMod val="95000"/>
                  </a:schemeClr>
                </a:solidFill>
                <a:latin typeface="Times New Roman" pitchFamily="18" charset="0"/>
                <a:cs typeface="Times New Roman" pitchFamily="18" charset="0"/>
              </a:rPr>
              <a:t>Đáp án c</a:t>
            </a:r>
          </a:p>
          <a:p>
            <a:pPr algn="just"/>
            <a:br>
              <a:rPr lang="vi-VN" sz="2800" dirty="0">
                <a:solidFill>
                  <a:schemeClr val="bg1">
                    <a:lumMod val="95000"/>
                  </a:schemeClr>
                </a:solidFill>
                <a:latin typeface="Times New Roman" pitchFamily="18" charset="0"/>
                <a:cs typeface="Times New Roman" pitchFamily="18" charset="0"/>
              </a:rPr>
            </a:br>
            <a:br>
              <a:rPr lang="vi-VN" sz="2800" dirty="0">
                <a:solidFill>
                  <a:schemeClr val="bg1">
                    <a:lumMod val="95000"/>
                  </a:schemeClr>
                </a:solidFill>
                <a:latin typeface="Times New Roman" pitchFamily="18" charset="0"/>
                <a:cs typeface="Times New Roman" pitchFamily="18" charset="0"/>
              </a:rPr>
            </a:br>
            <a:endParaRPr lang="en-US" sz="2800" dirty="0">
              <a:solidFill>
                <a:schemeClr val="bg1">
                  <a:lumMod val="9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393097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6" name="Text Box 4"/>
          <p:cNvSpPr txBox="1">
            <a:spLocks noChangeArrowheads="1"/>
          </p:cNvSpPr>
          <p:nvPr/>
        </p:nvSpPr>
        <p:spPr bwMode="auto">
          <a:xfrm>
            <a:off x="0" y="3"/>
            <a:ext cx="1219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algn="ctr" eaLnBrk="1" fontAlgn="base" hangingPunct="1">
              <a:spcBef>
                <a:spcPct val="50000"/>
              </a:spcBef>
              <a:spcAft>
                <a:spcPct val="0"/>
              </a:spcAft>
            </a:pPr>
            <a:r>
              <a:rPr lang="en-US" sz="2800" b="1">
                <a:solidFill>
                  <a:srgbClr val="FF3300"/>
                </a:solidFill>
                <a:latin typeface="Times New Roman" pitchFamily="18" charset="0"/>
              </a:rPr>
              <a:t>Sơ đồ lai (bài tập 4 trang 43 SGK)</a:t>
            </a:r>
          </a:p>
        </p:txBody>
      </p:sp>
      <p:sp>
        <p:nvSpPr>
          <p:cNvPr id="489477" name="Text Box 5"/>
          <p:cNvSpPr txBox="1">
            <a:spLocks noChangeArrowheads="1"/>
          </p:cNvSpPr>
          <p:nvPr/>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 A : Hạt trơn; a : Hạt nhăn; B : Có tua cuốn; b : Không có tua cuốn</a:t>
            </a:r>
          </a:p>
        </p:txBody>
      </p:sp>
      <p:sp>
        <p:nvSpPr>
          <p:cNvPr id="489478" name="Text Box 6"/>
          <p:cNvSpPr txBox="1">
            <a:spLocks noChangeArrowheads="1"/>
          </p:cNvSpPr>
          <p:nvPr/>
        </p:nvSpPr>
        <p:spPr bwMode="auto">
          <a:xfrm>
            <a:off x="609600" y="457200"/>
            <a:ext cx="690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Qui ước gen :</a:t>
            </a:r>
          </a:p>
        </p:txBody>
      </p:sp>
      <p:sp>
        <p:nvSpPr>
          <p:cNvPr id="489479" name="Text Box 7"/>
          <p:cNvSpPr txBox="1">
            <a:spLocks noChangeArrowheads="1"/>
          </p:cNvSpPr>
          <p:nvPr/>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 P : Hạt trơn, không có tua cuốn    x    Hạt nhăn, có tua cuốn</a:t>
            </a:r>
          </a:p>
        </p:txBody>
      </p:sp>
      <p:sp>
        <p:nvSpPr>
          <p:cNvPr id="489480" name="Text Box 8"/>
          <p:cNvSpPr txBox="1">
            <a:spLocks noChangeArrowheads="1"/>
          </p:cNvSpPr>
          <p:nvPr/>
        </p:nvSpPr>
        <p:spPr bwMode="auto">
          <a:xfrm>
            <a:off x="203200" y="1905000"/>
            <a:ext cx="121920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dirty="0">
                <a:solidFill>
                  <a:srgbClr val="000000"/>
                </a:solidFill>
              </a:rPr>
              <a:t>                                 </a:t>
            </a:r>
            <a:r>
              <a:rPr lang="en-US" sz="2400" b="1" dirty="0">
                <a:solidFill>
                  <a:srgbClr val="000000"/>
                </a:solidFill>
                <a:latin typeface="Times New Roman" pitchFamily="18" charset="0"/>
              </a:rPr>
              <a:t>Ab                                                  </a:t>
            </a:r>
            <a:r>
              <a:rPr lang="en-US" sz="2400" b="1" dirty="0" err="1">
                <a:solidFill>
                  <a:srgbClr val="000000"/>
                </a:solidFill>
                <a:latin typeface="Times New Roman" pitchFamily="18" charset="0"/>
              </a:rPr>
              <a:t>aB</a:t>
            </a:r>
            <a:endParaRPr lang="en-US" sz="2400" b="1" dirty="0">
              <a:solidFill>
                <a:srgbClr val="000000"/>
              </a:solidFill>
              <a:latin typeface="Times New Roman" pitchFamily="18" charset="0"/>
            </a:endParaRPr>
          </a:p>
          <a:p>
            <a:pPr eaLnBrk="1" fontAlgn="base" hangingPunct="1">
              <a:spcBef>
                <a:spcPct val="50000"/>
              </a:spcBef>
              <a:spcAft>
                <a:spcPct val="0"/>
              </a:spcAft>
            </a:pPr>
            <a:r>
              <a:rPr lang="en-US" sz="2400" b="1" dirty="0">
                <a:solidFill>
                  <a:srgbClr val="000000"/>
                </a:solidFill>
                <a:latin typeface="Times New Roman" pitchFamily="18" charset="0"/>
              </a:rPr>
              <a:t>                       Ab                                                   </a:t>
            </a:r>
            <a:r>
              <a:rPr lang="en-US" sz="2400" b="1" dirty="0" err="1">
                <a:solidFill>
                  <a:srgbClr val="000000"/>
                </a:solidFill>
                <a:latin typeface="Times New Roman" pitchFamily="18" charset="0"/>
              </a:rPr>
              <a:t>aB</a:t>
            </a:r>
            <a:r>
              <a:rPr lang="en-US" sz="2400" b="1" dirty="0">
                <a:solidFill>
                  <a:srgbClr val="000000"/>
                </a:solidFill>
                <a:latin typeface="Times New Roman" pitchFamily="18" charset="0"/>
              </a:rPr>
              <a:t>                                            </a:t>
            </a:r>
            <a:endParaRPr lang="en-US" dirty="0">
              <a:solidFill>
                <a:srgbClr val="000000"/>
              </a:solidFill>
            </a:endParaRPr>
          </a:p>
        </p:txBody>
      </p:sp>
      <p:sp>
        <p:nvSpPr>
          <p:cNvPr id="489482" name="Text Box 10"/>
          <p:cNvSpPr txBox="1">
            <a:spLocks noChangeArrowheads="1"/>
          </p:cNvSpPr>
          <p:nvPr/>
        </p:nvSpPr>
        <p:spPr bwMode="auto">
          <a:xfrm>
            <a:off x="0" y="3581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 F1 :                                           Ab / aB (Hạt trơn, có tua cuốn)</a:t>
            </a:r>
          </a:p>
        </p:txBody>
      </p:sp>
      <p:sp>
        <p:nvSpPr>
          <p:cNvPr id="489483" name="Text Box 11"/>
          <p:cNvSpPr txBox="1">
            <a:spLocks noChangeArrowheads="1"/>
          </p:cNvSpPr>
          <p:nvPr/>
        </p:nvSpPr>
        <p:spPr bwMode="auto">
          <a:xfrm>
            <a:off x="0" y="4114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F1 X F1 :     Ab / aB                   x              Ab / aB             </a:t>
            </a:r>
          </a:p>
        </p:txBody>
      </p:sp>
      <p:sp>
        <p:nvSpPr>
          <p:cNvPr id="489484" name="Text Box 12"/>
          <p:cNvSpPr txBox="1">
            <a:spLocks noChangeArrowheads="1"/>
          </p:cNvSpPr>
          <p:nvPr/>
        </p:nvSpPr>
        <p:spPr bwMode="auto">
          <a:xfrm>
            <a:off x="0" y="4572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G</a:t>
            </a:r>
            <a:r>
              <a:rPr lang="en-US" sz="2800" b="1" baseline="-25000">
                <a:solidFill>
                  <a:srgbClr val="000000"/>
                </a:solidFill>
                <a:latin typeface="Times New Roman" pitchFamily="18" charset="0"/>
              </a:rPr>
              <a:t>F1 </a:t>
            </a:r>
            <a:r>
              <a:rPr lang="en-US" sz="2400" b="1">
                <a:solidFill>
                  <a:srgbClr val="000000"/>
                </a:solidFill>
                <a:latin typeface="Times New Roman" pitchFamily="18" charset="0"/>
              </a:rPr>
              <a:t> :           Ab,  aB                                    Ab,   aB</a:t>
            </a:r>
          </a:p>
        </p:txBody>
      </p:sp>
      <p:sp>
        <p:nvSpPr>
          <p:cNvPr id="489486" name="Line 14"/>
          <p:cNvSpPr>
            <a:spLocks noChangeShapeType="1"/>
          </p:cNvSpPr>
          <p:nvPr/>
        </p:nvSpPr>
        <p:spPr bwMode="auto">
          <a:xfrm>
            <a:off x="1930400" y="2362200"/>
            <a:ext cx="71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VNI-Times" pitchFamily="2" charset="0"/>
            </a:endParaRPr>
          </a:p>
        </p:txBody>
      </p:sp>
      <p:sp>
        <p:nvSpPr>
          <p:cNvPr id="489487" name="Line 15"/>
          <p:cNvSpPr>
            <a:spLocks noChangeShapeType="1"/>
          </p:cNvSpPr>
          <p:nvPr/>
        </p:nvSpPr>
        <p:spPr bwMode="auto">
          <a:xfrm flipV="1">
            <a:off x="6096000" y="2362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VNI-Times" pitchFamily="2" charset="0"/>
            </a:endParaRPr>
          </a:p>
        </p:txBody>
      </p:sp>
      <p:sp>
        <p:nvSpPr>
          <p:cNvPr id="489488" name="Text Box 16"/>
          <p:cNvSpPr txBox="1">
            <a:spLocks noChangeArrowheads="1"/>
          </p:cNvSpPr>
          <p:nvPr/>
        </p:nvSpPr>
        <p:spPr bwMode="auto">
          <a:xfrm>
            <a:off x="0" y="2971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dirty="0">
                <a:solidFill>
                  <a:srgbClr val="000000"/>
                </a:solidFill>
                <a:latin typeface="Times New Roman" pitchFamily="18" charset="0"/>
              </a:rPr>
              <a:t> G</a:t>
            </a:r>
            <a:r>
              <a:rPr lang="en-US" sz="2400" b="1" baseline="-25000" dirty="0">
                <a:solidFill>
                  <a:srgbClr val="000000"/>
                </a:solidFill>
                <a:latin typeface="Times New Roman" pitchFamily="18" charset="0"/>
              </a:rPr>
              <a:t>P</a:t>
            </a:r>
            <a:r>
              <a:rPr lang="en-US" sz="2400" b="1" dirty="0">
                <a:solidFill>
                  <a:srgbClr val="000000"/>
                </a:solidFill>
                <a:latin typeface="Times New Roman" pitchFamily="18" charset="0"/>
              </a:rPr>
              <a:t> :          Ab                                                   </a:t>
            </a:r>
            <a:r>
              <a:rPr lang="en-US" sz="2400" b="1" dirty="0" err="1">
                <a:solidFill>
                  <a:srgbClr val="000000"/>
                </a:solidFill>
                <a:latin typeface="Times New Roman" pitchFamily="18" charset="0"/>
              </a:rPr>
              <a:t>aB</a:t>
            </a:r>
            <a:endParaRPr lang="en-US" sz="2400" b="1" dirty="0">
              <a:solidFill>
                <a:srgbClr val="000000"/>
              </a:solidFill>
              <a:latin typeface="Times New Roman" pitchFamily="18" charset="0"/>
            </a:endParaRPr>
          </a:p>
        </p:txBody>
      </p:sp>
      <p:sp>
        <p:nvSpPr>
          <p:cNvPr id="489489" name="Line 17"/>
          <p:cNvSpPr>
            <a:spLocks noChangeShapeType="1"/>
          </p:cNvSpPr>
          <p:nvPr/>
        </p:nvSpPr>
        <p:spPr bwMode="auto">
          <a:xfrm>
            <a:off x="1494118" y="3352800"/>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VNI-Times" pitchFamily="2" charset="0"/>
            </a:endParaRPr>
          </a:p>
        </p:txBody>
      </p:sp>
      <p:sp>
        <p:nvSpPr>
          <p:cNvPr id="489490" name="Line 18"/>
          <p:cNvSpPr>
            <a:spLocks noChangeShapeType="1"/>
          </p:cNvSpPr>
          <p:nvPr/>
        </p:nvSpPr>
        <p:spPr bwMode="auto">
          <a:xfrm>
            <a:off x="5647764" y="3429000"/>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VNI-Times" pitchFamily="2" charset="0"/>
            </a:endParaRPr>
          </a:p>
        </p:txBody>
      </p:sp>
      <p:sp>
        <p:nvSpPr>
          <p:cNvPr id="489491" name="Line 19"/>
          <p:cNvSpPr>
            <a:spLocks noChangeShapeType="1"/>
          </p:cNvSpPr>
          <p:nvPr/>
        </p:nvSpPr>
        <p:spPr bwMode="auto">
          <a:xfrm>
            <a:off x="1494118" y="5003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VNI-Times" pitchFamily="2" charset="0"/>
            </a:endParaRPr>
          </a:p>
        </p:txBody>
      </p:sp>
      <p:sp>
        <p:nvSpPr>
          <p:cNvPr id="489492" name="Line 20"/>
          <p:cNvSpPr>
            <a:spLocks noChangeShapeType="1"/>
          </p:cNvSpPr>
          <p:nvPr/>
        </p:nvSpPr>
        <p:spPr bwMode="auto">
          <a:xfrm>
            <a:off x="2187388" y="5003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VNI-Times" pitchFamily="2" charset="0"/>
            </a:endParaRPr>
          </a:p>
        </p:txBody>
      </p:sp>
      <p:sp>
        <p:nvSpPr>
          <p:cNvPr id="489493" name="Line 21"/>
          <p:cNvSpPr>
            <a:spLocks noChangeShapeType="1"/>
          </p:cNvSpPr>
          <p:nvPr/>
        </p:nvSpPr>
        <p:spPr bwMode="auto">
          <a:xfrm>
            <a:off x="5247341" y="5003800"/>
            <a:ext cx="50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VNI-Times" pitchFamily="2" charset="0"/>
            </a:endParaRPr>
          </a:p>
        </p:txBody>
      </p:sp>
      <p:sp>
        <p:nvSpPr>
          <p:cNvPr id="489494" name="Line 22"/>
          <p:cNvSpPr>
            <a:spLocks noChangeShapeType="1"/>
          </p:cNvSpPr>
          <p:nvPr/>
        </p:nvSpPr>
        <p:spPr bwMode="auto">
          <a:xfrm>
            <a:off x="5994400" y="5003800"/>
            <a:ext cx="71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latin typeface="VNI-Times" pitchFamily="2" charset="0"/>
            </a:endParaRPr>
          </a:p>
        </p:txBody>
      </p:sp>
      <p:sp>
        <p:nvSpPr>
          <p:cNvPr id="489495" name="Text Box 23"/>
          <p:cNvSpPr txBox="1">
            <a:spLocks noChangeArrowheads="1"/>
          </p:cNvSpPr>
          <p:nvPr/>
        </p:nvSpPr>
        <p:spPr bwMode="auto">
          <a:xfrm>
            <a:off x="0" y="518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dirty="0">
                <a:solidFill>
                  <a:srgbClr val="000000"/>
                </a:solidFill>
                <a:latin typeface="Times New Roman" pitchFamily="18" charset="0"/>
              </a:rPr>
              <a:t>F2  :  1 Ab / Ab      ,  1  Ab / </a:t>
            </a:r>
            <a:r>
              <a:rPr lang="en-US" sz="2400" b="1" dirty="0" err="1">
                <a:solidFill>
                  <a:srgbClr val="000000"/>
                </a:solidFill>
                <a:latin typeface="Times New Roman" pitchFamily="18" charset="0"/>
              </a:rPr>
              <a:t>aB</a:t>
            </a:r>
            <a:r>
              <a:rPr lang="en-US" sz="2400" b="1" dirty="0">
                <a:solidFill>
                  <a:srgbClr val="000000"/>
                </a:solidFill>
                <a:latin typeface="Times New Roman" pitchFamily="18" charset="0"/>
              </a:rPr>
              <a:t>          ,  1 Ab / </a:t>
            </a:r>
            <a:r>
              <a:rPr lang="en-US" sz="2400" b="1" dirty="0" err="1">
                <a:solidFill>
                  <a:srgbClr val="000000"/>
                </a:solidFill>
                <a:latin typeface="Times New Roman" pitchFamily="18" charset="0"/>
              </a:rPr>
              <a:t>aB</a:t>
            </a:r>
            <a:r>
              <a:rPr lang="en-US" sz="2400" b="1" dirty="0">
                <a:solidFill>
                  <a:srgbClr val="000000"/>
                </a:solidFill>
                <a:latin typeface="Times New Roman" pitchFamily="18" charset="0"/>
              </a:rPr>
              <a:t>      ,  1 </a:t>
            </a:r>
            <a:r>
              <a:rPr lang="en-US" sz="2400" b="1" dirty="0" err="1">
                <a:solidFill>
                  <a:srgbClr val="000000"/>
                </a:solidFill>
                <a:latin typeface="Times New Roman" pitchFamily="18" charset="0"/>
              </a:rPr>
              <a:t>aB</a:t>
            </a:r>
            <a:r>
              <a:rPr lang="en-US" sz="2400" b="1" dirty="0">
                <a:solidFill>
                  <a:srgbClr val="000000"/>
                </a:solidFill>
                <a:latin typeface="Times New Roman" pitchFamily="18" charset="0"/>
              </a:rPr>
              <a:t> / </a:t>
            </a:r>
            <a:r>
              <a:rPr lang="en-US" sz="2400" b="1" dirty="0" err="1">
                <a:solidFill>
                  <a:srgbClr val="000000"/>
                </a:solidFill>
                <a:latin typeface="Times New Roman" pitchFamily="18" charset="0"/>
              </a:rPr>
              <a:t>aB</a:t>
            </a:r>
            <a:endParaRPr lang="en-US" sz="2400" b="1" dirty="0">
              <a:solidFill>
                <a:srgbClr val="000000"/>
              </a:solidFill>
              <a:latin typeface="Times New Roman" pitchFamily="18" charset="0"/>
            </a:endParaRPr>
          </a:p>
        </p:txBody>
      </p:sp>
      <p:sp>
        <p:nvSpPr>
          <p:cNvPr id="489496" name="Text Box 24"/>
          <p:cNvSpPr txBox="1">
            <a:spLocks noChangeArrowheads="1"/>
          </p:cNvSpPr>
          <p:nvPr/>
        </p:nvSpPr>
        <p:spPr bwMode="auto">
          <a:xfrm>
            <a:off x="508000" y="5715000"/>
            <a:ext cx="436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Trơn, không TC :</a:t>
            </a:r>
          </a:p>
        </p:txBody>
      </p:sp>
      <p:sp>
        <p:nvSpPr>
          <p:cNvPr id="489497" name="Text Box 25"/>
          <p:cNvSpPr txBox="1">
            <a:spLocks noChangeArrowheads="1"/>
          </p:cNvSpPr>
          <p:nvPr/>
        </p:nvSpPr>
        <p:spPr bwMode="auto">
          <a:xfrm>
            <a:off x="3759200" y="5707063"/>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Trơn, có TC :</a:t>
            </a:r>
          </a:p>
        </p:txBody>
      </p:sp>
      <p:sp>
        <p:nvSpPr>
          <p:cNvPr id="489498" name="Text Box 26"/>
          <p:cNvSpPr txBox="1">
            <a:spLocks noChangeArrowheads="1"/>
          </p:cNvSpPr>
          <p:nvPr/>
        </p:nvSpPr>
        <p:spPr bwMode="auto">
          <a:xfrm>
            <a:off x="6299200" y="5715000"/>
            <a:ext cx="294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Trơn, có TC :</a:t>
            </a:r>
          </a:p>
        </p:txBody>
      </p:sp>
      <p:sp>
        <p:nvSpPr>
          <p:cNvPr id="489499" name="Text Box 27"/>
          <p:cNvSpPr txBox="1">
            <a:spLocks noChangeArrowheads="1"/>
          </p:cNvSpPr>
          <p:nvPr/>
        </p:nvSpPr>
        <p:spPr bwMode="auto">
          <a:xfrm>
            <a:off x="8636000" y="5715000"/>
            <a:ext cx="355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  Nhăn, Có TC</a:t>
            </a:r>
          </a:p>
        </p:txBody>
      </p:sp>
      <p:sp>
        <p:nvSpPr>
          <p:cNvPr id="489500" name="Text Box 28"/>
          <p:cNvSpPr txBox="1">
            <a:spLocks noChangeArrowheads="1"/>
          </p:cNvSpPr>
          <p:nvPr/>
        </p:nvSpPr>
        <p:spPr bwMode="auto">
          <a:xfrm>
            <a:off x="0" y="6324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99"/>
                </a:solidFill>
                <a:latin typeface="Times New Roman" pitchFamily="18" charset="0"/>
              </a:rPr>
              <a:t>Tỉ lệ KH ở F2 : 1 Trơn, không TC : 2 Trơn, có TC : 1 nhăn, có TC</a:t>
            </a:r>
          </a:p>
        </p:txBody>
      </p:sp>
      <p:sp>
        <p:nvSpPr>
          <p:cNvPr id="2" name="Left Brace 1"/>
          <p:cNvSpPr/>
          <p:nvPr/>
        </p:nvSpPr>
        <p:spPr>
          <a:xfrm rot="16200000">
            <a:off x="6146800" y="4699000"/>
            <a:ext cx="304800" cy="32512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a:solidFill>
                <a:srgbClr val="000000"/>
              </a:solidFill>
            </a:endParaRPr>
          </a:p>
        </p:txBody>
      </p:sp>
      <mc:AlternateContent xmlns:mc="http://schemas.openxmlformats.org/markup-compatibility/2006" xmlns:p14="http://schemas.microsoft.com/office/powerpoint/2010/main">
        <mc:Choice Requires="p14">
          <p:contentPart p14:bwMode="auto" r:id="rId3">
            <p14:nvContentPartPr>
              <p14:cNvPr id="489657" name="Ink 489656">
                <a:extLst>
                  <a:ext uri="{FF2B5EF4-FFF2-40B4-BE49-F238E27FC236}">
                    <a16:creationId xmlns:a16="http://schemas.microsoft.com/office/drawing/2014/main" id="{53DABACD-8869-4E53-B85D-DD8C0B5113D2}"/>
                  </a:ext>
                </a:extLst>
              </p14:cNvPr>
              <p14:cNvContentPartPr/>
              <p14:nvPr/>
            </p14:nvContentPartPr>
            <p14:xfrm>
              <a:off x="4531873" y="6392513"/>
              <a:ext cx="30600" cy="16920"/>
            </p14:xfrm>
          </p:contentPart>
        </mc:Choice>
        <mc:Fallback xmlns="">
          <p:pic>
            <p:nvPicPr>
              <p:cNvPr id="489657" name="Ink 489656">
                <a:extLst>
                  <a:ext uri="{FF2B5EF4-FFF2-40B4-BE49-F238E27FC236}">
                    <a16:creationId xmlns:a16="http://schemas.microsoft.com/office/drawing/2014/main" id="{53DABACD-8869-4E53-B85D-DD8C0B5113D2}"/>
                  </a:ext>
                </a:extLst>
              </p:cNvPr>
              <p:cNvPicPr/>
              <p:nvPr/>
            </p:nvPicPr>
            <p:blipFill>
              <a:blip r:embed="rId4"/>
              <a:stretch>
                <a:fillRect/>
              </a:stretch>
            </p:blipFill>
            <p:spPr>
              <a:xfrm>
                <a:off x="4522873" y="6383513"/>
                <a:ext cx="48240" cy="345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89658" name="Ink 489657">
                <a:extLst>
                  <a:ext uri="{FF2B5EF4-FFF2-40B4-BE49-F238E27FC236}">
                    <a16:creationId xmlns:a16="http://schemas.microsoft.com/office/drawing/2014/main" id="{4AA595C1-5179-429D-B308-89CF7653000A}"/>
                  </a:ext>
                </a:extLst>
              </p14:cNvPr>
              <p14:cNvContentPartPr/>
              <p14:nvPr/>
            </p14:nvContentPartPr>
            <p14:xfrm>
              <a:off x="5976553" y="6490433"/>
              <a:ext cx="11520" cy="6480"/>
            </p14:xfrm>
          </p:contentPart>
        </mc:Choice>
        <mc:Fallback xmlns="">
          <p:pic>
            <p:nvPicPr>
              <p:cNvPr id="489658" name="Ink 489657">
                <a:extLst>
                  <a:ext uri="{FF2B5EF4-FFF2-40B4-BE49-F238E27FC236}">
                    <a16:creationId xmlns:a16="http://schemas.microsoft.com/office/drawing/2014/main" id="{4AA595C1-5179-429D-B308-89CF7653000A}"/>
                  </a:ext>
                </a:extLst>
              </p:cNvPr>
              <p:cNvPicPr/>
              <p:nvPr/>
            </p:nvPicPr>
            <p:blipFill>
              <a:blip r:embed="rId6"/>
              <a:stretch>
                <a:fillRect/>
              </a:stretch>
            </p:blipFill>
            <p:spPr>
              <a:xfrm>
                <a:off x="5967553" y="6481433"/>
                <a:ext cx="29160" cy="24120"/>
              </a:xfrm>
              <a:prstGeom prst="rect">
                <a:avLst/>
              </a:prstGeom>
            </p:spPr>
          </p:pic>
        </mc:Fallback>
      </mc:AlternateContent>
    </p:spTree>
    <p:extLst>
      <p:ext uri="{BB962C8B-B14F-4D97-AF65-F5344CB8AC3E}">
        <p14:creationId xmlns:p14="http://schemas.microsoft.com/office/powerpoint/2010/main" val="42120569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89476"/>
                                        </p:tgtEl>
                                        <p:attrNameLst>
                                          <p:attrName>style.visibility</p:attrName>
                                        </p:attrNameLst>
                                      </p:cBhvr>
                                      <p:to>
                                        <p:strVal val="visible"/>
                                      </p:to>
                                    </p:set>
                                    <p:animEffect transition="in" filter="box(in)">
                                      <p:cBhvr>
                                        <p:cTn id="7" dur="500"/>
                                        <p:tgtEl>
                                          <p:spTgt spid="489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89478"/>
                                        </p:tgtEl>
                                        <p:attrNameLst>
                                          <p:attrName>style.visibility</p:attrName>
                                        </p:attrNameLst>
                                      </p:cBhvr>
                                      <p:to>
                                        <p:strVal val="visible"/>
                                      </p:to>
                                    </p:set>
                                    <p:animEffect transition="in" filter="box(in)">
                                      <p:cBhvr>
                                        <p:cTn id="12" dur="500"/>
                                        <p:tgtEl>
                                          <p:spTgt spid="489478"/>
                                        </p:tgtEl>
                                      </p:cBhvr>
                                    </p:animEffect>
                                  </p:childTnLst>
                                </p:cTn>
                              </p:par>
                            </p:childTnLst>
                          </p:cTn>
                        </p:par>
                        <p:par>
                          <p:cTn id="13" fill="hold" nodeType="afterGroup">
                            <p:stCondLst>
                              <p:cond delay="500"/>
                            </p:stCondLst>
                            <p:childTnLst>
                              <p:par>
                                <p:cTn id="14" presetID="4" presetClass="entr" presetSubtype="16" fill="hold" grpId="0" nodeType="afterEffect">
                                  <p:stCondLst>
                                    <p:cond delay="0"/>
                                  </p:stCondLst>
                                  <p:childTnLst>
                                    <p:set>
                                      <p:cBhvr>
                                        <p:cTn id="15" dur="1" fill="hold">
                                          <p:stCondLst>
                                            <p:cond delay="0"/>
                                          </p:stCondLst>
                                        </p:cTn>
                                        <p:tgtEl>
                                          <p:spTgt spid="489477"/>
                                        </p:tgtEl>
                                        <p:attrNameLst>
                                          <p:attrName>style.visibility</p:attrName>
                                        </p:attrNameLst>
                                      </p:cBhvr>
                                      <p:to>
                                        <p:strVal val="visible"/>
                                      </p:to>
                                    </p:set>
                                    <p:animEffect transition="in" filter="box(in)">
                                      <p:cBhvr>
                                        <p:cTn id="16" dur="500"/>
                                        <p:tgtEl>
                                          <p:spTgt spid="489477"/>
                                        </p:tgtEl>
                                      </p:cBhvr>
                                    </p:animEffect>
                                  </p:childTnLst>
                                </p:cTn>
                              </p:par>
                            </p:childTnLst>
                          </p:cTn>
                        </p:par>
                        <p:par>
                          <p:cTn id="17" fill="hold" nodeType="afterGroup">
                            <p:stCondLst>
                              <p:cond delay="1000"/>
                            </p:stCondLst>
                            <p:childTnLst>
                              <p:par>
                                <p:cTn id="18" presetID="4" presetClass="entr" presetSubtype="16" fill="hold" grpId="0" nodeType="afterEffect">
                                  <p:stCondLst>
                                    <p:cond delay="0"/>
                                  </p:stCondLst>
                                  <p:childTnLst>
                                    <p:set>
                                      <p:cBhvr>
                                        <p:cTn id="19" dur="1" fill="hold">
                                          <p:stCondLst>
                                            <p:cond delay="0"/>
                                          </p:stCondLst>
                                        </p:cTn>
                                        <p:tgtEl>
                                          <p:spTgt spid="489479"/>
                                        </p:tgtEl>
                                        <p:attrNameLst>
                                          <p:attrName>style.visibility</p:attrName>
                                        </p:attrNameLst>
                                      </p:cBhvr>
                                      <p:to>
                                        <p:strVal val="visible"/>
                                      </p:to>
                                    </p:set>
                                    <p:animEffect transition="in" filter="box(in)">
                                      <p:cBhvr>
                                        <p:cTn id="20" dur="500"/>
                                        <p:tgtEl>
                                          <p:spTgt spid="489479"/>
                                        </p:tgtEl>
                                      </p:cBhvr>
                                    </p:animEffect>
                                  </p:childTnLst>
                                </p:cTn>
                              </p:par>
                            </p:childTnLst>
                          </p:cTn>
                        </p:par>
                        <p:par>
                          <p:cTn id="21" fill="hold" nodeType="afterGroup">
                            <p:stCondLst>
                              <p:cond delay="1500"/>
                            </p:stCondLst>
                            <p:childTnLst>
                              <p:par>
                                <p:cTn id="22" presetID="4" presetClass="entr" presetSubtype="16" fill="hold" grpId="0" nodeType="afterEffect">
                                  <p:stCondLst>
                                    <p:cond delay="0"/>
                                  </p:stCondLst>
                                  <p:childTnLst>
                                    <p:set>
                                      <p:cBhvr>
                                        <p:cTn id="23" dur="1" fill="hold">
                                          <p:stCondLst>
                                            <p:cond delay="0"/>
                                          </p:stCondLst>
                                        </p:cTn>
                                        <p:tgtEl>
                                          <p:spTgt spid="489480"/>
                                        </p:tgtEl>
                                        <p:attrNameLst>
                                          <p:attrName>style.visibility</p:attrName>
                                        </p:attrNameLst>
                                      </p:cBhvr>
                                      <p:to>
                                        <p:strVal val="visible"/>
                                      </p:to>
                                    </p:set>
                                    <p:animEffect transition="in" filter="box(in)">
                                      <p:cBhvr>
                                        <p:cTn id="24" dur="500"/>
                                        <p:tgtEl>
                                          <p:spTgt spid="489480"/>
                                        </p:tgtEl>
                                      </p:cBhvr>
                                    </p:animEffect>
                                  </p:childTnLst>
                                </p:cTn>
                              </p:par>
                            </p:childTnLst>
                          </p:cTn>
                        </p:par>
                        <p:par>
                          <p:cTn id="25" fill="hold" nodeType="afterGroup">
                            <p:stCondLst>
                              <p:cond delay="2000"/>
                            </p:stCondLst>
                            <p:childTnLst>
                              <p:par>
                                <p:cTn id="26" presetID="4" presetClass="entr" presetSubtype="16" fill="hold" grpId="0" nodeType="afterEffect">
                                  <p:stCondLst>
                                    <p:cond delay="0"/>
                                  </p:stCondLst>
                                  <p:childTnLst>
                                    <p:set>
                                      <p:cBhvr>
                                        <p:cTn id="27" dur="1" fill="hold">
                                          <p:stCondLst>
                                            <p:cond delay="0"/>
                                          </p:stCondLst>
                                        </p:cTn>
                                        <p:tgtEl>
                                          <p:spTgt spid="489486"/>
                                        </p:tgtEl>
                                        <p:attrNameLst>
                                          <p:attrName>style.visibility</p:attrName>
                                        </p:attrNameLst>
                                      </p:cBhvr>
                                      <p:to>
                                        <p:strVal val="visible"/>
                                      </p:to>
                                    </p:set>
                                    <p:animEffect transition="in" filter="box(in)">
                                      <p:cBhvr>
                                        <p:cTn id="28" dur="500"/>
                                        <p:tgtEl>
                                          <p:spTgt spid="489486"/>
                                        </p:tgtEl>
                                      </p:cBhvr>
                                    </p:animEffect>
                                  </p:childTnLst>
                                </p:cTn>
                              </p:par>
                            </p:childTnLst>
                          </p:cTn>
                        </p:par>
                        <p:par>
                          <p:cTn id="29" fill="hold" nodeType="afterGroup">
                            <p:stCondLst>
                              <p:cond delay="2500"/>
                            </p:stCondLst>
                            <p:childTnLst>
                              <p:par>
                                <p:cTn id="30" presetID="4" presetClass="entr" presetSubtype="16" fill="hold" grpId="0" nodeType="afterEffect">
                                  <p:stCondLst>
                                    <p:cond delay="0"/>
                                  </p:stCondLst>
                                  <p:childTnLst>
                                    <p:set>
                                      <p:cBhvr>
                                        <p:cTn id="31" dur="1" fill="hold">
                                          <p:stCondLst>
                                            <p:cond delay="0"/>
                                          </p:stCondLst>
                                        </p:cTn>
                                        <p:tgtEl>
                                          <p:spTgt spid="489487"/>
                                        </p:tgtEl>
                                        <p:attrNameLst>
                                          <p:attrName>style.visibility</p:attrName>
                                        </p:attrNameLst>
                                      </p:cBhvr>
                                      <p:to>
                                        <p:strVal val="visible"/>
                                      </p:to>
                                    </p:set>
                                    <p:animEffect transition="in" filter="box(in)">
                                      <p:cBhvr>
                                        <p:cTn id="32" dur="500"/>
                                        <p:tgtEl>
                                          <p:spTgt spid="489487"/>
                                        </p:tgtEl>
                                      </p:cBhvr>
                                    </p:animEffect>
                                  </p:childTnLst>
                                </p:cTn>
                              </p:par>
                            </p:childTnLst>
                          </p:cTn>
                        </p:par>
                        <p:par>
                          <p:cTn id="33" fill="hold" nodeType="afterGroup">
                            <p:stCondLst>
                              <p:cond delay="3000"/>
                            </p:stCondLst>
                            <p:childTnLst>
                              <p:par>
                                <p:cTn id="34" presetID="4" presetClass="entr" presetSubtype="16" fill="hold" grpId="0" nodeType="afterEffect">
                                  <p:stCondLst>
                                    <p:cond delay="0"/>
                                  </p:stCondLst>
                                  <p:childTnLst>
                                    <p:set>
                                      <p:cBhvr>
                                        <p:cTn id="35" dur="1" fill="hold">
                                          <p:stCondLst>
                                            <p:cond delay="0"/>
                                          </p:stCondLst>
                                        </p:cTn>
                                        <p:tgtEl>
                                          <p:spTgt spid="489488"/>
                                        </p:tgtEl>
                                        <p:attrNameLst>
                                          <p:attrName>style.visibility</p:attrName>
                                        </p:attrNameLst>
                                      </p:cBhvr>
                                      <p:to>
                                        <p:strVal val="visible"/>
                                      </p:to>
                                    </p:set>
                                    <p:animEffect transition="in" filter="box(in)">
                                      <p:cBhvr>
                                        <p:cTn id="36" dur="500"/>
                                        <p:tgtEl>
                                          <p:spTgt spid="489488"/>
                                        </p:tgtEl>
                                      </p:cBhvr>
                                    </p:animEffect>
                                  </p:childTnLst>
                                </p:cTn>
                              </p:par>
                            </p:childTnLst>
                          </p:cTn>
                        </p:par>
                        <p:par>
                          <p:cTn id="37" fill="hold" nodeType="afterGroup">
                            <p:stCondLst>
                              <p:cond delay="3500"/>
                            </p:stCondLst>
                            <p:childTnLst>
                              <p:par>
                                <p:cTn id="38" presetID="4" presetClass="entr" presetSubtype="16" fill="hold" grpId="0" nodeType="afterEffect">
                                  <p:stCondLst>
                                    <p:cond delay="0"/>
                                  </p:stCondLst>
                                  <p:childTnLst>
                                    <p:set>
                                      <p:cBhvr>
                                        <p:cTn id="39" dur="1" fill="hold">
                                          <p:stCondLst>
                                            <p:cond delay="0"/>
                                          </p:stCondLst>
                                        </p:cTn>
                                        <p:tgtEl>
                                          <p:spTgt spid="489489"/>
                                        </p:tgtEl>
                                        <p:attrNameLst>
                                          <p:attrName>style.visibility</p:attrName>
                                        </p:attrNameLst>
                                      </p:cBhvr>
                                      <p:to>
                                        <p:strVal val="visible"/>
                                      </p:to>
                                    </p:set>
                                    <p:animEffect transition="in" filter="box(in)">
                                      <p:cBhvr>
                                        <p:cTn id="40" dur="500"/>
                                        <p:tgtEl>
                                          <p:spTgt spid="489489"/>
                                        </p:tgtEl>
                                      </p:cBhvr>
                                    </p:animEffect>
                                  </p:childTnLst>
                                </p:cTn>
                              </p:par>
                            </p:childTnLst>
                          </p:cTn>
                        </p:par>
                        <p:par>
                          <p:cTn id="41" fill="hold" nodeType="afterGroup">
                            <p:stCondLst>
                              <p:cond delay="4000"/>
                            </p:stCondLst>
                            <p:childTnLst>
                              <p:par>
                                <p:cTn id="42" presetID="4" presetClass="entr" presetSubtype="16" fill="hold" grpId="0" nodeType="afterEffect">
                                  <p:stCondLst>
                                    <p:cond delay="0"/>
                                  </p:stCondLst>
                                  <p:childTnLst>
                                    <p:set>
                                      <p:cBhvr>
                                        <p:cTn id="43" dur="1" fill="hold">
                                          <p:stCondLst>
                                            <p:cond delay="0"/>
                                          </p:stCondLst>
                                        </p:cTn>
                                        <p:tgtEl>
                                          <p:spTgt spid="489490"/>
                                        </p:tgtEl>
                                        <p:attrNameLst>
                                          <p:attrName>style.visibility</p:attrName>
                                        </p:attrNameLst>
                                      </p:cBhvr>
                                      <p:to>
                                        <p:strVal val="visible"/>
                                      </p:to>
                                    </p:set>
                                    <p:animEffect transition="in" filter="box(in)">
                                      <p:cBhvr>
                                        <p:cTn id="44" dur="500"/>
                                        <p:tgtEl>
                                          <p:spTgt spid="489490"/>
                                        </p:tgtEl>
                                      </p:cBhvr>
                                    </p:animEffect>
                                  </p:childTnLst>
                                </p:cTn>
                              </p:par>
                            </p:childTnLst>
                          </p:cTn>
                        </p:par>
                        <p:par>
                          <p:cTn id="45" fill="hold" nodeType="afterGroup">
                            <p:stCondLst>
                              <p:cond delay="4500"/>
                            </p:stCondLst>
                            <p:childTnLst>
                              <p:par>
                                <p:cTn id="46" presetID="4" presetClass="entr" presetSubtype="16" fill="hold" grpId="0" nodeType="afterEffect">
                                  <p:stCondLst>
                                    <p:cond delay="0"/>
                                  </p:stCondLst>
                                  <p:childTnLst>
                                    <p:set>
                                      <p:cBhvr>
                                        <p:cTn id="47" dur="1" fill="hold">
                                          <p:stCondLst>
                                            <p:cond delay="0"/>
                                          </p:stCondLst>
                                        </p:cTn>
                                        <p:tgtEl>
                                          <p:spTgt spid="489482"/>
                                        </p:tgtEl>
                                        <p:attrNameLst>
                                          <p:attrName>style.visibility</p:attrName>
                                        </p:attrNameLst>
                                      </p:cBhvr>
                                      <p:to>
                                        <p:strVal val="visible"/>
                                      </p:to>
                                    </p:set>
                                    <p:animEffect transition="in" filter="box(in)">
                                      <p:cBhvr>
                                        <p:cTn id="48" dur="500"/>
                                        <p:tgtEl>
                                          <p:spTgt spid="489482"/>
                                        </p:tgtEl>
                                      </p:cBhvr>
                                    </p:animEffect>
                                  </p:childTnLst>
                                </p:cTn>
                              </p:par>
                            </p:childTnLst>
                          </p:cTn>
                        </p:par>
                        <p:par>
                          <p:cTn id="49" fill="hold" nodeType="afterGroup">
                            <p:stCondLst>
                              <p:cond delay="5000"/>
                            </p:stCondLst>
                            <p:childTnLst>
                              <p:par>
                                <p:cTn id="50" presetID="4" presetClass="entr" presetSubtype="16" fill="hold" grpId="0" nodeType="afterEffect">
                                  <p:stCondLst>
                                    <p:cond delay="0"/>
                                  </p:stCondLst>
                                  <p:childTnLst>
                                    <p:set>
                                      <p:cBhvr>
                                        <p:cTn id="51" dur="1" fill="hold">
                                          <p:stCondLst>
                                            <p:cond delay="0"/>
                                          </p:stCondLst>
                                        </p:cTn>
                                        <p:tgtEl>
                                          <p:spTgt spid="489483"/>
                                        </p:tgtEl>
                                        <p:attrNameLst>
                                          <p:attrName>style.visibility</p:attrName>
                                        </p:attrNameLst>
                                      </p:cBhvr>
                                      <p:to>
                                        <p:strVal val="visible"/>
                                      </p:to>
                                    </p:set>
                                    <p:animEffect transition="in" filter="box(in)">
                                      <p:cBhvr>
                                        <p:cTn id="52" dur="500"/>
                                        <p:tgtEl>
                                          <p:spTgt spid="489483"/>
                                        </p:tgtEl>
                                      </p:cBhvr>
                                    </p:animEffect>
                                  </p:childTnLst>
                                </p:cTn>
                              </p:par>
                            </p:childTnLst>
                          </p:cTn>
                        </p:par>
                        <p:par>
                          <p:cTn id="53" fill="hold" nodeType="afterGroup">
                            <p:stCondLst>
                              <p:cond delay="5500"/>
                            </p:stCondLst>
                            <p:childTnLst>
                              <p:par>
                                <p:cTn id="54" presetID="4" presetClass="entr" presetSubtype="16" fill="hold" grpId="0" nodeType="afterEffect">
                                  <p:stCondLst>
                                    <p:cond delay="0"/>
                                  </p:stCondLst>
                                  <p:childTnLst>
                                    <p:set>
                                      <p:cBhvr>
                                        <p:cTn id="55" dur="1" fill="hold">
                                          <p:stCondLst>
                                            <p:cond delay="0"/>
                                          </p:stCondLst>
                                        </p:cTn>
                                        <p:tgtEl>
                                          <p:spTgt spid="489484"/>
                                        </p:tgtEl>
                                        <p:attrNameLst>
                                          <p:attrName>style.visibility</p:attrName>
                                        </p:attrNameLst>
                                      </p:cBhvr>
                                      <p:to>
                                        <p:strVal val="visible"/>
                                      </p:to>
                                    </p:set>
                                    <p:animEffect transition="in" filter="box(in)">
                                      <p:cBhvr>
                                        <p:cTn id="56" dur="500"/>
                                        <p:tgtEl>
                                          <p:spTgt spid="489484"/>
                                        </p:tgtEl>
                                      </p:cBhvr>
                                    </p:animEffect>
                                  </p:childTnLst>
                                </p:cTn>
                              </p:par>
                            </p:childTnLst>
                          </p:cTn>
                        </p:par>
                        <p:par>
                          <p:cTn id="57" fill="hold" nodeType="afterGroup">
                            <p:stCondLst>
                              <p:cond delay="6000"/>
                            </p:stCondLst>
                            <p:childTnLst>
                              <p:par>
                                <p:cTn id="58" presetID="4" presetClass="entr" presetSubtype="16" fill="hold" grpId="0" nodeType="afterEffect">
                                  <p:stCondLst>
                                    <p:cond delay="0"/>
                                  </p:stCondLst>
                                  <p:childTnLst>
                                    <p:set>
                                      <p:cBhvr>
                                        <p:cTn id="59" dur="1" fill="hold">
                                          <p:stCondLst>
                                            <p:cond delay="0"/>
                                          </p:stCondLst>
                                        </p:cTn>
                                        <p:tgtEl>
                                          <p:spTgt spid="489491"/>
                                        </p:tgtEl>
                                        <p:attrNameLst>
                                          <p:attrName>style.visibility</p:attrName>
                                        </p:attrNameLst>
                                      </p:cBhvr>
                                      <p:to>
                                        <p:strVal val="visible"/>
                                      </p:to>
                                    </p:set>
                                    <p:animEffect transition="in" filter="box(in)">
                                      <p:cBhvr>
                                        <p:cTn id="60" dur="500"/>
                                        <p:tgtEl>
                                          <p:spTgt spid="489491"/>
                                        </p:tgtEl>
                                      </p:cBhvr>
                                    </p:animEffect>
                                  </p:childTnLst>
                                </p:cTn>
                              </p:par>
                            </p:childTnLst>
                          </p:cTn>
                        </p:par>
                        <p:par>
                          <p:cTn id="61" fill="hold" nodeType="afterGroup">
                            <p:stCondLst>
                              <p:cond delay="6500"/>
                            </p:stCondLst>
                            <p:childTnLst>
                              <p:par>
                                <p:cTn id="62" presetID="4" presetClass="entr" presetSubtype="16" fill="hold" grpId="0" nodeType="afterEffect">
                                  <p:stCondLst>
                                    <p:cond delay="0"/>
                                  </p:stCondLst>
                                  <p:childTnLst>
                                    <p:set>
                                      <p:cBhvr>
                                        <p:cTn id="63" dur="1" fill="hold">
                                          <p:stCondLst>
                                            <p:cond delay="0"/>
                                          </p:stCondLst>
                                        </p:cTn>
                                        <p:tgtEl>
                                          <p:spTgt spid="489492"/>
                                        </p:tgtEl>
                                        <p:attrNameLst>
                                          <p:attrName>style.visibility</p:attrName>
                                        </p:attrNameLst>
                                      </p:cBhvr>
                                      <p:to>
                                        <p:strVal val="visible"/>
                                      </p:to>
                                    </p:set>
                                    <p:animEffect transition="in" filter="box(in)">
                                      <p:cBhvr>
                                        <p:cTn id="64" dur="500"/>
                                        <p:tgtEl>
                                          <p:spTgt spid="489492"/>
                                        </p:tgtEl>
                                      </p:cBhvr>
                                    </p:animEffect>
                                  </p:childTnLst>
                                </p:cTn>
                              </p:par>
                            </p:childTnLst>
                          </p:cTn>
                        </p:par>
                        <p:par>
                          <p:cTn id="65" fill="hold" nodeType="afterGroup">
                            <p:stCondLst>
                              <p:cond delay="7000"/>
                            </p:stCondLst>
                            <p:childTnLst>
                              <p:par>
                                <p:cTn id="66" presetID="4" presetClass="entr" presetSubtype="16" fill="hold" grpId="0" nodeType="afterEffect">
                                  <p:stCondLst>
                                    <p:cond delay="0"/>
                                  </p:stCondLst>
                                  <p:childTnLst>
                                    <p:set>
                                      <p:cBhvr>
                                        <p:cTn id="67" dur="1" fill="hold">
                                          <p:stCondLst>
                                            <p:cond delay="0"/>
                                          </p:stCondLst>
                                        </p:cTn>
                                        <p:tgtEl>
                                          <p:spTgt spid="489493"/>
                                        </p:tgtEl>
                                        <p:attrNameLst>
                                          <p:attrName>style.visibility</p:attrName>
                                        </p:attrNameLst>
                                      </p:cBhvr>
                                      <p:to>
                                        <p:strVal val="visible"/>
                                      </p:to>
                                    </p:set>
                                    <p:animEffect transition="in" filter="box(in)">
                                      <p:cBhvr>
                                        <p:cTn id="68" dur="500"/>
                                        <p:tgtEl>
                                          <p:spTgt spid="489493"/>
                                        </p:tgtEl>
                                      </p:cBhvr>
                                    </p:animEffect>
                                  </p:childTnLst>
                                </p:cTn>
                              </p:par>
                            </p:childTnLst>
                          </p:cTn>
                        </p:par>
                        <p:par>
                          <p:cTn id="69" fill="hold" nodeType="afterGroup">
                            <p:stCondLst>
                              <p:cond delay="7500"/>
                            </p:stCondLst>
                            <p:childTnLst>
                              <p:par>
                                <p:cTn id="70" presetID="4" presetClass="entr" presetSubtype="16" fill="hold" grpId="0" nodeType="afterEffect">
                                  <p:stCondLst>
                                    <p:cond delay="0"/>
                                  </p:stCondLst>
                                  <p:childTnLst>
                                    <p:set>
                                      <p:cBhvr>
                                        <p:cTn id="71" dur="1" fill="hold">
                                          <p:stCondLst>
                                            <p:cond delay="0"/>
                                          </p:stCondLst>
                                        </p:cTn>
                                        <p:tgtEl>
                                          <p:spTgt spid="489494"/>
                                        </p:tgtEl>
                                        <p:attrNameLst>
                                          <p:attrName>style.visibility</p:attrName>
                                        </p:attrNameLst>
                                      </p:cBhvr>
                                      <p:to>
                                        <p:strVal val="visible"/>
                                      </p:to>
                                    </p:set>
                                    <p:animEffect transition="in" filter="box(in)">
                                      <p:cBhvr>
                                        <p:cTn id="72" dur="500"/>
                                        <p:tgtEl>
                                          <p:spTgt spid="489494"/>
                                        </p:tgtEl>
                                      </p:cBhvr>
                                    </p:animEffect>
                                  </p:childTnLst>
                                </p:cTn>
                              </p:par>
                            </p:childTnLst>
                          </p:cTn>
                        </p:par>
                        <p:par>
                          <p:cTn id="73" fill="hold" nodeType="afterGroup">
                            <p:stCondLst>
                              <p:cond delay="8000"/>
                            </p:stCondLst>
                            <p:childTnLst>
                              <p:par>
                                <p:cTn id="74" presetID="4" presetClass="entr" presetSubtype="16" fill="hold" grpId="0" nodeType="afterEffect">
                                  <p:stCondLst>
                                    <p:cond delay="0"/>
                                  </p:stCondLst>
                                  <p:childTnLst>
                                    <p:set>
                                      <p:cBhvr>
                                        <p:cTn id="75" dur="1" fill="hold">
                                          <p:stCondLst>
                                            <p:cond delay="0"/>
                                          </p:stCondLst>
                                        </p:cTn>
                                        <p:tgtEl>
                                          <p:spTgt spid="489495"/>
                                        </p:tgtEl>
                                        <p:attrNameLst>
                                          <p:attrName>style.visibility</p:attrName>
                                        </p:attrNameLst>
                                      </p:cBhvr>
                                      <p:to>
                                        <p:strVal val="visible"/>
                                      </p:to>
                                    </p:set>
                                    <p:animEffect transition="in" filter="box(in)">
                                      <p:cBhvr>
                                        <p:cTn id="76" dur="500"/>
                                        <p:tgtEl>
                                          <p:spTgt spid="489495"/>
                                        </p:tgtEl>
                                      </p:cBhvr>
                                    </p:animEffect>
                                  </p:childTnLst>
                                </p:cTn>
                              </p:par>
                            </p:childTnLst>
                          </p:cTn>
                        </p:par>
                        <p:par>
                          <p:cTn id="77" fill="hold" nodeType="afterGroup">
                            <p:stCondLst>
                              <p:cond delay="8500"/>
                            </p:stCondLst>
                            <p:childTnLst>
                              <p:par>
                                <p:cTn id="78" presetID="4" presetClass="entr" presetSubtype="16" fill="hold" grpId="0" nodeType="afterEffect">
                                  <p:stCondLst>
                                    <p:cond delay="0"/>
                                  </p:stCondLst>
                                  <p:childTnLst>
                                    <p:set>
                                      <p:cBhvr>
                                        <p:cTn id="79" dur="1" fill="hold">
                                          <p:stCondLst>
                                            <p:cond delay="0"/>
                                          </p:stCondLst>
                                        </p:cTn>
                                        <p:tgtEl>
                                          <p:spTgt spid="489496"/>
                                        </p:tgtEl>
                                        <p:attrNameLst>
                                          <p:attrName>style.visibility</p:attrName>
                                        </p:attrNameLst>
                                      </p:cBhvr>
                                      <p:to>
                                        <p:strVal val="visible"/>
                                      </p:to>
                                    </p:set>
                                    <p:animEffect transition="in" filter="box(in)">
                                      <p:cBhvr>
                                        <p:cTn id="80" dur="500"/>
                                        <p:tgtEl>
                                          <p:spTgt spid="489496"/>
                                        </p:tgtEl>
                                      </p:cBhvr>
                                    </p:animEffect>
                                  </p:childTnLst>
                                </p:cTn>
                              </p:par>
                            </p:childTnLst>
                          </p:cTn>
                        </p:par>
                        <p:par>
                          <p:cTn id="81" fill="hold" nodeType="afterGroup">
                            <p:stCondLst>
                              <p:cond delay="9000"/>
                            </p:stCondLst>
                            <p:childTnLst>
                              <p:par>
                                <p:cTn id="82" presetID="4" presetClass="entr" presetSubtype="16" fill="hold" grpId="0" nodeType="afterEffect">
                                  <p:stCondLst>
                                    <p:cond delay="0"/>
                                  </p:stCondLst>
                                  <p:childTnLst>
                                    <p:set>
                                      <p:cBhvr>
                                        <p:cTn id="83" dur="1" fill="hold">
                                          <p:stCondLst>
                                            <p:cond delay="0"/>
                                          </p:stCondLst>
                                        </p:cTn>
                                        <p:tgtEl>
                                          <p:spTgt spid="489497"/>
                                        </p:tgtEl>
                                        <p:attrNameLst>
                                          <p:attrName>style.visibility</p:attrName>
                                        </p:attrNameLst>
                                      </p:cBhvr>
                                      <p:to>
                                        <p:strVal val="visible"/>
                                      </p:to>
                                    </p:set>
                                    <p:animEffect transition="in" filter="box(in)">
                                      <p:cBhvr>
                                        <p:cTn id="84" dur="500"/>
                                        <p:tgtEl>
                                          <p:spTgt spid="489497"/>
                                        </p:tgtEl>
                                      </p:cBhvr>
                                    </p:animEffect>
                                  </p:childTnLst>
                                </p:cTn>
                              </p:par>
                            </p:childTnLst>
                          </p:cTn>
                        </p:par>
                        <p:par>
                          <p:cTn id="85" fill="hold" nodeType="afterGroup">
                            <p:stCondLst>
                              <p:cond delay="9500"/>
                            </p:stCondLst>
                            <p:childTnLst>
                              <p:par>
                                <p:cTn id="86" presetID="4" presetClass="entr" presetSubtype="16" fill="hold" grpId="0" nodeType="afterEffect">
                                  <p:stCondLst>
                                    <p:cond delay="0"/>
                                  </p:stCondLst>
                                  <p:childTnLst>
                                    <p:set>
                                      <p:cBhvr>
                                        <p:cTn id="87" dur="1" fill="hold">
                                          <p:stCondLst>
                                            <p:cond delay="0"/>
                                          </p:stCondLst>
                                        </p:cTn>
                                        <p:tgtEl>
                                          <p:spTgt spid="489498"/>
                                        </p:tgtEl>
                                        <p:attrNameLst>
                                          <p:attrName>style.visibility</p:attrName>
                                        </p:attrNameLst>
                                      </p:cBhvr>
                                      <p:to>
                                        <p:strVal val="visible"/>
                                      </p:to>
                                    </p:set>
                                    <p:animEffect transition="in" filter="box(in)">
                                      <p:cBhvr>
                                        <p:cTn id="88" dur="500"/>
                                        <p:tgtEl>
                                          <p:spTgt spid="489498"/>
                                        </p:tgtEl>
                                      </p:cBhvr>
                                    </p:animEffect>
                                  </p:childTnLst>
                                </p:cTn>
                              </p:par>
                            </p:childTnLst>
                          </p:cTn>
                        </p:par>
                        <p:par>
                          <p:cTn id="89" fill="hold" nodeType="afterGroup">
                            <p:stCondLst>
                              <p:cond delay="10000"/>
                            </p:stCondLst>
                            <p:childTnLst>
                              <p:par>
                                <p:cTn id="90" presetID="4" presetClass="entr" presetSubtype="16" fill="hold" grpId="0" nodeType="afterEffect">
                                  <p:stCondLst>
                                    <p:cond delay="0"/>
                                  </p:stCondLst>
                                  <p:childTnLst>
                                    <p:set>
                                      <p:cBhvr>
                                        <p:cTn id="91" dur="1" fill="hold">
                                          <p:stCondLst>
                                            <p:cond delay="0"/>
                                          </p:stCondLst>
                                        </p:cTn>
                                        <p:tgtEl>
                                          <p:spTgt spid="489499"/>
                                        </p:tgtEl>
                                        <p:attrNameLst>
                                          <p:attrName>style.visibility</p:attrName>
                                        </p:attrNameLst>
                                      </p:cBhvr>
                                      <p:to>
                                        <p:strVal val="visible"/>
                                      </p:to>
                                    </p:set>
                                    <p:animEffect transition="in" filter="box(in)">
                                      <p:cBhvr>
                                        <p:cTn id="92" dur="500"/>
                                        <p:tgtEl>
                                          <p:spTgt spid="489499"/>
                                        </p:tgtEl>
                                      </p:cBhvr>
                                    </p:animEffect>
                                  </p:childTnLst>
                                </p:cTn>
                              </p:par>
                            </p:childTnLst>
                          </p:cTn>
                        </p:par>
                        <p:par>
                          <p:cTn id="93" fill="hold" nodeType="afterGroup">
                            <p:stCondLst>
                              <p:cond delay="10500"/>
                            </p:stCondLst>
                            <p:childTnLst>
                              <p:par>
                                <p:cTn id="94" presetID="4" presetClass="entr" presetSubtype="16" fill="hold" grpId="0" nodeType="afterEffect">
                                  <p:stCondLst>
                                    <p:cond delay="0"/>
                                  </p:stCondLst>
                                  <p:childTnLst>
                                    <p:set>
                                      <p:cBhvr>
                                        <p:cTn id="95" dur="1" fill="hold">
                                          <p:stCondLst>
                                            <p:cond delay="0"/>
                                          </p:stCondLst>
                                        </p:cTn>
                                        <p:tgtEl>
                                          <p:spTgt spid="489500"/>
                                        </p:tgtEl>
                                        <p:attrNameLst>
                                          <p:attrName>style.visibility</p:attrName>
                                        </p:attrNameLst>
                                      </p:cBhvr>
                                      <p:to>
                                        <p:strVal val="visible"/>
                                      </p:to>
                                    </p:set>
                                    <p:animEffect transition="in" filter="box(in)">
                                      <p:cBhvr>
                                        <p:cTn id="96" dur="500"/>
                                        <p:tgtEl>
                                          <p:spTgt spid="489500"/>
                                        </p:tgtEl>
                                      </p:cBhvr>
                                    </p:animEffect>
                                  </p:childTnLst>
                                </p:cTn>
                              </p:par>
                              <p:par>
                                <p:cTn id="97" presetID="1" presetClass="entr" presetSubtype="0" fill="hold" grpId="0" nodeType="withEffect">
                                  <p:stCondLst>
                                    <p:cond delay="0"/>
                                  </p:stCondLst>
                                  <p:childTnLst>
                                    <p:set>
                                      <p:cBhvr>
                                        <p:cTn id="9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476" grpId="0"/>
      <p:bldP spid="489477" grpId="0"/>
      <p:bldP spid="489478" grpId="0"/>
      <p:bldP spid="489479" grpId="0"/>
      <p:bldP spid="489480" grpId="0"/>
      <p:bldP spid="489482" grpId="0"/>
      <p:bldP spid="489483" grpId="0"/>
      <p:bldP spid="489484" grpId="0"/>
      <p:bldP spid="489486" grpId="0" animBg="1"/>
      <p:bldP spid="489487" grpId="0" animBg="1"/>
      <p:bldP spid="489488" grpId="0"/>
      <p:bldP spid="489489" grpId="0" animBg="1"/>
      <p:bldP spid="489490" grpId="0" animBg="1"/>
      <p:bldP spid="489491" grpId="0" animBg="1"/>
      <p:bldP spid="489492" grpId="0" animBg="1"/>
      <p:bldP spid="489493" grpId="0" animBg="1"/>
      <p:bldP spid="489494" grpId="0" animBg="1"/>
      <p:bldP spid="489495" grpId="0"/>
      <p:bldP spid="489496" grpId="0"/>
      <p:bldP spid="489497" grpId="0"/>
      <p:bldP spid="489498" grpId="0"/>
      <p:bldP spid="489499" grpId="0"/>
      <p:bldP spid="489500"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3"/>
          <p:cNvGrpSpPr>
            <a:grpSpLocks/>
          </p:cNvGrpSpPr>
          <p:nvPr/>
        </p:nvGrpSpPr>
        <p:grpSpPr bwMode="auto">
          <a:xfrm>
            <a:off x="3251200" y="1981211"/>
            <a:ext cx="3657600" cy="1241425"/>
            <a:chOff x="0" y="960"/>
            <a:chExt cx="1728" cy="782"/>
          </a:xfrm>
        </p:grpSpPr>
        <p:sp>
          <p:nvSpPr>
            <p:cNvPr id="4130" name="Text Box 26"/>
            <p:cNvSpPr txBox="1">
              <a:spLocks noChangeArrowheads="1"/>
            </p:cNvSpPr>
            <p:nvPr/>
          </p:nvSpPr>
          <p:spPr bwMode="auto">
            <a:xfrm>
              <a:off x="0" y="1152"/>
              <a:ext cx="314"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4000" b="1">
                  <a:solidFill>
                    <a:srgbClr val="000000"/>
                  </a:solidFill>
                </a:rPr>
                <a:t>F</a:t>
              </a:r>
              <a:r>
                <a:rPr lang="en-US" sz="4000" b="1" baseline="-25000">
                  <a:solidFill>
                    <a:srgbClr val="000000"/>
                  </a:solidFill>
                </a:rPr>
                <a:t>1</a:t>
              </a:r>
            </a:p>
          </p:txBody>
        </p:sp>
        <p:pic>
          <p:nvPicPr>
            <p:cNvPr id="4131" name="Picture 12" descr="DauHaLa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960"/>
              <a:ext cx="501" cy="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2" name="Text Box 20"/>
            <p:cNvSpPr txBox="1">
              <a:spLocks noChangeArrowheads="1"/>
            </p:cNvSpPr>
            <p:nvPr/>
          </p:nvSpPr>
          <p:spPr bwMode="auto">
            <a:xfrm>
              <a:off x="864" y="1296"/>
              <a:ext cx="864" cy="4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4000" b="1">
                  <a:solidFill>
                    <a:srgbClr val="FF0000"/>
                  </a:solidFill>
                </a:rPr>
                <a:t>AaBb</a:t>
              </a:r>
            </a:p>
          </p:txBody>
        </p:sp>
      </p:grpSp>
      <p:grpSp>
        <p:nvGrpSpPr>
          <p:cNvPr id="6" name="Group 87"/>
          <p:cNvGrpSpPr>
            <a:grpSpLocks/>
          </p:cNvGrpSpPr>
          <p:nvPr/>
        </p:nvGrpSpPr>
        <p:grpSpPr bwMode="auto">
          <a:xfrm>
            <a:off x="3740158" y="4953005"/>
            <a:ext cx="5607049" cy="1270000"/>
            <a:chOff x="0" y="2880"/>
            <a:chExt cx="2649" cy="800"/>
          </a:xfrm>
        </p:grpSpPr>
        <p:pic>
          <p:nvPicPr>
            <p:cNvPr id="4119" name="Picture 13" descr="DauHaLa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80"/>
              <a:ext cx="544"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0" name="Text Box 28"/>
            <p:cNvSpPr txBox="1">
              <a:spLocks noChangeArrowheads="1"/>
            </p:cNvSpPr>
            <p:nvPr/>
          </p:nvSpPr>
          <p:spPr bwMode="auto">
            <a:xfrm>
              <a:off x="0" y="3312"/>
              <a:ext cx="633"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3200" b="1">
                  <a:solidFill>
                    <a:srgbClr val="000000"/>
                  </a:solidFill>
                </a:rPr>
                <a:t>1</a:t>
              </a:r>
              <a:r>
                <a:rPr lang="en-US" sz="3200" b="1">
                  <a:solidFill>
                    <a:srgbClr val="000099"/>
                  </a:solidFill>
                </a:rPr>
                <a:t> V-T</a:t>
              </a:r>
            </a:p>
          </p:txBody>
        </p:sp>
        <p:pic>
          <p:nvPicPr>
            <p:cNvPr id="4121" name="Picture 10" descr="DauHaLan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 y="2880"/>
              <a:ext cx="600" cy="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2" name="Picture 11" descr="DauHaLan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 y="2880"/>
              <a:ext cx="768" cy="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3" name="Picture 14" descr="DauHaLan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6" y="2880"/>
              <a:ext cx="633"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4" name="Text Box 29"/>
            <p:cNvSpPr txBox="1">
              <a:spLocks noChangeArrowheads="1"/>
            </p:cNvSpPr>
            <p:nvPr/>
          </p:nvSpPr>
          <p:spPr bwMode="auto">
            <a:xfrm>
              <a:off x="603" y="3310"/>
              <a:ext cx="576"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3200" b="1">
                  <a:solidFill>
                    <a:srgbClr val="000000"/>
                  </a:solidFill>
                </a:rPr>
                <a:t>1</a:t>
              </a:r>
              <a:r>
                <a:rPr lang="en-US" sz="3200" b="1">
                  <a:solidFill>
                    <a:srgbClr val="000099"/>
                  </a:solidFill>
                </a:rPr>
                <a:t> V-N</a:t>
              </a:r>
            </a:p>
          </p:txBody>
        </p:sp>
        <p:sp>
          <p:nvSpPr>
            <p:cNvPr id="4125" name="Text Box 32"/>
            <p:cNvSpPr txBox="1">
              <a:spLocks noChangeArrowheads="1"/>
            </p:cNvSpPr>
            <p:nvPr/>
          </p:nvSpPr>
          <p:spPr bwMode="auto">
            <a:xfrm>
              <a:off x="2064" y="3312"/>
              <a:ext cx="576" cy="33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2800" b="1">
                  <a:solidFill>
                    <a:srgbClr val="000000"/>
                  </a:solidFill>
                </a:rPr>
                <a:t>1</a:t>
              </a:r>
              <a:r>
                <a:rPr lang="en-US" sz="2800" b="1">
                  <a:solidFill>
                    <a:srgbClr val="000099"/>
                  </a:solidFill>
                </a:rPr>
                <a:t> X-N</a:t>
              </a:r>
            </a:p>
          </p:txBody>
        </p:sp>
        <p:sp>
          <p:nvSpPr>
            <p:cNvPr id="4126" name="Text Box 33"/>
            <p:cNvSpPr txBox="1">
              <a:spLocks noChangeArrowheads="1"/>
            </p:cNvSpPr>
            <p:nvPr/>
          </p:nvSpPr>
          <p:spPr bwMode="auto">
            <a:xfrm>
              <a:off x="1119" y="3309"/>
              <a:ext cx="825"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3200" b="1">
                  <a:solidFill>
                    <a:srgbClr val="000099"/>
                  </a:solidFill>
                </a:rPr>
                <a:t>  </a:t>
              </a:r>
              <a:r>
                <a:rPr lang="en-US" sz="3200" b="1">
                  <a:solidFill>
                    <a:srgbClr val="000000"/>
                  </a:solidFill>
                </a:rPr>
                <a:t>1</a:t>
              </a:r>
              <a:r>
                <a:rPr lang="en-US" sz="3200" b="1">
                  <a:solidFill>
                    <a:srgbClr val="000099"/>
                  </a:solidFill>
                </a:rPr>
                <a:t> X-T</a:t>
              </a:r>
            </a:p>
          </p:txBody>
        </p:sp>
        <p:sp>
          <p:nvSpPr>
            <p:cNvPr id="4127" name="Text Box 34"/>
            <p:cNvSpPr txBox="1">
              <a:spLocks noChangeArrowheads="1"/>
            </p:cNvSpPr>
            <p:nvPr/>
          </p:nvSpPr>
          <p:spPr bwMode="auto">
            <a:xfrm>
              <a:off x="480" y="3264"/>
              <a:ext cx="20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3200" b="1">
                  <a:solidFill>
                    <a:srgbClr val="333399"/>
                  </a:solidFill>
                </a:rPr>
                <a:t>:</a:t>
              </a:r>
            </a:p>
          </p:txBody>
        </p:sp>
        <p:sp>
          <p:nvSpPr>
            <p:cNvPr id="4128" name="Text Box 35"/>
            <p:cNvSpPr txBox="1">
              <a:spLocks noChangeArrowheads="1"/>
            </p:cNvSpPr>
            <p:nvPr/>
          </p:nvSpPr>
          <p:spPr bwMode="auto">
            <a:xfrm>
              <a:off x="1104" y="3264"/>
              <a:ext cx="151"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3200" b="1">
                  <a:solidFill>
                    <a:srgbClr val="333399"/>
                  </a:solidFill>
                </a:rPr>
                <a:t>:</a:t>
              </a:r>
            </a:p>
          </p:txBody>
        </p:sp>
        <p:sp>
          <p:nvSpPr>
            <p:cNvPr id="4129" name="Text Box 37"/>
            <p:cNvSpPr txBox="1">
              <a:spLocks noChangeArrowheads="1"/>
            </p:cNvSpPr>
            <p:nvPr/>
          </p:nvSpPr>
          <p:spPr bwMode="auto">
            <a:xfrm>
              <a:off x="1776" y="3264"/>
              <a:ext cx="151"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3200" b="1">
                  <a:solidFill>
                    <a:srgbClr val="333399"/>
                  </a:solidFill>
                </a:rPr>
                <a:t>:</a:t>
              </a:r>
            </a:p>
          </p:txBody>
        </p:sp>
      </p:grpSp>
      <p:grpSp>
        <p:nvGrpSpPr>
          <p:cNvPr id="18" name="Group 78"/>
          <p:cNvGrpSpPr>
            <a:grpSpLocks/>
          </p:cNvGrpSpPr>
          <p:nvPr/>
        </p:nvGrpSpPr>
        <p:grpSpPr bwMode="auto">
          <a:xfrm>
            <a:off x="3962400" y="3802069"/>
            <a:ext cx="4267200" cy="1379537"/>
            <a:chOff x="192" y="2016"/>
            <a:chExt cx="2016" cy="869"/>
          </a:xfrm>
        </p:grpSpPr>
        <p:sp>
          <p:nvSpPr>
            <p:cNvPr id="4113" name="Text Box 21"/>
            <p:cNvSpPr txBox="1">
              <a:spLocks noChangeArrowheads="1"/>
            </p:cNvSpPr>
            <p:nvPr/>
          </p:nvSpPr>
          <p:spPr bwMode="auto">
            <a:xfrm>
              <a:off x="1019" y="2217"/>
              <a:ext cx="24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3600" b="1">
                  <a:solidFill>
                    <a:srgbClr val="000000"/>
                  </a:solidFill>
                </a:rPr>
                <a:t>X</a:t>
              </a:r>
            </a:p>
          </p:txBody>
        </p:sp>
        <p:grpSp>
          <p:nvGrpSpPr>
            <p:cNvPr id="4114" name="Group 74"/>
            <p:cNvGrpSpPr>
              <a:grpSpLocks/>
            </p:cNvGrpSpPr>
            <p:nvPr/>
          </p:nvGrpSpPr>
          <p:grpSpPr bwMode="auto">
            <a:xfrm>
              <a:off x="192" y="2016"/>
              <a:ext cx="2016" cy="869"/>
              <a:chOff x="192" y="2016"/>
              <a:chExt cx="2016" cy="869"/>
            </a:xfrm>
          </p:grpSpPr>
          <p:pic>
            <p:nvPicPr>
              <p:cNvPr id="4115" name="Picture 15" descr="DauHaLa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 y="2016"/>
                <a:ext cx="559"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6" name="Picture 18" descr="DauHaLan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0" y="2016"/>
                <a:ext cx="594"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7" name="Text Box 25"/>
              <p:cNvSpPr txBox="1">
                <a:spLocks noChangeArrowheads="1"/>
              </p:cNvSpPr>
              <p:nvPr/>
            </p:nvSpPr>
            <p:spPr bwMode="auto">
              <a:xfrm>
                <a:off x="192" y="2400"/>
                <a:ext cx="864" cy="48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4400">
                    <a:solidFill>
                      <a:srgbClr val="FF0000"/>
                    </a:solidFill>
                  </a:rPr>
                  <a:t>AaBb</a:t>
                </a:r>
              </a:p>
            </p:txBody>
          </p:sp>
          <p:sp>
            <p:nvSpPr>
              <p:cNvPr id="4118" name="Text Box 38"/>
              <p:cNvSpPr txBox="1">
                <a:spLocks noChangeArrowheads="1"/>
              </p:cNvSpPr>
              <p:nvPr/>
            </p:nvSpPr>
            <p:spPr bwMode="auto">
              <a:xfrm>
                <a:off x="1488" y="2400"/>
                <a:ext cx="720" cy="48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4400" b="1">
                    <a:solidFill>
                      <a:srgbClr val="FF0000"/>
                    </a:solidFill>
                  </a:rPr>
                  <a:t>aabb</a:t>
                </a:r>
              </a:p>
            </p:txBody>
          </p:sp>
        </p:grpSp>
      </p:grpSp>
      <p:grpSp>
        <p:nvGrpSpPr>
          <p:cNvPr id="26" name="Group 86"/>
          <p:cNvGrpSpPr>
            <a:grpSpLocks/>
          </p:cNvGrpSpPr>
          <p:nvPr/>
        </p:nvGrpSpPr>
        <p:grpSpPr bwMode="auto">
          <a:xfrm>
            <a:off x="3657600" y="457200"/>
            <a:ext cx="4978400" cy="1600200"/>
            <a:chOff x="240" y="0"/>
            <a:chExt cx="2352" cy="1008"/>
          </a:xfrm>
        </p:grpSpPr>
        <p:grpSp>
          <p:nvGrpSpPr>
            <p:cNvPr id="4107" name="Group 72"/>
            <p:cNvGrpSpPr>
              <a:grpSpLocks/>
            </p:cNvGrpSpPr>
            <p:nvPr/>
          </p:nvGrpSpPr>
          <p:grpSpPr bwMode="auto">
            <a:xfrm>
              <a:off x="384" y="240"/>
              <a:ext cx="2208" cy="768"/>
              <a:chOff x="384" y="240"/>
              <a:chExt cx="2208" cy="768"/>
            </a:xfrm>
          </p:grpSpPr>
          <p:pic>
            <p:nvPicPr>
              <p:cNvPr id="4109" name="Picture 6" descr="DauHaLa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 y="288"/>
                <a:ext cx="544" cy="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9" descr="DauHaLan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4" y="240"/>
                <a:ext cx="594"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1" name="Text Box 41"/>
              <p:cNvSpPr txBox="1">
                <a:spLocks noChangeArrowheads="1"/>
              </p:cNvSpPr>
              <p:nvPr/>
            </p:nvSpPr>
            <p:spPr bwMode="auto">
              <a:xfrm>
                <a:off x="384" y="681"/>
                <a:ext cx="864" cy="32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2800">
                    <a:solidFill>
                      <a:srgbClr val="FF0000"/>
                    </a:solidFill>
                    <a:latin typeface="Times New Roman" pitchFamily="18" charset="0"/>
                    <a:cs typeface="Times New Roman" pitchFamily="18" charset="0"/>
                  </a:rPr>
                  <a:t>AABB</a:t>
                </a:r>
              </a:p>
            </p:txBody>
          </p:sp>
          <p:sp>
            <p:nvSpPr>
              <p:cNvPr id="4112" name="Text Box 42"/>
              <p:cNvSpPr txBox="1">
                <a:spLocks noChangeArrowheads="1"/>
              </p:cNvSpPr>
              <p:nvPr/>
            </p:nvSpPr>
            <p:spPr bwMode="auto">
              <a:xfrm>
                <a:off x="1872" y="624"/>
                <a:ext cx="720" cy="32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2800" b="1">
                    <a:solidFill>
                      <a:srgbClr val="FF0000"/>
                    </a:solidFill>
                    <a:latin typeface="Times New Roman" pitchFamily="18" charset="0"/>
                    <a:cs typeface="Times New Roman" pitchFamily="18" charset="0"/>
                  </a:rPr>
                  <a:t>aabb</a:t>
                </a:r>
              </a:p>
            </p:txBody>
          </p:sp>
        </p:grpSp>
        <p:sp>
          <p:nvSpPr>
            <p:cNvPr id="4108" name="Text Box 70"/>
            <p:cNvSpPr txBox="1">
              <a:spLocks noChangeArrowheads="1"/>
            </p:cNvSpPr>
            <p:nvPr/>
          </p:nvSpPr>
          <p:spPr bwMode="auto">
            <a:xfrm>
              <a:off x="240" y="0"/>
              <a:ext cx="215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2800" b="1">
                  <a:solidFill>
                    <a:srgbClr val="000099"/>
                  </a:solidFill>
                  <a:latin typeface="Times New Roman" pitchFamily="18" charset="0"/>
                  <a:cs typeface="Times New Roman" pitchFamily="18" charset="0"/>
                </a:rPr>
                <a:t>    Vàng, trơn  </a:t>
              </a:r>
              <a:r>
                <a:rPr lang="en-US" sz="2800" b="1">
                  <a:solidFill>
                    <a:srgbClr val="000000"/>
                  </a:solidFill>
                  <a:latin typeface="Times New Roman" pitchFamily="18" charset="0"/>
                  <a:cs typeface="Times New Roman" pitchFamily="18" charset="0"/>
                </a:rPr>
                <a:t>x</a:t>
              </a:r>
              <a:r>
                <a:rPr lang="en-US" sz="2800" b="1">
                  <a:solidFill>
                    <a:srgbClr val="333399"/>
                  </a:solidFill>
                  <a:latin typeface="Times New Roman" pitchFamily="18" charset="0"/>
                  <a:cs typeface="Times New Roman" pitchFamily="18" charset="0"/>
                </a:rPr>
                <a:t>  Xanh, nhăn</a:t>
              </a:r>
            </a:p>
          </p:txBody>
        </p:sp>
      </p:grpSp>
      <p:sp>
        <p:nvSpPr>
          <p:cNvPr id="4102" name="Text Box 39"/>
          <p:cNvSpPr txBox="1">
            <a:spLocks noChangeArrowheads="1"/>
          </p:cNvSpPr>
          <p:nvPr/>
        </p:nvSpPr>
        <p:spPr bwMode="auto">
          <a:xfrm>
            <a:off x="3149601" y="3482984"/>
            <a:ext cx="351570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4000" b="1">
                <a:solidFill>
                  <a:srgbClr val="000000"/>
                </a:solidFill>
              </a:rPr>
              <a:t>Lai phân tích F</a:t>
            </a:r>
            <a:r>
              <a:rPr lang="en-US" sz="4000" b="1" baseline="-25000">
                <a:solidFill>
                  <a:srgbClr val="000000"/>
                </a:solidFill>
              </a:rPr>
              <a:t>1</a:t>
            </a:r>
          </a:p>
          <a:p>
            <a:pPr eaLnBrk="1" fontAlgn="base" hangingPunct="1">
              <a:spcBef>
                <a:spcPct val="0"/>
              </a:spcBef>
              <a:spcAft>
                <a:spcPct val="0"/>
              </a:spcAft>
            </a:pPr>
            <a:endParaRPr lang="en-US" sz="4000" b="1">
              <a:solidFill>
                <a:srgbClr val="000000"/>
              </a:solidFill>
            </a:endParaRPr>
          </a:p>
        </p:txBody>
      </p:sp>
      <p:sp>
        <p:nvSpPr>
          <p:cNvPr id="36" name="Text Box 26"/>
          <p:cNvSpPr txBox="1">
            <a:spLocks noChangeArrowheads="1"/>
          </p:cNvSpPr>
          <p:nvPr/>
        </p:nvSpPr>
        <p:spPr bwMode="auto">
          <a:xfrm>
            <a:off x="3048007" y="5159376"/>
            <a:ext cx="73289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4000" b="1">
                <a:solidFill>
                  <a:srgbClr val="000000"/>
                </a:solidFill>
              </a:rPr>
              <a:t>F</a:t>
            </a:r>
            <a:r>
              <a:rPr lang="en-US" sz="4000" b="1" baseline="-25000">
                <a:solidFill>
                  <a:srgbClr val="000000"/>
                </a:solidFill>
              </a:rPr>
              <a:t>B</a:t>
            </a:r>
          </a:p>
        </p:txBody>
      </p:sp>
      <p:sp>
        <p:nvSpPr>
          <p:cNvPr id="38" name="Rectangle 37"/>
          <p:cNvSpPr>
            <a:spLocks noChangeArrowheads="1"/>
          </p:cNvSpPr>
          <p:nvPr/>
        </p:nvSpPr>
        <p:spPr bwMode="auto">
          <a:xfrm>
            <a:off x="4165601" y="3057536"/>
            <a:ext cx="25387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400" b="1">
                <a:solidFill>
                  <a:srgbClr val="000099"/>
                </a:solidFill>
                <a:latin typeface="Times New Roman" pitchFamily="18" charset="0"/>
                <a:cs typeface="Times New Roman" pitchFamily="18" charset="0"/>
              </a:rPr>
              <a:t>100% Vàng, trơn </a:t>
            </a:r>
            <a:endParaRPr lang="en-US" sz="2400">
              <a:solidFill>
                <a:srgbClr val="000000"/>
              </a:solidFill>
              <a:latin typeface="VNI-Times" pitchFamily="2" charset="0"/>
            </a:endParaRPr>
          </a:p>
        </p:txBody>
      </p:sp>
      <p:sp>
        <p:nvSpPr>
          <p:cNvPr id="4105" name="Text Box 26"/>
          <p:cNvSpPr txBox="1">
            <a:spLocks noChangeArrowheads="1"/>
          </p:cNvSpPr>
          <p:nvPr/>
        </p:nvSpPr>
        <p:spPr bwMode="auto">
          <a:xfrm>
            <a:off x="3251207" y="457201"/>
            <a:ext cx="88517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0"/>
              </a:spcBef>
              <a:spcAft>
                <a:spcPct val="0"/>
              </a:spcAft>
            </a:pPr>
            <a:r>
              <a:rPr lang="en-US" sz="4000" b="1">
                <a:solidFill>
                  <a:srgbClr val="000000"/>
                </a:solidFill>
              </a:rPr>
              <a:t>P</a:t>
            </a:r>
            <a:r>
              <a:rPr lang="en-US" sz="4000" b="1" baseline="-25000">
                <a:solidFill>
                  <a:srgbClr val="000000"/>
                </a:solidFill>
              </a:rPr>
              <a:t>t/c</a:t>
            </a:r>
          </a:p>
        </p:txBody>
      </p:sp>
      <p:sp>
        <p:nvSpPr>
          <p:cNvPr id="37" name="Text Box 50"/>
          <p:cNvSpPr txBox="1">
            <a:spLocks noChangeArrowheads="1"/>
          </p:cNvSpPr>
          <p:nvPr/>
        </p:nvSpPr>
        <p:spPr bwMode="auto">
          <a:xfrm>
            <a:off x="203200" y="1012836"/>
            <a:ext cx="5791200"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u="sng">
                <a:solidFill>
                  <a:srgbClr val="000000"/>
                </a:solidFill>
                <a:latin typeface="Times New Roman" pitchFamily="18" charset="0"/>
              </a:rPr>
              <a:t>Qui ước gen</a:t>
            </a:r>
            <a:r>
              <a:rPr lang="en-US" sz="2400" b="1">
                <a:solidFill>
                  <a:srgbClr val="000000"/>
                </a:solidFill>
                <a:latin typeface="Times New Roman" pitchFamily="18" charset="0"/>
              </a:rPr>
              <a:t> :</a:t>
            </a:r>
          </a:p>
          <a:p>
            <a:pPr eaLnBrk="1" fontAlgn="base" hangingPunct="1">
              <a:spcBef>
                <a:spcPct val="50000"/>
              </a:spcBef>
              <a:spcAft>
                <a:spcPct val="0"/>
              </a:spcAft>
            </a:pPr>
            <a:r>
              <a:rPr lang="en-US" sz="2400" b="1">
                <a:solidFill>
                  <a:srgbClr val="000000"/>
                </a:solidFill>
                <a:latin typeface="Times New Roman" pitchFamily="18" charset="0"/>
              </a:rPr>
              <a:t> A_Hạt vàng</a:t>
            </a:r>
          </a:p>
          <a:p>
            <a:pPr eaLnBrk="1" fontAlgn="base" hangingPunct="1">
              <a:spcBef>
                <a:spcPct val="50000"/>
              </a:spcBef>
              <a:spcAft>
                <a:spcPct val="0"/>
              </a:spcAft>
            </a:pPr>
            <a:r>
              <a:rPr lang="en-US" sz="2400" b="1">
                <a:solidFill>
                  <a:srgbClr val="000000"/>
                </a:solidFill>
                <a:latin typeface="Times New Roman" pitchFamily="18" charset="0"/>
              </a:rPr>
              <a:t>a _Hạt xanh</a:t>
            </a:r>
          </a:p>
          <a:p>
            <a:pPr eaLnBrk="1" fontAlgn="base" hangingPunct="1">
              <a:spcBef>
                <a:spcPct val="50000"/>
              </a:spcBef>
              <a:spcAft>
                <a:spcPct val="0"/>
              </a:spcAft>
            </a:pPr>
            <a:r>
              <a:rPr lang="en-US" sz="2400" b="1">
                <a:solidFill>
                  <a:srgbClr val="000000"/>
                </a:solidFill>
                <a:latin typeface="Times New Roman" pitchFamily="18" charset="0"/>
              </a:rPr>
              <a:t>B_Vỏ trơn</a:t>
            </a:r>
          </a:p>
          <a:p>
            <a:pPr eaLnBrk="1" fontAlgn="base" hangingPunct="1">
              <a:spcBef>
                <a:spcPct val="50000"/>
              </a:spcBef>
              <a:spcAft>
                <a:spcPct val="0"/>
              </a:spcAft>
            </a:pPr>
            <a:r>
              <a:rPr lang="en-US" sz="2400" b="1">
                <a:solidFill>
                  <a:srgbClr val="000000"/>
                </a:solidFill>
                <a:latin typeface="Times New Roman" pitchFamily="18" charset="0"/>
              </a:rPr>
              <a:t>b_Vỏ nhăn</a:t>
            </a:r>
          </a:p>
        </p:txBody>
      </p:sp>
    </p:spTree>
    <p:extLst>
      <p:ext uri="{BB962C8B-B14F-4D97-AF65-F5344CB8AC3E}">
        <p14:creationId xmlns:p14="http://schemas.microsoft.com/office/powerpoint/2010/main" val="20531616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2000" fill="hold"/>
                                        <p:tgtEl>
                                          <p:spTgt spid="26"/>
                                        </p:tgtEl>
                                        <p:attrNameLst>
                                          <p:attrName>ppt_w</p:attrName>
                                        </p:attrNameLst>
                                      </p:cBhvr>
                                      <p:tavLst>
                                        <p:tav tm="0">
                                          <p:val>
                                            <p:fltVal val="0"/>
                                          </p:val>
                                        </p:tav>
                                        <p:tav tm="100000">
                                          <p:val>
                                            <p:strVal val="#ppt_w"/>
                                          </p:val>
                                        </p:tav>
                                      </p:tavLst>
                                    </p:anim>
                                    <p:anim calcmode="lin" valueType="num">
                                      <p:cBhvr>
                                        <p:cTn id="8" dur="20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000" fill="hold"/>
                                        <p:tgtEl>
                                          <p:spTgt spid="2"/>
                                        </p:tgtEl>
                                        <p:attrNameLst>
                                          <p:attrName>ppt_w</p:attrName>
                                        </p:attrNameLst>
                                      </p:cBhvr>
                                      <p:tavLst>
                                        <p:tav tm="0">
                                          <p:val>
                                            <p:fltVal val="0"/>
                                          </p:val>
                                        </p:tav>
                                        <p:tav tm="100000">
                                          <p:val>
                                            <p:strVal val="#ppt_w"/>
                                          </p:val>
                                        </p:tav>
                                      </p:tavLst>
                                    </p:anim>
                                    <p:anim calcmode="lin" valueType="num">
                                      <p:cBhvr>
                                        <p:cTn id="14" dur="20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2000" fill="hold"/>
                                        <p:tgtEl>
                                          <p:spTgt spid="18"/>
                                        </p:tgtEl>
                                        <p:attrNameLst>
                                          <p:attrName>ppt_w</p:attrName>
                                        </p:attrNameLst>
                                      </p:cBhvr>
                                      <p:tavLst>
                                        <p:tav tm="0">
                                          <p:val>
                                            <p:fltVal val="0"/>
                                          </p:val>
                                        </p:tav>
                                        <p:tav tm="100000">
                                          <p:val>
                                            <p:strVal val="#ppt_w"/>
                                          </p:val>
                                        </p:tav>
                                      </p:tavLst>
                                    </p:anim>
                                    <p:anim calcmode="lin" valueType="num">
                                      <p:cBhvr>
                                        <p:cTn id="24" dur="20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2000" fill="hold"/>
                                        <p:tgtEl>
                                          <p:spTgt spid="6"/>
                                        </p:tgtEl>
                                        <p:attrNameLst>
                                          <p:attrName>ppt_w</p:attrName>
                                        </p:attrNameLst>
                                      </p:cBhvr>
                                      <p:tavLst>
                                        <p:tav tm="0">
                                          <p:val>
                                            <p:fltVal val="0"/>
                                          </p:val>
                                        </p:tav>
                                        <p:tav tm="100000">
                                          <p:val>
                                            <p:strVal val="#ppt_w"/>
                                          </p:val>
                                        </p:tav>
                                      </p:tavLst>
                                    </p:anim>
                                    <p:anim calcmode="lin" valueType="num">
                                      <p:cBhvr>
                                        <p:cTn id="34" dur="2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box(in)">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Rectangle 8"/>
          <p:cNvSpPr>
            <a:spLocks noChangeArrowheads="1"/>
          </p:cNvSpPr>
          <p:nvPr/>
        </p:nvSpPr>
        <p:spPr bwMode="auto">
          <a:xfrm>
            <a:off x="0" y="0"/>
            <a:ext cx="12192000" cy="571500"/>
          </a:xfrm>
          <a:prstGeom prst="rect">
            <a:avLst/>
          </a:prstGeom>
          <a:solidFill>
            <a:srgbClr val="FFFF00"/>
          </a:solidFill>
          <a:ln w="9525">
            <a:solidFill>
              <a:srgbClr val="FFFF00"/>
            </a:solid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1" i="0" u="none" strike="noStrike" kern="1200" cap="none" spc="0" normalizeH="0" baseline="0" noProof="0" dirty="0">
              <a:ln>
                <a:noFill/>
              </a:ln>
              <a:solidFill>
                <a:srgbClr val="FF6600"/>
              </a:solidFill>
              <a:effectLst/>
              <a:uLnTx/>
              <a:uFillTx/>
              <a:latin typeface="Times New Roman" pitchFamily="18" charset="0"/>
              <a:ea typeface="+mn-ea"/>
              <a:cs typeface="+mn-cs"/>
            </a:endParaRPr>
          </a:p>
        </p:txBody>
      </p:sp>
      <p:sp>
        <p:nvSpPr>
          <p:cNvPr id="3075" name="Rectangle 1"/>
          <p:cNvSpPr>
            <a:spLocks noChangeArrowheads="1"/>
          </p:cNvSpPr>
          <p:nvPr/>
        </p:nvSpPr>
        <p:spPr bwMode="auto">
          <a:xfrm>
            <a:off x="397564" y="692434"/>
            <a:ext cx="10747513" cy="563231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fontAlgn="base">
              <a:spcBef>
                <a:spcPct val="0"/>
              </a:spcBef>
              <a:spcAft>
                <a:spcPct val="0"/>
              </a:spcAft>
            </a:pPr>
            <a:r>
              <a:rPr lang="en-US" sz="3600" b="1" dirty="0" err="1">
                <a:latin typeface="Times New Roman" panose="02020603050405020304" pitchFamily="18" charset="0"/>
                <a:ea typeface="Calibri" panose="020F0502020204030204" pitchFamily="34" charset="0"/>
              </a:rPr>
              <a:t>Bài</a:t>
            </a:r>
            <a:r>
              <a:rPr lang="en-US" sz="3600" b="1" dirty="0">
                <a:latin typeface="Times New Roman" panose="02020603050405020304" pitchFamily="18" charset="0"/>
                <a:ea typeface="Calibri" panose="020F0502020204030204" pitchFamily="34" charset="0"/>
              </a:rPr>
              <a:t> </a:t>
            </a:r>
            <a:r>
              <a:rPr lang="en-US" sz="3600" b="1" dirty="0" err="1">
                <a:latin typeface="Times New Roman" panose="02020603050405020304" pitchFamily="18" charset="0"/>
                <a:ea typeface="Calibri" panose="020F0502020204030204" pitchFamily="34" charset="0"/>
              </a:rPr>
              <a:t>tập</a:t>
            </a:r>
            <a:r>
              <a:rPr lang="en-US" sz="3600" b="1" dirty="0">
                <a:latin typeface="Times New Roman" panose="02020603050405020304" pitchFamily="18" charset="0"/>
                <a:ea typeface="Calibri" panose="020F0502020204030204" pitchFamily="34" charset="0"/>
              </a:rPr>
              <a:t>: </a:t>
            </a:r>
            <a:r>
              <a:rPr lang="en-US" sz="3600" dirty="0">
                <a:latin typeface="Times New Roman" panose="02020603050405020304" pitchFamily="18" charset="0"/>
                <a:ea typeface="Calibri" panose="020F0502020204030204" pitchFamily="34" charset="0"/>
              </a:rPr>
              <a:t>Cho </a:t>
            </a:r>
            <a:r>
              <a:rPr lang="en-US" sz="3600" dirty="0" err="1">
                <a:latin typeface="Times New Roman" panose="02020603050405020304" pitchFamily="18" charset="0"/>
                <a:ea typeface="Calibri" panose="020F0502020204030204" pitchFamily="34" charset="0"/>
              </a:rPr>
              <a:t>ruồi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giấm</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thân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xám</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cánh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dài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thuần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chủng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lai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với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ruồi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giấm</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thân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đen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cánh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cụt</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thân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xám</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trội</a:t>
            </a:r>
            <a:r>
              <a:rPr lang="en-US" sz="3600" dirty="0">
                <a:latin typeface="Times New Roman" panose="02020603050405020304" pitchFamily="18" charset="0"/>
                <a:ea typeface="Calibri" panose="020F0502020204030204" pitchFamily="34" charset="0"/>
              </a:rPr>
              <a:t> so </a:t>
            </a:r>
            <a:r>
              <a:rPr lang="en-US" sz="3600" dirty="0" err="1">
                <a:latin typeface="Times New Roman" panose="02020603050405020304" pitchFamily="18" charset="0"/>
                <a:ea typeface="Calibri" panose="020F0502020204030204" pitchFamily="34" charset="0"/>
              </a:rPr>
              <a:t>với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thân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đen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cánh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dài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trội</a:t>
            </a:r>
            <a:r>
              <a:rPr lang="en-US" sz="3600" dirty="0">
                <a:latin typeface="Times New Roman" panose="02020603050405020304" pitchFamily="18" charset="0"/>
                <a:ea typeface="Calibri" panose="020F0502020204030204" pitchFamily="34" charset="0"/>
              </a:rPr>
              <a:t> so </a:t>
            </a:r>
            <a:r>
              <a:rPr lang="en-US" sz="3600" dirty="0" err="1">
                <a:latin typeface="Times New Roman" panose="02020603050405020304" pitchFamily="18" charset="0"/>
                <a:ea typeface="Calibri" panose="020F0502020204030204" pitchFamily="34" charset="0"/>
              </a:rPr>
              <a:t>với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cánh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cụt</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thu</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được</a:t>
            </a:r>
            <a:r>
              <a:rPr lang="en-US" sz="3600" dirty="0">
                <a:latin typeface="Times New Roman" panose="02020603050405020304" pitchFamily="18" charset="0"/>
                <a:ea typeface="Calibri" panose="020F0502020204030204" pitchFamily="34" charset="0"/>
              </a:rPr>
              <a:t> F</a:t>
            </a:r>
            <a:r>
              <a:rPr lang="en-US" sz="3600" baseline="-25000" dirty="0">
                <a:latin typeface="Times New Roman" panose="02020603050405020304" pitchFamily="18" charset="0"/>
                <a:ea typeface="Calibri" panose="020F0502020204030204" pitchFamily="34" charset="0"/>
              </a:rPr>
              <a:t>1</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toàn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thân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xám</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cánh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dài</a:t>
            </a:r>
            <a:r>
              <a:rPr lang="en-US" sz="3600" dirty="0">
                <a:latin typeface="Times New Roman" panose="02020603050405020304" pitchFamily="18" charset="0"/>
                <a:ea typeface="Calibri" panose="020F0502020204030204" pitchFamily="34" charset="0"/>
              </a:rPr>
              <a:t>.</a:t>
            </a:r>
          </a:p>
          <a:p>
            <a:pPr lvl="0" algn="just" fontAlgn="base">
              <a:spcBef>
                <a:spcPct val="0"/>
              </a:spcBef>
              <a:spcAft>
                <a:spcPct val="0"/>
              </a:spcAft>
            </a:pP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Đem</a:t>
            </a:r>
            <a:r>
              <a:rPr lang="en-US" sz="3600" dirty="0">
                <a:latin typeface="Times New Roman" panose="02020603050405020304" pitchFamily="18" charset="0"/>
                <a:ea typeface="Calibri" panose="020F0502020204030204" pitchFamily="34" charset="0"/>
              </a:rPr>
              <a:t> F</a:t>
            </a:r>
            <a:r>
              <a:rPr lang="en-US" sz="3600" baseline="-25000" dirty="0">
                <a:latin typeface="Times New Roman" panose="02020603050405020304" pitchFamily="18" charset="0"/>
                <a:ea typeface="Calibri" panose="020F0502020204030204" pitchFamily="34" charset="0"/>
              </a:rPr>
              <a:t>1</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lai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phân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tích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thu</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được</a:t>
            </a:r>
            <a:r>
              <a:rPr lang="en-US" sz="3600" dirty="0">
                <a:latin typeface="Times New Roman" panose="02020603050405020304" pitchFamily="18" charset="0"/>
                <a:ea typeface="Calibri" panose="020F0502020204030204" pitchFamily="34" charset="0"/>
              </a:rPr>
              <a:t> ở F</a:t>
            </a:r>
            <a:r>
              <a:rPr lang="en-US" sz="3600" baseline="-25000" dirty="0">
                <a:latin typeface="Times New Roman" panose="02020603050405020304" pitchFamily="18" charset="0"/>
                <a:ea typeface="Calibri" panose="020F0502020204030204" pitchFamily="34" charset="0"/>
              </a:rPr>
              <a:t>2</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kết</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quả</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như</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thế</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nào</a:t>
            </a:r>
            <a:r>
              <a:rPr lang="en-US" sz="3600" dirty="0">
                <a:latin typeface="Times New Roman" panose="02020603050405020304" pitchFamily="18" charset="0"/>
                <a:ea typeface="Calibri" panose="020F0502020204030204" pitchFamily="34" charset="0"/>
              </a:rPr>
              <a:t>? </a:t>
            </a:r>
          </a:p>
          <a:p>
            <a:pPr lvl="0" algn="just" fontAlgn="base">
              <a:spcBef>
                <a:spcPct val="0"/>
              </a:spcBef>
              <a:spcAft>
                <a:spcPct val="0"/>
              </a:spcAft>
            </a:pPr>
            <a:r>
              <a:rPr lang="en-US" sz="3600" dirty="0" err="1">
                <a:latin typeface="Times New Roman" panose="02020603050405020304" pitchFamily="18" charset="0"/>
                <a:ea typeface="Calibri" panose="020F0502020204030204" pitchFamily="34" charset="0"/>
              </a:rPr>
              <a:t>Giả</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sử</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hai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cặp</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tính</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trạng</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màu</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sắc</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thân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và</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độ</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dài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cánh</a:t>
            </a:r>
            <a:r>
              <a:rPr lang="en-US" sz="3600" dirty="0">
                <a:latin typeface="Times New Roman" panose="02020603050405020304" pitchFamily="18" charset="0"/>
                <a:ea typeface="Calibri" panose="020F0502020204030204" pitchFamily="34" charset="0"/>
              </a:rPr>
              <a:t> di </a:t>
            </a:r>
            <a:r>
              <a:rPr lang="en-US" sz="3600" dirty="0" err="1">
                <a:latin typeface="Times New Roman" panose="02020603050405020304" pitchFamily="18" charset="0"/>
                <a:ea typeface="Calibri" panose="020F0502020204030204" pitchFamily="34" charset="0"/>
              </a:rPr>
              <a:t>truyền</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độc</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lập</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với</a:t>
            </a:r>
            <a:r>
              <a:rPr lang="en-US" sz="3600" dirty="0">
                <a:latin typeface="Times New Roman" panose="02020603050405020304" pitchFamily="18" charset="0"/>
                <a:ea typeface="Calibri" panose="020F0502020204030204" pitchFamily="34" charset="0"/>
              </a:rPr>
              <a:t> </a:t>
            </a:r>
            <a:r>
              <a:rPr lang="en-US" sz="3600" dirty="0" err="1">
                <a:latin typeface="Times New Roman" panose="02020603050405020304" pitchFamily="18" charset="0"/>
                <a:ea typeface="Calibri" panose="020F0502020204030204" pitchFamily="34" charset="0"/>
              </a:rPr>
              <a:t>nhau</a:t>
            </a:r>
            <a:r>
              <a:rPr lang="en-US" sz="3600" dirty="0">
                <a:latin typeface="Times New Roman" panose="02020603050405020304" pitchFamily="18" charset="0"/>
                <a:ea typeface="Calibri" panose="020F0502020204030204" pitchFamily="34" charset="0"/>
              </a:rPr>
              <a:t>.</a:t>
            </a:r>
          </a:p>
          <a:p>
            <a:pPr lvl="0" algn="just" fontAlgn="base">
              <a:spcBef>
                <a:spcPct val="0"/>
              </a:spcBef>
              <a:spcAft>
                <a:spcPct val="0"/>
              </a:spcAft>
            </a:pPr>
            <a:r>
              <a:rPr kumimoji="0" lang="en-US" sz="3600" b="0" u="none" strike="noStrike" kern="1200" cap="none" spc="0" normalizeH="0" baseline="0" noProof="0" dirty="0" err="1">
                <a:ln>
                  <a:noFill/>
                </a:ln>
                <a:solidFill>
                  <a:srgbClr val="000000"/>
                </a:solidFill>
                <a:effectLst/>
                <a:uLnTx/>
                <a:uFillTx/>
                <a:latin typeface="Times New Roman" panose="02020603050405020304" pitchFamily="18" charset="0"/>
                <a:cs typeface="Times New Roman" pitchFamily="18" charset="0"/>
              </a:rPr>
              <a:t>Quy</a:t>
            </a:r>
            <a:r>
              <a:rPr lang="en-US" sz="3600" dirty="0">
                <a:solidFill>
                  <a:srgbClr val="000000"/>
                </a:solidFill>
                <a:latin typeface="Times New Roman" panose="02020603050405020304" pitchFamily="18" charset="0"/>
                <a:cs typeface="Times New Roman" pitchFamily="18" charset="0"/>
              </a:rPr>
              <a:t> </a:t>
            </a:r>
            <a:r>
              <a:rPr lang="en-US" sz="3600" dirty="0" err="1">
                <a:solidFill>
                  <a:srgbClr val="000000"/>
                </a:solidFill>
                <a:latin typeface="Times New Roman" panose="02020603050405020304" pitchFamily="18" charset="0"/>
                <a:cs typeface="Times New Roman" pitchFamily="18" charset="0"/>
              </a:rPr>
              <a:t>ước</a:t>
            </a:r>
            <a:r>
              <a:rPr lang="en-US" sz="3600" dirty="0">
                <a:solidFill>
                  <a:srgbClr val="000000"/>
                </a:solidFill>
                <a:latin typeface="Times New Roman" panose="02020603050405020304" pitchFamily="18" charset="0"/>
                <a:cs typeface="Times New Roman" pitchFamily="18" charset="0"/>
              </a:rPr>
              <a:t> gen: B: </a:t>
            </a:r>
            <a:r>
              <a:rPr lang="en-US" sz="3600" dirty="0" err="1">
                <a:solidFill>
                  <a:srgbClr val="000000"/>
                </a:solidFill>
                <a:latin typeface="Times New Roman" panose="02020603050405020304" pitchFamily="18" charset="0"/>
                <a:cs typeface="Times New Roman" pitchFamily="18" charset="0"/>
              </a:rPr>
              <a:t>Thân</a:t>
            </a:r>
            <a:r>
              <a:rPr lang="en-US" sz="3600" dirty="0">
                <a:solidFill>
                  <a:srgbClr val="000000"/>
                </a:solidFill>
                <a:latin typeface="Times New Roman" panose="02020603050405020304" pitchFamily="18" charset="0"/>
                <a:cs typeface="Times New Roman" pitchFamily="18" charset="0"/>
              </a:rPr>
              <a:t> </a:t>
            </a:r>
            <a:r>
              <a:rPr lang="en-US" sz="3600" dirty="0" err="1">
                <a:solidFill>
                  <a:srgbClr val="000000"/>
                </a:solidFill>
                <a:latin typeface="Times New Roman" panose="02020603050405020304" pitchFamily="18" charset="0"/>
                <a:cs typeface="Times New Roman" pitchFamily="18" charset="0"/>
              </a:rPr>
              <a:t>xám</a:t>
            </a:r>
            <a:r>
              <a:rPr lang="en-US" sz="3600" dirty="0">
                <a:solidFill>
                  <a:srgbClr val="000000"/>
                </a:solidFill>
                <a:latin typeface="Times New Roman" panose="02020603050405020304" pitchFamily="18" charset="0"/>
                <a:cs typeface="Times New Roman" pitchFamily="18" charset="0"/>
              </a:rPr>
              <a:t>, b: </a:t>
            </a:r>
            <a:r>
              <a:rPr lang="en-US" sz="3600" dirty="0" err="1">
                <a:solidFill>
                  <a:srgbClr val="000000"/>
                </a:solidFill>
                <a:latin typeface="Times New Roman" panose="02020603050405020304" pitchFamily="18" charset="0"/>
                <a:cs typeface="Times New Roman" pitchFamily="18" charset="0"/>
              </a:rPr>
              <a:t>Thân</a:t>
            </a:r>
            <a:r>
              <a:rPr lang="en-US" sz="3600" dirty="0">
                <a:solidFill>
                  <a:srgbClr val="000000"/>
                </a:solidFill>
                <a:latin typeface="Times New Roman" panose="02020603050405020304" pitchFamily="18" charset="0"/>
                <a:cs typeface="Times New Roman" pitchFamily="18" charset="0"/>
              </a:rPr>
              <a:t> </a:t>
            </a:r>
            <a:r>
              <a:rPr lang="en-US" sz="3600" dirty="0" err="1">
                <a:solidFill>
                  <a:srgbClr val="000000"/>
                </a:solidFill>
                <a:latin typeface="Times New Roman" panose="02020603050405020304" pitchFamily="18" charset="0"/>
                <a:cs typeface="Times New Roman" pitchFamily="18" charset="0"/>
              </a:rPr>
              <a:t>đen</a:t>
            </a:r>
            <a:endParaRPr lang="en-US" sz="3600" dirty="0">
              <a:solidFill>
                <a:srgbClr val="000000"/>
              </a:solidFill>
              <a:latin typeface="Times New Roman" panose="02020603050405020304" pitchFamily="18" charset="0"/>
              <a:cs typeface="Times New Roman" pitchFamily="18" charset="0"/>
            </a:endParaRPr>
          </a:p>
          <a:p>
            <a:pPr lvl="0" algn="just" fontAlgn="base">
              <a:spcBef>
                <a:spcPct val="0"/>
              </a:spcBef>
              <a:spcAft>
                <a:spcPct val="0"/>
              </a:spcAft>
            </a:pPr>
            <a:r>
              <a:rPr kumimoji="0" lang="en-US" sz="3600" b="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itchFamily="18" charset="0"/>
              </a:rPr>
              <a:t>                       V: </a:t>
            </a:r>
            <a:r>
              <a:rPr kumimoji="0" lang="en-US" sz="3600" b="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itchFamily="18" charset="0"/>
              </a:rPr>
              <a:t>Cánh</a:t>
            </a:r>
            <a:r>
              <a:rPr kumimoji="0" lang="en-US" sz="3600" b="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itchFamily="18" charset="0"/>
              </a:rPr>
              <a:t> </a:t>
            </a:r>
            <a:r>
              <a:rPr kumimoji="0" lang="en-US" sz="3600" b="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itchFamily="18" charset="0"/>
              </a:rPr>
              <a:t>dài</a:t>
            </a:r>
            <a:r>
              <a:rPr kumimoji="0" lang="en-US" sz="3600" b="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itchFamily="18" charset="0"/>
              </a:rPr>
              <a:t>,    v: </a:t>
            </a:r>
            <a:r>
              <a:rPr kumimoji="0" lang="en-US" sz="3600" b="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itchFamily="18" charset="0"/>
              </a:rPr>
              <a:t>cánh</a:t>
            </a:r>
            <a:r>
              <a:rPr kumimoji="0" lang="en-US" sz="3600" b="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itchFamily="18" charset="0"/>
              </a:rPr>
              <a:t> </a:t>
            </a:r>
            <a:r>
              <a:rPr kumimoji="0" lang="en-US" sz="3600" b="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itchFamily="18" charset="0"/>
              </a:rPr>
              <a:t>cụt</a:t>
            </a:r>
            <a:endParaRPr kumimoji="0" lang="vi-VN" sz="3600" b="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5705690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87508E-B4D1-5B2E-DA08-91B00837BF01}"/>
              </a:ext>
            </a:extLst>
          </p:cNvPr>
          <p:cNvSpPr>
            <a:spLocks noGrp="1"/>
          </p:cNvSpPr>
          <p:nvPr>
            <p:ph type="title"/>
          </p:nvPr>
        </p:nvSpPr>
        <p:spPr>
          <a:xfrm>
            <a:off x="838200" y="1"/>
            <a:ext cx="10515600" cy="6858000"/>
          </a:xfrm>
        </p:spPr>
        <p:txBody>
          <a:bodyPr>
            <a:noAutofit/>
          </a:bodyPr>
          <a:lstStyle/>
          <a:p>
            <a:pPr marL="0" marR="0" lvl="0" indent="0" defTabSz="914400" rtl="0" eaLnBrk="1" fontAlgn="auto" latinLnBrk="0" hangingPunct="1">
              <a:lnSpc>
                <a:spcPct val="100000"/>
              </a:lnSpc>
              <a:spcBef>
                <a:spcPts val="0"/>
              </a:spcBef>
              <a:spcAft>
                <a:spcPts val="0"/>
              </a:spcAft>
              <a:tabLst/>
              <a:defRPr/>
            </a:pPr>
            <a:r>
              <a:rPr kumimoji="0" lang="en-US" sz="2400" b="1" i="0" u="none" strike="noStrike" kern="1200" cap="none" spc="0" normalizeH="0" baseline="0" noProof="0" dirty="0">
                <a:ln>
                  <a:noFill/>
                </a:ln>
                <a:solidFill>
                  <a:schemeClr val="bg1"/>
                </a:solidFill>
                <a:effectLst/>
                <a:uLnTx/>
                <a:uFillTx/>
                <a:latin typeface="Arial"/>
                <a:ea typeface="+mn-ea"/>
                <a:cs typeface="+mn-cs"/>
              </a:rPr>
              <a:t>- </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Theo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đề</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bài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thân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xám</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trội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so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với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thân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đen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cánh</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dài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trội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so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với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cánh</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t>cụt</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Quy</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ước</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gen: B: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xám</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b: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đen</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V: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dài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v: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cụt</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xám</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dài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thuần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chủng</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có</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kiểu</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gen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là</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BBVV</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đen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cụt</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có</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kiểu</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gen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là</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Sơ</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đồ</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lai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P: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xám</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dài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x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đen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cụt</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BBVV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G:      BV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bv</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F1: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xám</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dài</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F1 x Fa: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x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G:         BV,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Bv</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bV</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bv</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bv</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FB:        1BbVv : 1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 1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 1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Tỉ</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lệ</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kiểu</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gen:   1BbVv : 1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 1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 1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bbvv</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Tỉ</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lệ</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kiểu</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hình</a:t>
            </a: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b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br>
            <a:r>
              <a:rPr kumimoji="0" lang="en-US"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1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xám</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dài</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 1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xám</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cụt</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 1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đen</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dài</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 1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Thân</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đen</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cánh</a:t>
            </a:r>
            <a: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t> </a:t>
            </a:r>
            <a:r>
              <a:rPr kumimoji="0" lang="en-US" sz="2400" b="1" i="0" u="none" strike="noStrike" kern="1200" cap="none" spc="0" normalizeH="0" baseline="0" noProof="0" dirty="0" err="1">
                <a:ln>
                  <a:noFill/>
                </a:ln>
                <a:solidFill>
                  <a:srgbClr val="FFC000"/>
                </a:solidFill>
                <a:effectLst/>
                <a:uLnTx/>
                <a:uFillTx/>
                <a:latin typeface="Times New Roman" panose="02020603050405020304" pitchFamily="18" charset="0"/>
                <a:ea typeface="+mn-ea"/>
                <a:cs typeface="Times New Roman" panose="02020603050405020304" pitchFamily="18" charset="0"/>
              </a:rPr>
              <a:t>cụt</a:t>
            </a:r>
            <a:br>
              <a:rPr kumimoji="0" lang="en-US" sz="2400" b="1" i="0" u="none" strike="noStrike" kern="120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rPr>
            </a:br>
            <a:endParaRPr lang="en-US" sz="2400" b="1" dirty="0">
              <a:solidFill>
                <a:srgbClr val="FFC000"/>
              </a:solidFill>
            </a:endParaRPr>
          </a:p>
        </p:txBody>
      </p:sp>
    </p:spTree>
    <p:extLst>
      <p:ext uri="{BB962C8B-B14F-4D97-AF65-F5344CB8AC3E}">
        <p14:creationId xmlns:p14="http://schemas.microsoft.com/office/powerpoint/2010/main" val="220555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descr="morg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2902" y="685807"/>
            <a:ext cx="7073900"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9"/>
          <p:cNvSpPr txBox="1">
            <a:spLocks noChangeArrowheads="1"/>
          </p:cNvSpPr>
          <p:nvPr/>
        </p:nvSpPr>
        <p:spPr bwMode="auto">
          <a:xfrm>
            <a:off x="1828800" y="4583113"/>
            <a:ext cx="934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algn="ctr" eaLnBrk="1" fontAlgn="base" hangingPunct="1">
              <a:spcBef>
                <a:spcPct val="50000"/>
              </a:spcBef>
              <a:spcAft>
                <a:spcPct val="0"/>
              </a:spcAft>
            </a:pPr>
            <a:r>
              <a:rPr lang="en-US" sz="2800" b="1">
                <a:solidFill>
                  <a:srgbClr val="000000"/>
                </a:solidFill>
                <a:latin typeface="Times New Roman" pitchFamily="18" charset="0"/>
              </a:rPr>
              <a:t>Thomas Hunt Morgan (25.9. 1866 – 1945)</a:t>
            </a:r>
          </a:p>
        </p:txBody>
      </p:sp>
      <p:sp>
        <p:nvSpPr>
          <p:cNvPr id="16388" name="Text Box 10"/>
          <p:cNvSpPr txBox="1">
            <a:spLocks noChangeArrowheads="1"/>
          </p:cNvSpPr>
          <p:nvPr/>
        </p:nvSpPr>
        <p:spPr bwMode="auto">
          <a:xfrm>
            <a:off x="1828800" y="5224466"/>
            <a:ext cx="9347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NI-Times" pitchFamily="2" charset="0"/>
              </a:defRPr>
            </a:lvl1pPr>
            <a:lvl2pPr marL="742950" indent="-285750" eaLnBrk="0" hangingPunct="0">
              <a:defRPr>
                <a:solidFill>
                  <a:schemeClr val="tx1"/>
                </a:solidFill>
                <a:latin typeface="VNI-Times" pitchFamily="2" charset="0"/>
              </a:defRPr>
            </a:lvl2pPr>
            <a:lvl3pPr marL="1143000" indent="-228600" eaLnBrk="0" hangingPunct="0">
              <a:defRPr>
                <a:solidFill>
                  <a:schemeClr val="tx1"/>
                </a:solidFill>
                <a:latin typeface="VNI-Times" pitchFamily="2" charset="0"/>
              </a:defRPr>
            </a:lvl3pPr>
            <a:lvl4pPr marL="1600200" indent="-228600" eaLnBrk="0" hangingPunct="0">
              <a:defRPr>
                <a:solidFill>
                  <a:schemeClr val="tx1"/>
                </a:solidFill>
                <a:latin typeface="VNI-Times" pitchFamily="2" charset="0"/>
              </a:defRPr>
            </a:lvl4pPr>
            <a:lvl5pPr marL="2057400" indent="-228600" eaLnBrk="0" hangingPunct="0">
              <a:defRPr>
                <a:solidFill>
                  <a:schemeClr val="tx1"/>
                </a:solidFill>
                <a:latin typeface="VNI-Times" pitchFamily="2" charset="0"/>
              </a:defRPr>
            </a:lvl5pPr>
            <a:lvl6pPr marL="2514600" indent="-228600" eaLnBrk="0" fontAlgn="base" hangingPunct="0">
              <a:spcBef>
                <a:spcPct val="0"/>
              </a:spcBef>
              <a:spcAft>
                <a:spcPct val="0"/>
              </a:spcAft>
              <a:defRPr>
                <a:solidFill>
                  <a:schemeClr val="tx1"/>
                </a:solidFill>
                <a:latin typeface="VNI-Times" pitchFamily="2" charset="0"/>
              </a:defRPr>
            </a:lvl6pPr>
            <a:lvl7pPr marL="2971800" indent="-228600" eaLnBrk="0" fontAlgn="base" hangingPunct="0">
              <a:spcBef>
                <a:spcPct val="0"/>
              </a:spcBef>
              <a:spcAft>
                <a:spcPct val="0"/>
              </a:spcAft>
              <a:defRPr>
                <a:solidFill>
                  <a:schemeClr val="tx1"/>
                </a:solidFill>
                <a:latin typeface="VNI-Times" pitchFamily="2" charset="0"/>
              </a:defRPr>
            </a:lvl7pPr>
            <a:lvl8pPr marL="3429000" indent="-228600" eaLnBrk="0" fontAlgn="base" hangingPunct="0">
              <a:spcBef>
                <a:spcPct val="0"/>
              </a:spcBef>
              <a:spcAft>
                <a:spcPct val="0"/>
              </a:spcAft>
              <a:defRPr>
                <a:solidFill>
                  <a:schemeClr val="tx1"/>
                </a:solidFill>
                <a:latin typeface="VNI-Times" pitchFamily="2" charset="0"/>
              </a:defRPr>
            </a:lvl8pPr>
            <a:lvl9pPr marL="3886200" indent="-228600" eaLnBrk="0" fontAlgn="base" hangingPunct="0">
              <a:spcBef>
                <a:spcPct val="0"/>
              </a:spcBef>
              <a:spcAft>
                <a:spcPct val="0"/>
              </a:spcAft>
              <a:defRPr>
                <a:solidFill>
                  <a:schemeClr val="tx1"/>
                </a:solidFill>
                <a:latin typeface="VNI-Times" pitchFamily="2" charset="0"/>
              </a:defRPr>
            </a:lvl9pPr>
          </a:lstStyle>
          <a:p>
            <a:pPr eaLnBrk="1" fontAlgn="base" hangingPunct="1">
              <a:spcBef>
                <a:spcPct val="50000"/>
              </a:spcBef>
              <a:spcAft>
                <a:spcPct val="0"/>
              </a:spcAft>
            </a:pPr>
            <a:r>
              <a:rPr lang="en-US" sz="2400" b="1">
                <a:solidFill>
                  <a:srgbClr val="000000"/>
                </a:solidFill>
                <a:latin typeface="Times New Roman" pitchFamily="18" charset="0"/>
              </a:rPr>
              <a:t>     Giải thưởng Nobel năm 1933. Chủ tịch Viện hàn lâm khoa học Hoa Kỳ 1927 – 1931. Viện sĩ danh dự Viện hàn lâm khoa học Liên Xô 1932. Ông là người đề xuất học thuyết di truyền NST (1910 – 1922)</a:t>
            </a:r>
          </a:p>
        </p:txBody>
      </p:sp>
    </p:spTree>
    <p:extLst>
      <p:ext uri="{BB962C8B-B14F-4D97-AF65-F5344CB8AC3E}">
        <p14:creationId xmlns:p14="http://schemas.microsoft.com/office/powerpoint/2010/main" val="7024043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2C6CB3-B8E5-4205-92F9-67162028FCE4}"/>
              </a:ext>
            </a:extLst>
          </p:cNvPr>
          <p:cNvSpPr txBox="1"/>
          <p:nvPr/>
        </p:nvSpPr>
        <p:spPr>
          <a:xfrm>
            <a:off x="2844800" y="142248"/>
            <a:ext cx="6858000" cy="646331"/>
          </a:xfrm>
          <a:prstGeom prst="rect">
            <a:avLst/>
          </a:prstGeom>
          <a:noFill/>
        </p:spPr>
        <p:txBody>
          <a:bodyPr wrap="square" rtlCol="0">
            <a:spAutoFit/>
          </a:bodyPr>
          <a:lstStyle/>
          <a:p>
            <a:r>
              <a:rPr lang="en-US" sz="3600" b="1" dirty="0">
                <a:solidFill>
                  <a:srgbClr val="FFFF00"/>
                </a:solidFill>
                <a:latin typeface="Times New Roman" panose="02020603050405020304" pitchFamily="18" charset="0"/>
                <a:cs typeface="Times New Roman" panose="02020603050405020304" pitchFamily="18" charset="0"/>
              </a:rPr>
              <a:t>BÀI 13. DI TRUYỀN LIÊN KẾT</a:t>
            </a:r>
          </a:p>
        </p:txBody>
      </p:sp>
      <p:sp>
        <p:nvSpPr>
          <p:cNvPr id="5" name="TextBox 4">
            <a:extLst>
              <a:ext uri="{FF2B5EF4-FFF2-40B4-BE49-F238E27FC236}">
                <a16:creationId xmlns:a16="http://schemas.microsoft.com/office/drawing/2014/main" id="{D4260398-CC13-424D-AACA-6E00FF7BC321}"/>
              </a:ext>
            </a:extLst>
          </p:cNvPr>
          <p:cNvSpPr txBox="1"/>
          <p:nvPr/>
        </p:nvSpPr>
        <p:spPr>
          <a:xfrm>
            <a:off x="50800" y="788571"/>
            <a:ext cx="6725920" cy="523220"/>
          </a:xfrm>
          <a:prstGeom prst="rect">
            <a:avLst/>
          </a:prstGeom>
          <a:solidFill>
            <a:schemeClr val="accent4">
              <a:lumMod val="20000"/>
              <a:lumOff val="80000"/>
            </a:schemeClr>
          </a:solidFill>
        </p:spPr>
        <p:txBody>
          <a:bodyPr wrap="square" rtlCol="0">
            <a:spAutoFit/>
          </a:bodyPr>
          <a:lstStyle/>
          <a:p>
            <a:r>
              <a:rPr lang="en-US" sz="2800" b="1" dirty="0">
                <a:latin typeface="Times New Roman" panose="02020603050405020304" pitchFamily="18" charset="0"/>
                <a:cs typeface="Times New Roman" panose="02020603050405020304" pitchFamily="18" charset="0"/>
              </a:rPr>
              <a:t>I. </a:t>
            </a:r>
            <a:r>
              <a:rPr lang="en-US" sz="2800" b="1" dirty="0" err="1">
                <a:latin typeface="Times New Roman" panose="02020603050405020304" pitchFamily="18" charset="0"/>
                <a:cs typeface="Times New Roman" panose="02020603050405020304" pitchFamily="18" charset="0"/>
              </a:rPr>
              <a:t>Thí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nghiệm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Moocgan</a:t>
            </a:r>
            <a:r>
              <a:rPr lang="en-US" sz="2800" b="1" dirty="0">
                <a:latin typeface="Times New Roman" panose="02020603050405020304" pitchFamily="18" charset="0"/>
                <a:cs typeface="Times New Roman" panose="02020603050405020304" pitchFamily="18" charset="0"/>
              </a:rPr>
              <a:t>:</a:t>
            </a:r>
          </a:p>
        </p:txBody>
      </p:sp>
      <p:pic>
        <p:nvPicPr>
          <p:cNvPr id="17" name="Picture 3" descr="Untitled-1.jpg">
            <a:extLst>
              <a:ext uri="{FF2B5EF4-FFF2-40B4-BE49-F238E27FC236}">
                <a16:creationId xmlns:a16="http://schemas.microsoft.com/office/drawing/2014/main" id="{E3760F05-0B8A-4280-9C21-A239C2AB9B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73619" y="1050181"/>
            <a:ext cx="44958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 name="Group 30">
            <a:extLst>
              <a:ext uri="{FF2B5EF4-FFF2-40B4-BE49-F238E27FC236}">
                <a16:creationId xmlns:a16="http://schemas.microsoft.com/office/drawing/2014/main" id="{27451441-5FBB-442C-91F4-1F426CEDB7B9}"/>
              </a:ext>
            </a:extLst>
          </p:cNvPr>
          <p:cNvGrpSpPr>
            <a:grpSpLocks/>
          </p:cNvGrpSpPr>
          <p:nvPr/>
        </p:nvGrpSpPr>
        <p:grpSpPr bwMode="auto">
          <a:xfrm>
            <a:off x="8986911" y="3586481"/>
            <a:ext cx="2147299" cy="1529080"/>
            <a:chOff x="2619" y="2023"/>
            <a:chExt cx="487" cy="521"/>
          </a:xfrm>
        </p:grpSpPr>
        <p:sp>
          <p:nvSpPr>
            <p:cNvPr id="20" name="Text Box 31">
              <a:extLst>
                <a:ext uri="{FF2B5EF4-FFF2-40B4-BE49-F238E27FC236}">
                  <a16:creationId xmlns:a16="http://schemas.microsoft.com/office/drawing/2014/main" id="{14F387D5-8414-48EB-926C-197EB35E2920}"/>
                </a:ext>
              </a:extLst>
            </p:cNvPr>
            <p:cNvSpPr txBox="1">
              <a:spLocks noChangeArrowheads="1"/>
            </p:cNvSpPr>
            <p:nvPr/>
          </p:nvSpPr>
          <p:spPr bwMode="auto">
            <a:xfrm>
              <a:off x="3064" y="2304"/>
              <a:ext cx="42" cy="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1400" b="1">
                <a:latin typeface="Arial" panose="020B0604020202020204" pitchFamily="34" charset="0"/>
              </a:endParaRPr>
            </a:p>
          </p:txBody>
        </p:sp>
        <p:pic>
          <p:nvPicPr>
            <p:cNvPr id="21" name="Picture 32">
              <a:extLst>
                <a:ext uri="{FF2B5EF4-FFF2-40B4-BE49-F238E27FC236}">
                  <a16:creationId xmlns:a16="http://schemas.microsoft.com/office/drawing/2014/main" id="{C5C265B9-1ED8-4776-88C0-C91649064E1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19" y="2023"/>
              <a:ext cx="357" cy="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TextBox 21">
            <a:extLst>
              <a:ext uri="{FF2B5EF4-FFF2-40B4-BE49-F238E27FC236}">
                <a16:creationId xmlns:a16="http://schemas.microsoft.com/office/drawing/2014/main" id="{BF6463C7-CBEF-494A-899D-2D3781E7177E}"/>
              </a:ext>
            </a:extLst>
          </p:cNvPr>
          <p:cNvSpPr txBox="1"/>
          <p:nvPr/>
        </p:nvSpPr>
        <p:spPr>
          <a:xfrm>
            <a:off x="122581" y="1333407"/>
            <a:ext cx="4195419" cy="523220"/>
          </a:xfrm>
          <a:prstGeom prst="rect">
            <a:avLst/>
          </a:prstGeom>
          <a:no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1. </a:t>
            </a:r>
            <a:r>
              <a:rPr lang="en-US" sz="2800" b="1" dirty="0" err="1">
                <a:solidFill>
                  <a:schemeClr val="bg1"/>
                </a:solidFill>
                <a:latin typeface="Times New Roman" panose="02020603050405020304" pitchFamily="18" charset="0"/>
                <a:cs typeface="Times New Roman" panose="02020603050405020304" pitchFamily="18" charset="0"/>
              </a:rPr>
              <a:t>Đối</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tượng</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nghiên</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cứu</a:t>
            </a:r>
            <a:r>
              <a:rPr lang="en-US" sz="2800" b="1" dirty="0">
                <a:solidFill>
                  <a:schemeClr val="bg1"/>
                </a:solidFill>
                <a:latin typeface="Times New Roman" panose="02020603050405020304" pitchFamily="18" charset="0"/>
                <a:cs typeface="Times New Roman" panose="02020603050405020304" pitchFamily="18" charset="0"/>
              </a:rPr>
              <a:t>: </a:t>
            </a:r>
          </a:p>
        </p:txBody>
      </p:sp>
      <p:sp>
        <p:nvSpPr>
          <p:cNvPr id="23" name="TextBox 22">
            <a:extLst>
              <a:ext uri="{FF2B5EF4-FFF2-40B4-BE49-F238E27FC236}">
                <a16:creationId xmlns:a16="http://schemas.microsoft.com/office/drawing/2014/main" id="{54F7E88C-709A-4894-B613-9097BE4391D5}"/>
              </a:ext>
            </a:extLst>
          </p:cNvPr>
          <p:cNvSpPr txBox="1"/>
          <p:nvPr/>
        </p:nvSpPr>
        <p:spPr>
          <a:xfrm>
            <a:off x="4251297" y="1333407"/>
            <a:ext cx="2295499" cy="523220"/>
          </a:xfrm>
          <a:prstGeom prst="rect">
            <a:avLst/>
          </a:prstGeom>
          <a:noFill/>
        </p:spPr>
        <p:txBody>
          <a:bodyPr wrap="square" rtlCol="0">
            <a:spAutoFit/>
          </a:bodyPr>
          <a:lstStyle/>
          <a:p>
            <a:r>
              <a:rPr lang="en-US" sz="2800" b="1" dirty="0" err="1">
                <a:solidFill>
                  <a:schemeClr val="bg1"/>
                </a:solidFill>
                <a:latin typeface="Times New Roman" panose="02020603050405020304" pitchFamily="18" charset="0"/>
                <a:cs typeface="Times New Roman" panose="02020603050405020304" pitchFamily="18" charset="0"/>
              </a:rPr>
              <a:t>Ruồi</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giấm</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0FBA1A33-364D-4399-A246-9DCFFE7C2335}"/>
              </a:ext>
            </a:extLst>
          </p:cNvPr>
          <p:cNvSpPr txBox="1"/>
          <p:nvPr/>
        </p:nvSpPr>
        <p:spPr>
          <a:xfrm>
            <a:off x="109886" y="1958126"/>
            <a:ext cx="7296759" cy="523220"/>
          </a:xfrm>
          <a:prstGeom prst="rect">
            <a:avLst/>
          </a:prstGeom>
          <a:noFill/>
        </p:spPr>
        <p:txBody>
          <a:bodyPr wrap="square" rtlCol="0">
            <a:spAutoFit/>
          </a:bodyPr>
          <a:lstStyle/>
          <a:p>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Dễ</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nuôi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trong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ống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nghiệm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phòng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thí</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nghiệm</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CBF877EF-5867-4F54-BD26-16055C879017}"/>
              </a:ext>
            </a:extLst>
          </p:cNvPr>
          <p:cNvSpPr txBox="1"/>
          <p:nvPr/>
        </p:nvSpPr>
        <p:spPr>
          <a:xfrm>
            <a:off x="50800" y="2893838"/>
            <a:ext cx="7355840" cy="523220"/>
          </a:xfrm>
          <a:prstGeom prst="rect">
            <a:avLst/>
          </a:prstGeom>
          <a:noFill/>
        </p:spPr>
        <p:txBody>
          <a:bodyPr wrap="square" rtlCol="0">
            <a:spAutoFit/>
          </a:bodyPr>
          <a:lstStyle/>
          <a:p>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Đẻ</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nhiều</a:t>
            </a:r>
            <a:r>
              <a:rPr lang="en-US" sz="2800" dirty="0">
                <a:solidFill>
                  <a:schemeClr val="bg1"/>
                </a:solidFill>
                <a:latin typeface="Times New Roman" panose="02020603050405020304" pitchFamily="18" charset="0"/>
                <a:cs typeface="Times New Roman" panose="02020603050405020304" pitchFamily="18" charset="0"/>
              </a:rPr>
              <a:t> (500 </a:t>
            </a:r>
            <a:r>
              <a:rPr lang="en-US" sz="2800" dirty="0" err="1">
                <a:solidFill>
                  <a:schemeClr val="bg1"/>
                </a:solidFill>
                <a:latin typeface="Times New Roman" panose="02020603050405020304" pitchFamily="18" charset="0"/>
                <a:cs typeface="Times New Roman" panose="02020603050405020304" pitchFamily="18" charset="0"/>
              </a:rPr>
              <a:t>trứng</a:t>
            </a:r>
            <a:r>
              <a:rPr lang="en-US" sz="2800" dirty="0">
                <a:solidFill>
                  <a:schemeClr val="bg1"/>
                </a:solidFill>
                <a:latin typeface="Times New Roman" panose="02020603050405020304" pitchFamily="18" charset="0"/>
                <a:cs typeface="Times New Roman" panose="02020603050405020304" pitchFamily="18" charset="0"/>
              </a:rPr>
              <a:t>/</a:t>
            </a:r>
            <a:r>
              <a:rPr lang="en-US" sz="2800" dirty="0" err="1">
                <a:solidFill>
                  <a:schemeClr val="bg1"/>
                </a:solidFill>
                <a:latin typeface="Times New Roman" panose="02020603050405020304" pitchFamily="18" charset="0"/>
                <a:cs typeface="Times New Roman" panose="02020603050405020304" pitchFamily="18" charset="0"/>
              </a:rPr>
              <a:t>đời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mỗi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lần</a:t>
            </a:r>
            <a:r>
              <a:rPr lang="en-US" sz="2800" dirty="0">
                <a:solidFill>
                  <a:schemeClr val="bg1"/>
                </a:solidFill>
                <a:latin typeface="Times New Roman" panose="02020603050405020304" pitchFamily="18" charset="0"/>
                <a:cs typeface="Times New Roman" panose="02020603050405020304" pitchFamily="18" charset="0"/>
              </a:rPr>
              <a:t> 75-150 </a:t>
            </a:r>
            <a:r>
              <a:rPr lang="en-US" sz="2800" dirty="0" err="1">
                <a:solidFill>
                  <a:schemeClr val="bg1"/>
                </a:solidFill>
                <a:latin typeface="Times New Roman" panose="02020603050405020304" pitchFamily="18" charset="0"/>
                <a:cs typeface="Times New Roman" panose="02020603050405020304" pitchFamily="18" charset="0"/>
              </a:rPr>
              <a:t>trứng</a:t>
            </a:r>
            <a:r>
              <a:rPr lang="en-US" sz="2800" dirty="0">
                <a:solidFill>
                  <a:schemeClr val="bg1"/>
                </a:solidFill>
                <a:latin typeface="Times New Roman" panose="02020603050405020304" pitchFamily="18" charset="0"/>
                <a:cs typeface="Times New Roman" panose="02020603050405020304" pitchFamily="18" charset="0"/>
              </a:rPr>
              <a:t>)</a:t>
            </a:r>
          </a:p>
        </p:txBody>
      </p:sp>
      <p:sp>
        <p:nvSpPr>
          <p:cNvPr id="26" name="TextBox 25">
            <a:extLst>
              <a:ext uri="{FF2B5EF4-FFF2-40B4-BE49-F238E27FC236}">
                <a16:creationId xmlns:a16="http://schemas.microsoft.com/office/drawing/2014/main" id="{DF021042-96C6-452B-8FD0-0A7855CD4237}"/>
              </a:ext>
            </a:extLst>
          </p:cNvPr>
          <p:cNvSpPr txBox="1"/>
          <p:nvPr/>
        </p:nvSpPr>
        <p:spPr>
          <a:xfrm>
            <a:off x="98295" y="2430581"/>
            <a:ext cx="7424524" cy="523220"/>
          </a:xfrm>
          <a:prstGeom prst="rect">
            <a:avLst/>
          </a:prstGeom>
          <a:noFill/>
        </p:spPr>
        <p:txBody>
          <a:bodyPr wrap="square" rtlCol="0">
            <a:spAutoFit/>
          </a:bodyPr>
          <a:lstStyle/>
          <a:p>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Vòng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đời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ngắn</a:t>
            </a:r>
            <a:r>
              <a:rPr lang="en-US" sz="2800" dirty="0">
                <a:solidFill>
                  <a:schemeClr val="bg1"/>
                </a:solidFill>
                <a:latin typeface="Times New Roman" panose="02020603050405020304" pitchFamily="18" charset="0"/>
                <a:cs typeface="Times New Roman" panose="02020603050405020304" pitchFamily="18" charset="0"/>
              </a:rPr>
              <a:t> (10- 14 </a:t>
            </a:r>
            <a:r>
              <a:rPr lang="en-US" sz="2800" dirty="0" err="1">
                <a:solidFill>
                  <a:schemeClr val="bg1"/>
                </a:solidFill>
                <a:latin typeface="Times New Roman" panose="02020603050405020304" pitchFamily="18" charset="0"/>
                <a:cs typeface="Times New Roman" panose="02020603050405020304" pitchFamily="18" charset="0"/>
              </a:rPr>
              <a:t>ngày</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đã</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cho</a:t>
            </a:r>
            <a:r>
              <a:rPr lang="en-US" sz="2800" dirty="0">
                <a:solidFill>
                  <a:schemeClr val="bg1"/>
                </a:solidFill>
                <a:latin typeface="Times New Roman" panose="02020603050405020304" pitchFamily="18" charset="0"/>
                <a:cs typeface="Times New Roman" panose="02020603050405020304" pitchFamily="18" charset="0"/>
              </a:rPr>
              <a:t> ra 1 </a:t>
            </a:r>
            <a:r>
              <a:rPr lang="en-US" sz="2800" dirty="0" err="1">
                <a:solidFill>
                  <a:schemeClr val="bg1"/>
                </a:solidFill>
                <a:latin typeface="Times New Roman" panose="02020603050405020304" pitchFamily="18" charset="0"/>
                <a:cs typeface="Times New Roman" panose="02020603050405020304" pitchFamily="18" charset="0"/>
              </a:rPr>
              <a:t>thế</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hệ</a:t>
            </a:r>
            <a:r>
              <a:rPr lang="en-US" sz="2800" dirty="0">
                <a:solidFill>
                  <a:schemeClr val="bg1"/>
                </a:solidFill>
                <a:latin typeface="Times New Roman" panose="02020603050405020304" pitchFamily="18" charset="0"/>
                <a:cs typeface="Times New Roman" panose="02020603050405020304" pitchFamily="18" charset="0"/>
              </a:rPr>
              <a:t>)</a:t>
            </a:r>
          </a:p>
        </p:txBody>
      </p:sp>
      <p:sp>
        <p:nvSpPr>
          <p:cNvPr id="27" name="TextBox 26">
            <a:extLst>
              <a:ext uri="{FF2B5EF4-FFF2-40B4-BE49-F238E27FC236}">
                <a16:creationId xmlns:a16="http://schemas.microsoft.com/office/drawing/2014/main" id="{974AF4AF-667B-4F20-BD82-6AB284333E22}"/>
              </a:ext>
            </a:extLst>
          </p:cNvPr>
          <p:cNvSpPr txBox="1"/>
          <p:nvPr/>
        </p:nvSpPr>
        <p:spPr>
          <a:xfrm>
            <a:off x="50805" y="3417058"/>
            <a:ext cx="5620359" cy="523220"/>
          </a:xfrm>
          <a:prstGeom prst="rect">
            <a:avLst/>
          </a:prstGeom>
          <a:noFill/>
        </p:spPr>
        <p:txBody>
          <a:bodyPr wrap="square" rtlCol="0">
            <a:spAutoFit/>
          </a:bodyPr>
          <a:lstStyle/>
          <a:p>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Có</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nhiều</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biến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dị</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dễ</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quan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sát</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E1937579-D947-47EB-8FEA-6964CAA20007}"/>
              </a:ext>
            </a:extLst>
          </p:cNvPr>
          <p:cNvSpPr txBox="1"/>
          <p:nvPr/>
        </p:nvSpPr>
        <p:spPr>
          <a:xfrm>
            <a:off x="34626" y="3916382"/>
            <a:ext cx="5620359" cy="523220"/>
          </a:xfrm>
          <a:prstGeom prst="rect">
            <a:avLst/>
          </a:prstGeom>
          <a:noFill/>
        </p:spPr>
        <p:txBody>
          <a:bodyPr wrap="square" rtlCol="0">
            <a:spAutoFit/>
          </a:bodyPr>
          <a:lstStyle/>
          <a:p>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Số</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lượng</a:t>
            </a:r>
            <a:r>
              <a:rPr lang="en-US" sz="2800" dirty="0">
                <a:solidFill>
                  <a:schemeClr val="bg1"/>
                </a:solidFill>
                <a:latin typeface="Times New Roman" panose="02020603050405020304" pitchFamily="18" charset="0"/>
                <a:cs typeface="Times New Roman" panose="02020603050405020304" pitchFamily="18" charset="0"/>
              </a:rPr>
              <a:t> NST </a:t>
            </a:r>
            <a:r>
              <a:rPr lang="en-US" sz="2800" dirty="0" err="1">
                <a:solidFill>
                  <a:schemeClr val="bg1"/>
                </a:solidFill>
                <a:latin typeface="Times New Roman" panose="02020603050405020304" pitchFamily="18" charset="0"/>
                <a:cs typeface="Times New Roman" panose="02020603050405020304" pitchFamily="18" charset="0"/>
              </a:rPr>
              <a:t>ít</a:t>
            </a:r>
            <a:r>
              <a:rPr lang="en-US" sz="2800" dirty="0">
                <a:solidFill>
                  <a:schemeClr val="bg1"/>
                </a:solidFill>
                <a:latin typeface="Times New Roman" panose="02020603050405020304" pitchFamily="18" charset="0"/>
                <a:cs typeface="Times New Roman" panose="02020603050405020304" pitchFamily="18" charset="0"/>
              </a:rPr>
              <a:t> (2n = 8)</a:t>
            </a:r>
          </a:p>
        </p:txBody>
      </p:sp>
      <p:pic>
        <p:nvPicPr>
          <p:cNvPr id="1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8898" y="4572767"/>
            <a:ext cx="4038215" cy="2174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8" descr="cây viết">
            <a:extLst>
              <a:ext uri="{FF2B5EF4-FFF2-40B4-BE49-F238E27FC236}">
                <a16:creationId xmlns:a16="http://schemas.microsoft.com/office/drawing/2014/main" id="{EE538F48-C2E7-B61D-4A13-5D6F25514314}"/>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52399" y="0"/>
            <a:ext cx="97403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497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2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down)">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down)">
                                      <p:cBhvr>
                                        <p:cTn id="25" dur="500"/>
                                        <p:tgtEl>
                                          <p:spTgt spid="2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down)">
                                      <p:cBhvr>
                                        <p:cTn id="28" dur="500"/>
                                        <p:tgtEl>
                                          <p:spTgt spid="26"/>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down)">
                                      <p:cBhvr>
                                        <p:cTn id="31" dur="500"/>
                                        <p:tgtEl>
                                          <p:spTgt spid="25"/>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wipe(down)">
                                      <p:cBhvr>
                                        <p:cTn id="34" dur="500"/>
                                        <p:tgtEl>
                                          <p:spTgt spid="2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down)">
                                      <p:cBhvr>
                                        <p:cTn id="37" dur="500"/>
                                        <p:tgtEl>
                                          <p:spTgt spid="28"/>
                                        </p:tgtEl>
                                      </p:cBhvr>
                                    </p:animEffect>
                                  </p:childTnLst>
                                </p:cTn>
                              </p:par>
                            </p:childTnLst>
                          </p:cTn>
                        </p:par>
                        <p:par>
                          <p:cTn id="38" fill="hold">
                            <p:stCondLst>
                              <p:cond delay="500"/>
                            </p:stCondLst>
                            <p:childTnLst>
                              <p:par>
                                <p:cTn id="39" presetID="23" presetClass="entr" presetSubtype="16"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2C6CB3-B8E5-4205-92F9-67162028FCE4}"/>
              </a:ext>
            </a:extLst>
          </p:cNvPr>
          <p:cNvSpPr txBox="1"/>
          <p:nvPr/>
        </p:nvSpPr>
        <p:spPr>
          <a:xfrm>
            <a:off x="2844800" y="142248"/>
            <a:ext cx="6858000" cy="646331"/>
          </a:xfrm>
          <a:prstGeom prst="rect">
            <a:avLst/>
          </a:prstGeom>
          <a:noFill/>
        </p:spPr>
        <p:txBody>
          <a:bodyPr wrap="square" rtlCol="0">
            <a:spAutoFit/>
          </a:bodyPr>
          <a:lstStyle/>
          <a:p>
            <a:r>
              <a:rPr lang="en-US" sz="3600" b="1" dirty="0">
                <a:solidFill>
                  <a:srgbClr val="FFFF00"/>
                </a:solidFill>
                <a:latin typeface="Times New Roman" panose="02020603050405020304" pitchFamily="18" charset="0"/>
                <a:cs typeface="Times New Roman" panose="02020603050405020304" pitchFamily="18" charset="0"/>
              </a:rPr>
              <a:t>BÀI 13. DI TRUYỀN LIÊN KẾT</a:t>
            </a:r>
          </a:p>
        </p:txBody>
      </p:sp>
      <p:grpSp>
        <p:nvGrpSpPr>
          <p:cNvPr id="11" name="Group 10">
            <a:extLst>
              <a:ext uri="{FF2B5EF4-FFF2-40B4-BE49-F238E27FC236}">
                <a16:creationId xmlns:a16="http://schemas.microsoft.com/office/drawing/2014/main" id="{EADEEB53-10C1-4D61-A8C1-915B612F4C1E}"/>
              </a:ext>
            </a:extLst>
          </p:cNvPr>
          <p:cNvGrpSpPr>
            <a:grpSpLocks/>
          </p:cNvGrpSpPr>
          <p:nvPr/>
        </p:nvGrpSpPr>
        <p:grpSpPr bwMode="auto">
          <a:xfrm>
            <a:off x="7203440" y="823915"/>
            <a:ext cx="4998720" cy="6040753"/>
            <a:chOff x="3343275" y="471488"/>
            <a:chExt cx="5800725" cy="7194553"/>
          </a:xfrm>
        </p:grpSpPr>
        <p:grpSp>
          <p:nvGrpSpPr>
            <p:cNvPr id="12" name="Group 7">
              <a:extLst>
                <a:ext uri="{FF2B5EF4-FFF2-40B4-BE49-F238E27FC236}">
                  <a16:creationId xmlns:a16="http://schemas.microsoft.com/office/drawing/2014/main" id="{F137D93B-6421-4986-8941-5969F111A5A4}"/>
                </a:ext>
              </a:extLst>
            </p:cNvPr>
            <p:cNvGrpSpPr>
              <a:grpSpLocks/>
            </p:cNvGrpSpPr>
            <p:nvPr/>
          </p:nvGrpSpPr>
          <p:grpSpPr bwMode="auto">
            <a:xfrm>
              <a:off x="3343275" y="471488"/>
              <a:ext cx="5800725" cy="7194553"/>
              <a:chOff x="960" y="96"/>
              <a:chExt cx="3654" cy="4532"/>
            </a:xfrm>
          </p:grpSpPr>
          <p:pic>
            <p:nvPicPr>
              <p:cNvPr id="14" name="Picture 5" descr="Image-17">
                <a:extLst>
                  <a:ext uri="{FF2B5EF4-FFF2-40B4-BE49-F238E27FC236}">
                    <a16:creationId xmlns:a16="http://schemas.microsoft.com/office/drawing/2014/main" id="{CF159EA4-DFEB-4CFB-93FF-979C586CA66F}"/>
                  </a:ext>
                </a:extLst>
              </p:cNvPr>
              <p:cNvPicPr>
                <a:picLocks noChangeAspect="1" noChangeArrowheads="1"/>
              </p:cNvPicPr>
              <p:nvPr/>
            </p:nvPicPr>
            <p:blipFill>
              <a:blip r:embed="rId2">
                <a:lum bright="-20000" contrast="36000"/>
                <a:extLst>
                  <a:ext uri="{28A0092B-C50C-407E-A947-70E740481C1C}">
                    <a14:useLocalDpi xmlns:a14="http://schemas.microsoft.com/office/drawing/2010/main" val="0"/>
                  </a:ext>
                </a:extLst>
              </a:blip>
              <a:srcRect/>
              <a:stretch>
                <a:fillRect/>
              </a:stretch>
            </p:blipFill>
            <p:spPr bwMode="auto">
              <a:xfrm>
                <a:off x="960" y="96"/>
                <a:ext cx="3654" cy="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6">
                <a:extLst>
                  <a:ext uri="{FF2B5EF4-FFF2-40B4-BE49-F238E27FC236}">
                    <a16:creationId xmlns:a16="http://schemas.microsoft.com/office/drawing/2014/main" id="{50E392EB-04DA-49F4-A83E-371A5772DB47}"/>
                  </a:ext>
                </a:extLst>
              </p:cNvPr>
              <p:cNvSpPr txBox="1">
                <a:spLocks noChangeArrowheads="1"/>
              </p:cNvSpPr>
              <p:nvPr/>
            </p:nvSpPr>
            <p:spPr bwMode="auto">
              <a:xfrm>
                <a:off x="1200" y="3889"/>
                <a:ext cx="3359" cy="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50000"/>
                  </a:spcBef>
                  <a:buClrTx/>
                  <a:buSzTx/>
                  <a:buFontTx/>
                  <a:buNone/>
                </a:pPr>
                <a:endParaRPr lang="en-US" altLang="en-US" sz="400" b="1">
                  <a:latin typeface="VNI-Times" pitchFamily="2" charset="0"/>
                </a:endParaRPr>
              </a:p>
              <a:p>
                <a:pPr algn="ctr" eaLnBrk="1" hangingPunct="1">
                  <a:spcBef>
                    <a:spcPct val="50000"/>
                  </a:spcBef>
                  <a:buClrTx/>
                  <a:buSzTx/>
                  <a:buFontTx/>
                  <a:buNone/>
                </a:pPr>
                <a:r>
                  <a:rPr lang="en-US" altLang="en-US" sz="1800" b="1">
                    <a:latin typeface=".VnArial Narrow" pitchFamily="34" charset="0"/>
                  </a:rPr>
                  <a:t>H×nh 13. C¬ së tÕ bµo häc cña </a:t>
                </a:r>
              </a:p>
              <a:p>
                <a:pPr algn="ctr" eaLnBrk="1" hangingPunct="1">
                  <a:spcBef>
                    <a:spcPct val="50000"/>
                  </a:spcBef>
                  <a:buClrTx/>
                  <a:buSzTx/>
                  <a:buFontTx/>
                  <a:buNone/>
                </a:pPr>
                <a:r>
                  <a:rPr lang="en-US" altLang="en-US" sz="1800" b="1">
                    <a:latin typeface=".VnArial Narrow" pitchFamily="34" charset="0"/>
                  </a:rPr>
                  <a:t>di truyÒn liªn kÕt</a:t>
                </a:r>
              </a:p>
            </p:txBody>
          </p:sp>
        </p:grpSp>
        <p:sp>
          <p:nvSpPr>
            <p:cNvPr id="13" name="TextBox 6">
              <a:extLst>
                <a:ext uri="{FF2B5EF4-FFF2-40B4-BE49-F238E27FC236}">
                  <a16:creationId xmlns:a16="http://schemas.microsoft.com/office/drawing/2014/main" id="{B5A4D47B-16EE-4A60-A1FF-15482EC22660}"/>
                </a:ext>
              </a:extLst>
            </p:cNvPr>
            <p:cNvSpPr txBox="1">
              <a:spLocks noChangeArrowheads="1"/>
            </p:cNvSpPr>
            <p:nvPr/>
          </p:nvSpPr>
          <p:spPr bwMode="auto">
            <a:xfrm>
              <a:off x="4038154" y="687032"/>
              <a:ext cx="686822" cy="47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2000">
                  <a:latin typeface="VNI-Times" pitchFamily="2" charset="0"/>
                </a:rPr>
                <a:t>(</a:t>
              </a:r>
              <a:r>
                <a:rPr lang="en-US" altLang="en-US" sz="2000">
                  <a:solidFill>
                    <a:srgbClr val="003366"/>
                  </a:solidFill>
                  <a:latin typeface="VNI-Times" pitchFamily="2" charset="0"/>
                </a:rPr>
                <a:t>tc</a:t>
              </a:r>
              <a:r>
                <a:rPr lang="en-US" altLang="en-US" sz="2000">
                  <a:latin typeface="VNI-Times" pitchFamily="2" charset="0"/>
                </a:rPr>
                <a:t>)</a:t>
              </a:r>
              <a:endParaRPr lang="vi-VN" altLang="en-US" sz="2000">
                <a:latin typeface="VNI-Times" pitchFamily="2" charset="0"/>
              </a:endParaRPr>
            </a:p>
          </p:txBody>
        </p:sp>
      </p:grpSp>
      <p:sp>
        <p:nvSpPr>
          <p:cNvPr id="16" name="TextBox 15">
            <a:extLst>
              <a:ext uri="{FF2B5EF4-FFF2-40B4-BE49-F238E27FC236}">
                <a16:creationId xmlns:a16="http://schemas.microsoft.com/office/drawing/2014/main" id="{AC8B7A48-F79C-4521-92C9-72B6C0251D0A}"/>
              </a:ext>
            </a:extLst>
          </p:cNvPr>
          <p:cNvSpPr txBox="1"/>
          <p:nvPr/>
        </p:nvSpPr>
        <p:spPr>
          <a:xfrm>
            <a:off x="7142485" y="6046202"/>
            <a:ext cx="4998719" cy="707886"/>
          </a:xfrm>
          <a:prstGeom prst="rect">
            <a:avLst/>
          </a:prstGeom>
          <a:solidFill>
            <a:schemeClr val="accent4">
              <a:lumMod val="20000"/>
              <a:lumOff val="80000"/>
            </a:schemeClr>
          </a:solid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HÌNH 13. CƠ SỞ TẾ BÀO HỌC CỦA DI TRUYỀN LIÊN KẾT</a:t>
            </a:r>
          </a:p>
        </p:txBody>
      </p:sp>
      <p:sp>
        <p:nvSpPr>
          <p:cNvPr id="18" name="TextBox 17">
            <a:extLst>
              <a:ext uri="{FF2B5EF4-FFF2-40B4-BE49-F238E27FC236}">
                <a16:creationId xmlns:a16="http://schemas.microsoft.com/office/drawing/2014/main" id="{95B9D64B-9510-4592-83AF-A392F7164727}"/>
              </a:ext>
            </a:extLst>
          </p:cNvPr>
          <p:cNvSpPr txBox="1"/>
          <p:nvPr/>
        </p:nvSpPr>
        <p:spPr>
          <a:xfrm>
            <a:off x="122581" y="1333407"/>
            <a:ext cx="2539339" cy="523220"/>
          </a:xfrm>
          <a:prstGeom prst="rect">
            <a:avLst/>
          </a:prstGeom>
          <a:solidFill>
            <a:schemeClr val="accent4">
              <a:lumMod val="20000"/>
              <a:lumOff val="80000"/>
            </a:schemeClr>
          </a:solidFill>
        </p:spPr>
        <p:txBody>
          <a:bodyPr wrap="square" rtlCol="0">
            <a:spAutoFit/>
          </a:bodyPr>
          <a:lstStyle/>
          <a:p>
            <a:r>
              <a:rPr lang="en-US" sz="2800" b="1" dirty="0">
                <a:latin typeface="Times New Roman" panose="02020603050405020304" pitchFamily="18" charset="0"/>
                <a:cs typeface="Times New Roman" panose="02020603050405020304" pitchFamily="18" charset="0"/>
              </a:rPr>
              <a:t>2. </a:t>
            </a:r>
            <a:r>
              <a:rPr lang="en-US" sz="2800" b="1" dirty="0" err="1">
                <a:latin typeface="Times New Roman" panose="02020603050405020304" pitchFamily="18" charset="0"/>
                <a:cs typeface="Times New Roman" panose="02020603050405020304" pitchFamily="18" charset="0"/>
              </a:rPr>
              <a:t>Thí</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nghiệm</a:t>
            </a:r>
            <a:r>
              <a:rPr lang="en-US" sz="2800" b="1" dirty="0">
                <a:latin typeface="Times New Roman" panose="02020603050405020304" pitchFamily="18" charset="0"/>
                <a:cs typeface="Times New Roman" panose="02020603050405020304" pitchFamily="18" charset="0"/>
              </a:rPr>
              <a:t>: </a:t>
            </a:r>
          </a:p>
        </p:txBody>
      </p:sp>
      <p:sp>
        <p:nvSpPr>
          <p:cNvPr id="22" name="TextBox 21">
            <a:extLst>
              <a:ext uri="{FF2B5EF4-FFF2-40B4-BE49-F238E27FC236}">
                <a16:creationId xmlns:a16="http://schemas.microsoft.com/office/drawing/2014/main" id="{EFBC9D31-0D9E-4805-BB60-7AF7798B89ED}"/>
              </a:ext>
            </a:extLst>
          </p:cNvPr>
          <p:cNvSpPr txBox="1"/>
          <p:nvPr/>
        </p:nvSpPr>
        <p:spPr>
          <a:xfrm>
            <a:off x="284480" y="1958126"/>
            <a:ext cx="6410960" cy="523220"/>
          </a:xfrm>
          <a:prstGeom prst="rect">
            <a:avLst/>
          </a:prstGeom>
          <a:noFill/>
        </p:spPr>
        <p:txBody>
          <a:bodyPr wrap="square">
            <a:spAutoFit/>
          </a:bodyPr>
          <a:lstStyle/>
          <a:p>
            <a:r>
              <a:rPr lang="en-US" sz="2800" dirty="0">
                <a:solidFill>
                  <a:srgbClr val="FFFF00"/>
                </a:solidFill>
                <a:latin typeface="Times New Roman" panose="02020603050405020304" pitchFamily="18" charset="0"/>
                <a:cs typeface="Times New Roman" panose="02020603050405020304" pitchFamily="18" charset="0"/>
              </a:rPr>
              <a:t>Lai 2 </a:t>
            </a:r>
            <a:r>
              <a:rPr lang="en-US" sz="2800" dirty="0" err="1">
                <a:solidFill>
                  <a:srgbClr val="FFFF00"/>
                </a:solidFill>
                <a:latin typeface="Times New Roman" panose="02020603050405020304" pitchFamily="18" charset="0"/>
                <a:cs typeface="Times New Roman" panose="02020603050405020304" pitchFamily="18" charset="0"/>
              </a:rPr>
              <a:t>dòng</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ruồi</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giấm</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thuần</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chủng</a:t>
            </a:r>
            <a:r>
              <a:rPr lang="en-US" sz="2800" dirty="0">
                <a:solidFill>
                  <a:srgbClr val="FFFF00"/>
                </a:solidFill>
                <a:latin typeface="Times New Roman" panose="02020603050405020304" pitchFamily="18" charset="0"/>
                <a:cs typeface="Times New Roman" panose="02020603050405020304" pitchFamily="18" charset="0"/>
              </a:rPr>
              <a:t> .</a:t>
            </a:r>
            <a:endParaRPr lang="en-US" sz="2800" dirty="0">
              <a:solidFill>
                <a:srgbClr val="FFFF00"/>
              </a:solidFill>
            </a:endParaRPr>
          </a:p>
        </p:txBody>
      </p:sp>
      <p:sp>
        <p:nvSpPr>
          <p:cNvPr id="23" name="TextBox 22">
            <a:extLst>
              <a:ext uri="{FF2B5EF4-FFF2-40B4-BE49-F238E27FC236}">
                <a16:creationId xmlns:a16="http://schemas.microsoft.com/office/drawing/2014/main" id="{0CF65AAA-D7D1-4F93-8BBC-705B82EC0EEE}"/>
              </a:ext>
            </a:extLst>
          </p:cNvPr>
          <p:cNvSpPr txBox="1"/>
          <p:nvPr/>
        </p:nvSpPr>
        <p:spPr>
          <a:xfrm>
            <a:off x="345446" y="2567836"/>
            <a:ext cx="6857999" cy="523220"/>
          </a:xfrm>
          <a:prstGeom prst="rect">
            <a:avLst/>
          </a:prstGeom>
          <a:noFill/>
        </p:spPr>
        <p:txBody>
          <a:bodyPr wrap="square">
            <a:spAutoFit/>
          </a:bodyPr>
          <a:lstStyle/>
          <a:p>
            <a:r>
              <a:rPr lang="en-US" sz="2800" dirty="0">
                <a:solidFill>
                  <a:schemeClr val="bg1"/>
                </a:solidFill>
                <a:latin typeface="Times New Roman" panose="02020603050405020304" pitchFamily="18" charset="0"/>
                <a:cs typeface="Times New Roman" panose="02020603050405020304" pitchFamily="18" charset="0"/>
              </a:rPr>
              <a:t>*P:  </a:t>
            </a:r>
            <a:r>
              <a:rPr lang="en-US" sz="2800" dirty="0" err="1">
                <a:solidFill>
                  <a:schemeClr val="bg1"/>
                </a:solidFill>
                <a:latin typeface="Times New Roman" panose="02020603050405020304" pitchFamily="18" charset="0"/>
                <a:cs typeface="Times New Roman" panose="02020603050405020304" pitchFamily="18" charset="0"/>
              </a:rPr>
              <a:t>thân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xám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dài</a:t>
            </a:r>
            <a:r>
              <a:rPr lang="en-US" sz="2800" dirty="0">
                <a:solidFill>
                  <a:schemeClr val="bg1"/>
                </a:solidFill>
                <a:latin typeface="Times New Roman" panose="02020603050405020304" pitchFamily="18" charset="0"/>
                <a:cs typeface="Times New Roman" panose="02020603050405020304" pitchFamily="18" charset="0"/>
              </a:rPr>
              <a:t>   x   </a:t>
            </a:r>
            <a:r>
              <a:rPr lang="en-US" sz="2800" dirty="0" err="1">
                <a:solidFill>
                  <a:schemeClr val="bg1"/>
                </a:solidFill>
                <a:latin typeface="Times New Roman" panose="02020603050405020304" pitchFamily="18" charset="0"/>
                <a:cs typeface="Times New Roman" panose="02020603050405020304" pitchFamily="18" charset="0"/>
              </a:rPr>
              <a:t>thân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đen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cụt</a:t>
            </a:r>
            <a:endParaRPr lang="en-US" sz="2800" dirty="0">
              <a:solidFill>
                <a:schemeClr val="bg1"/>
              </a:solidFill>
            </a:endParaRPr>
          </a:p>
        </p:txBody>
      </p:sp>
      <p:sp>
        <p:nvSpPr>
          <p:cNvPr id="24" name="TextBox 23">
            <a:extLst>
              <a:ext uri="{FF2B5EF4-FFF2-40B4-BE49-F238E27FC236}">
                <a16:creationId xmlns:a16="http://schemas.microsoft.com/office/drawing/2014/main" id="{FB178CEF-C97D-4E9E-A73C-7857E62D4DF8}"/>
              </a:ext>
            </a:extLst>
          </p:cNvPr>
          <p:cNvSpPr txBox="1"/>
          <p:nvPr/>
        </p:nvSpPr>
        <p:spPr>
          <a:xfrm>
            <a:off x="284480" y="3108722"/>
            <a:ext cx="6410960" cy="523220"/>
          </a:xfrm>
          <a:prstGeom prst="rect">
            <a:avLst/>
          </a:prstGeom>
          <a:noFill/>
        </p:spPr>
        <p:txBody>
          <a:bodyPr wrap="square">
            <a:spAutoFit/>
          </a:bodyPr>
          <a:lstStyle/>
          <a:p>
            <a:r>
              <a:rPr lang="en-US" sz="2800" dirty="0">
                <a:solidFill>
                  <a:schemeClr val="bg1"/>
                </a:solidFill>
                <a:latin typeface="Times New Roman" panose="02020603050405020304" pitchFamily="18" charset="0"/>
                <a:cs typeface="Times New Roman" panose="02020603050405020304" pitchFamily="18" charset="0"/>
              </a:rPr>
              <a:t>F</a:t>
            </a:r>
            <a:r>
              <a:rPr lang="en-US" sz="2800" baseline="-25000" dirty="0">
                <a:solidFill>
                  <a:schemeClr val="bg1"/>
                </a:solidFill>
                <a:latin typeface="Times New Roman" panose="02020603050405020304" pitchFamily="18" charset="0"/>
                <a:cs typeface="Times New Roman" panose="02020603050405020304" pitchFamily="18" charset="0"/>
              </a:rPr>
              <a:t>1</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thân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xám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dài</a:t>
            </a:r>
            <a:endParaRPr lang="en-US" sz="2800" dirty="0">
              <a:solidFill>
                <a:schemeClr val="bg1"/>
              </a:solidFill>
            </a:endParaRPr>
          </a:p>
        </p:txBody>
      </p:sp>
      <p:sp>
        <p:nvSpPr>
          <p:cNvPr id="25" name="TextBox 24">
            <a:extLst>
              <a:ext uri="{FF2B5EF4-FFF2-40B4-BE49-F238E27FC236}">
                <a16:creationId xmlns:a16="http://schemas.microsoft.com/office/drawing/2014/main" id="{BE9AB917-1D0D-403A-84C4-83A9099E1E82}"/>
              </a:ext>
            </a:extLst>
          </p:cNvPr>
          <p:cNvSpPr txBox="1"/>
          <p:nvPr/>
        </p:nvSpPr>
        <p:spPr>
          <a:xfrm>
            <a:off x="284480" y="3631942"/>
            <a:ext cx="6715760" cy="523220"/>
          </a:xfrm>
          <a:prstGeom prst="rect">
            <a:avLst/>
          </a:prstGeom>
          <a:noFill/>
        </p:spPr>
        <p:txBody>
          <a:bodyPr wrap="square">
            <a:spAutoFit/>
          </a:bodyPr>
          <a:lstStyle/>
          <a:p>
            <a:r>
              <a:rPr lang="en-US" sz="2800" dirty="0">
                <a:solidFill>
                  <a:schemeClr val="bg1"/>
                </a:solidFill>
                <a:latin typeface="Times New Roman" panose="02020603050405020304" pitchFamily="18" charset="0"/>
                <a:cs typeface="Times New Roman" panose="02020603050405020304" pitchFamily="18" charset="0"/>
              </a:rPr>
              <a:t>*</a:t>
            </a:r>
            <a:r>
              <a:rPr lang="en-US" sz="2800" dirty="0" err="1">
                <a:solidFill>
                  <a:schemeClr val="bg1"/>
                </a:solidFill>
                <a:latin typeface="Times New Roman" panose="02020603050405020304" pitchFamily="18" charset="0"/>
                <a:cs typeface="Times New Roman" panose="02020603050405020304" pitchFamily="18" charset="0"/>
              </a:rPr>
              <a:t>Ruồi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đực</a:t>
            </a:r>
            <a:r>
              <a:rPr lang="en-US" sz="2800" dirty="0">
                <a:solidFill>
                  <a:schemeClr val="bg1"/>
                </a:solidFill>
                <a:latin typeface="Times New Roman" panose="02020603050405020304" pitchFamily="18" charset="0"/>
                <a:cs typeface="Times New Roman" panose="02020603050405020304" pitchFamily="18" charset="0"/>
              </a:rPr>
              <a:t> F</a:t>
            </a:r>
            <a:r>
              <a:rPr lang="en-US" sz="2800" baseline="-25000" dirty="0">
                <a:solidFill>
                  <a:schemeClr val="bg1"/>
                </a:solidFill>
                <a:latin typeface="Times New Roman" panose="02020603050405020304" pitchFamily="18" charset="0"/>
                <a:cs typeface="Times New Roman" panose="02020603050405020304" pitchFamily="18" charset="0"/>
              </a:rPr>
              <a:t>1</a:t>
            </a:r>
            <a:r>
              <a:rPr lang="en-US" sz="2800" dirty="0">
                <a:solidFill>
                  <a:schemeClr val="bg1"/>
                </a:solidFill>
                <a:latin typeface="Times New Roman" panose="02020603050405020304" pitchFamily="18" charset="0"/>
                <a:cs typeface="Times New Roman" panose="02020603050405020304" pitchFamily="18" charset="0"/>
              </a:rPr>
              <a:t>  x  </a:t>
            </a:r>
            <a:r>
              <a:rPr lang="en-US" sz="2800" dirty="0" err="1">
                <a:solidFill>
                  <a:schemeClr val="bg1"/>
                </a:solidFill>
                <a:latin typeface="Times New Roman" panose="02020603050405020304" pitchFamily="18" charset="0"/>
                <a:cs typeface="Times New Roman" panose="02020603050405020304" pitchFamily="18" charset="0"/>
              </a:rPr>
              <a:t>ruồi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thân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đen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cụt</a:t>
            </a:r>
            <a:endParaRPr lang="en-US" sz="2800" dirty="0">
              <a:solidFill>
                <a:schemeClr val="bg1"/>
              </a:solidFill>
            </a:endParaRPr>
          </a:p>
        </p:txBody>
      </p:sp>
      <p:sp>
        <p:nvSpPr>
          <p:cNvPr id="17" name="TextBox 16">
            <a:extLst>
              <a:ext uri="{FF2B5EF4-FFF2-40B4-BE49-F238E27FC236}">
                <a16:creationId xmlns:a16="http://schemas.microsoft.com/office/drawing/2014/main" id="{826B14B3-B27F-445B-8580-54371FC245FB}"/>
              </a:ext>
            </a:extLst>
          </p:cNvPr>
          <p:cNvSpPr txBox="1"/>
          <p:nvPr/>
        </p:nvSpPr>
        <p:spPr>
          <a:xfrm>
            <a:off x="345446" y="4148835"/>
            <a:ext cx="6857999" cy="523220"/>
          </a:xfrm>
          <a:prstGeom prst="rect">
            <a:avLst/>
          </a:prstGeom>
          <a:noFill/>
        </p:spPr>
        <p:txBody>
          <a:bodyPr wrap="square">
            <a:spAutoFit/>
          </a:bodyPr>
          <a:lstStyle/>
          <a:p>
            <a:r>
              <a:rPr lang="en-US" sz="2800" dirty="0">
                <a:solidFill>
                  <a:schemeClr val="bg1"/>
                </a:solidFill>
                <a:latin typeface="Times New Roman" panose="02020603050405020304" pitchFamily="18" charset="0"/>
                <a:cs typeface="Times New Roman" panose="02020603050405020304" pitchFamily="18" charset="0"/>
              </a:rPr>
              <a:t>F</a:t>
            </a:r>
            <a:r>
              <a:rPr lang="en-US" sz="2800" baseline="-25000" dirty="0">
                <a:solidFill>
                  <a:schemeClr val="bg1"/>
                </a:solidFill>
                <a:latin typeface="Times New Roman" panose="02020603050405020304" pitchFamily="18" charset="0"/>
                <a:cs typeface="Times New Roman" panose="02020603050405020304" pitchFamily="18" charset="0"/>
              </a:rPr>
              <a:t>B</a:t>
            </a:r>
            <a:r>
              <a:rPr lang="en-US" sz="2800" dirty="0">
                <a:solidFill>
                  <a:schemeClr val="bg1"/>
                </a:solidFill>
                <a:latin typeface="Times New Roman" panose="02020603050405020304" pitchFamily="18" charset="0"/>
                <a:cs typeface="Times New Roman" panose="02020603050405020304" pitchFamily="18" charset="0"/>
              </a:rPr>
              <a:t>:  1 </a:t>
            </a:r>
            <a:r>
              <a:rPr lang="en-US" sz="2800" dirty="0" err="1">
                <a:solidFill>
                  <a:schemeClr val="bg1"/>
                </a:solidFill>
                <a:latin typeface="Times New Roman" panose="02020603050405020304" pitchFamily="18" charset="0"/>
                <a:cs typeface="Times New Roman" panose="02020603050405020304" pitchFamily="18" charset="0"/>
              </a:rPr>
              <a:t>thân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xám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dài</a:t>
            </a:r>
            <a:r>
              <a:rPr lang="en-US" sz="2800" dirty="0">
                <a:solidFill>
                  <a:schemeClr val="bg1"/>
                </a:solidFill>
                <a:latin typeface="Times New Roman" panose="02020603050405020304" pitchFamily="18" charset="0"/>
                <a:cs typeface="Times New Roman" panose="02020603050405020304" pitchFamily="18" charset="0"/>
              </a:rPr>
              <a:t>; 1 </a:t>
            </a:r>
            <a:r>
              <a:rPr lang="en-US" sz="2800" dirty="0" err="1">
                <a:solidFill>
                  <a:schemeClr val="bg1"/>
                </a:solidFill>
                <a:latin typeface="Times New Roman" panose="02020603050405020304" pitchFamily="18" charset="0"/>
                <a:cs typeface="Times New Roman" panose="02020603050405020304" pitchFamily="18" charset="0"/>
              </a:rPr>
              <a:t>thân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đen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cánh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cụt</a:t>
            </a:r>
            <a:endParaRPr lang="en-US" sz="2800" dirty="0">
              <a:solidFill>
                <a:schemeClr val="bg1"/>
              </a:solidFill>
            </a:endParaRPr>
          </a:p>
        </p:txBody>
      </p:sp>
      <p:sp>
        <p:nvSpPr>
          <p:cNvPr id="19" name="TextBox 18">
            <a:extLst>
              <a:ext uri="{FF2B5EF4-FFF2-40B4-BE49-F238E27FC236}">
                <a16:creationId xmlns:a16="http://schemas.microsoft.com/office/drawing/2014/main" id="{906F6750-DC3B-4681-A0DC-673197A65A12}"/>
              </a:ext>
            </a:extLst>
          </p:cNvPr>
          <p:cNvSpPr txBox="1"/>
          <p:nvPr/>
        </p:nvSpPr>
        <p:spPr>
          <a:xfrm>
            <a:off x="122585" y="4689725"/>
            <a:ext cx="2211043" cy="523220"/>
          </a:xfrm>
          <a:prstGeom prst="rect">
            <a:avLst/>
          </a:prstGeom>
          <a:solidFill>
            <a:schemeClr val="accent4">
              <a:lumMod val="20000"/>
              <a:lumOff val="80000"/>
            </a:schemeClr>
          </a:solidFill>
        </p:spPr>
        <p:txBody>
          <a:bodyPr wrap="square">
            <a:spAutoFit/>
          </a:bodyPr>
          <a:lstStyle/>
          <a:p>
            <a:r>
              <a:rPr lang="en-US" sz="2800" b="1" dirty="0">
                <a:latin typeface="Times New Roman" panose="02020603050405020304" pitchFamily="18" charset="0"/>
                <a:cs typeface="Times New Roman" panose="02020603050405020304" pitchFamily="18" charset="0"/>
              </a:rPr>
              <a:t>3. </a:t>
            </a:r>
            <a:r>
              <a:rPr lang="en-US" sz="2800" b="1" dirty="0" err="1">
                <a:latin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cs typeface="Times New Roman" panose="02020603050405020304" pitchFamily="18" charset="0"/>
              </a:rPr>
              <a:t>:</a:t>
            </a:r>
            <a:endParaRPr lang="en-US" sz="2800" b="1" dirty="0"/>
          </a:p>
        </p:txBody>
      </p:sp>
      <p:sp>
        <p:nvSpPr>
          <p:cNvPr id="20" name="TextBox 19">
            <a:extLst>
              <a:ext uri="{FF2B5EF4-FFF2-40B4-BE49-F238E27FC236}">
                <a16:creationId xmlns:a16="http://schemas.microsoft.com/office/drawing/2014/main" id="{C9EB0AA2-ED83-4A08-8AD7-7E297746E1B4}"/>
              </a:ext>
            </a:extLst>
          </p:cNvPr>
          <p:cNvSpPr txBox="1"/>
          <p:nvPr/>
        </p:nvSpPr>
        <p:spPr>
          <a:xfrm>
            <a:off x="50800" y="788571"/>
            <a:ext cx="6725920" cy="523220"/>
          </a:xfrm>
          <a:prstGeom prst="rect">
            <a:avLst/>
          </a:prstGeom>
          <a:noFill/>
        </p:spPr>
        <p:txBody>
          <a:bodyPr wrap="square" rtlCol="0">
            <a:spAutoFit/>
          </a:bodyPr>
          <a:lstStyle/>
          <a:p>
            <a:r>
              <a:rPr lang="en-US" sz="2800" b="1" dirty="0">
                <a:solidFill>
                  <a:srgbClr val="FFFF00"/>
                </a:solidFill>
                <a:latin typeface="Times New Roman" panose="02020603050405020304" pitchFamily="18" charset="0"/>
                <a:cs typeface="Times New Roman" panose="02020603050405020304" pitchFamily="18" charset="0"/>
              </a:rPr>
              <a:t>I. </a:t>
            </a:r>
            <a:r>
              <a:rPr lang="en-US" sz="2800" b="1" dirty="0" err="1">
                <a:solidFill>
                  <a:srgbClr val="FFFF00"/>
                </a:solidFill>
                <a:latin typeface="Times New Roman" panose="02020603050405020304" pitchFamily="18" charset="0"/>
                <a:cs typeface="Times New Roman" panose="02020603050405020304" pitchFamily="18" charset="0"/>
              </a:rPr>
              <a:t>Thí</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nghiệm</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của</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Moocgan</a:t>
            </a:r>
            <a:r>
              <a:rPr lang="en-US" sz="2800" b="1" dirty="0">
                <a:solidFill>
                  <a:srgbClr val="FFFF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5883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down)">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down)">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p:bldP spid="23" grpId="0"/>
      <p:bldP spid="24" grpId="0"/>
      <p:bldP spid="25" grpId="0"/>
      <p:bldP spid="17" grpId="0"/>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D60D5-A1E7-A1A6-F163-29BD37D07819}"/>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FF0000"/>
                </a:solidFill>
                <a:effectLst/>
                <a:uLnTx/>
                <a:uFillTx/>
                <a:latin typeface="Calibri Light"/>
                <a:ea typeface="+mj-ea"/>
                <a:cs typeface="+mj-cs"/>
              </a:rPr>
              <a:t>CÂU HỎI THẢO LUẬN (3’)</a:t>
            </a:r>
            <a:br>
              <a:rPr kumimoji="0" lang="en-US" sz="4400" b="1" i="0" u="none" strike="noStrike" kern="1200" cap="none" spc="0" normalizeH="0" baseline="0" noProof="0" dirty="0">
                <a:ln>
                  <a:noFill/>
                </a:ln>
                <a:solidFill>
                  <a:srgbClr val="FF0000"/>
                </a:solidFill>
                <a:effectLst/>
                <a:uLnTx/>
                <a:uFillTx/>
                <a:latin typeface="Calibri Light"/>
                <a:ea typeface="+mj-ea"/>
                <a:cs typeface="+mj-cs"/>
              </a:rPr>
            </a:br>
            <a:endParaRPr lang="en-US" dirty="0">
              <a:solidFill>
                <a:srgbClr val="FF0000"/>
              </a:solidFill>
            </a:endParaRPr>
          </a:p>
        </p:txBody>
      </p:sp>
      <p:sp>
        <p:nvSpPr>
          <p:cNvPr id="3" name="Content Placeholder 2">
            <a:extLst>
              <a:ext uri="{FF2B5EF4-FFF2-40B4-BE49-F238E27FC236}">
                <a16:creationId xmlns:a16="http://schemas.microsoft.com/office/drawing/2014/main" id="{0EFED508-8B53-3F81-5AC8-98D896A17349}"/>
              </a:ext>
            </a:extLst>
          </p:cNvPr>
          <p:cNvSpPr>
            <a:spLocks noGrp="1"/>
          </p:cNvSpPr>
          <p:nvPr>
            <p:ph idx="1"/>
          </p:nvPr>
        </p:nvSpPr>
        <p:spPr>
          <a:xfrm>
            <a:off x="609599" y="1166018"/>
            <a:ext cx="11237843" cy="4525963"/>
          </a:xfrm>
        </p:spPr>
        <p:txBody>
          <a:bodyPr/>
          <a:lstStyle/>
          <a:p>
            <a:pPr marL="0" indent="0" algn="just">
              <a:lnSpc>
                <a:spcPct val="130000"/>
              </a:lnSpc>
              <a:spcAft>
                <a:spcPts val="800"/>
              </a:spcAft>
              <a:buNone/>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1.Tại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lai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ruồi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F</a:t>
            </a:r>
            <a:r>
              <a:rPr lang="en-US" sz="32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ruồi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đen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cụt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lai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30000"/>
              </a:lnSpc>
              <a:spcAft>
                <a:spcPts val="800"/>
              </a:spcAft>
              <a:buNone/>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Moocgan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lai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30000"/>
              </a:lnSpc>
              <a:spcAft>
                <a:spcPts val="800"/>
              </a:spcAft>
              <a:buNone/>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3.Giải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dựa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tỉ</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lệ</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kiểu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1 : 1,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Moocgan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rằng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gen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màu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sắc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nằm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NST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gen)?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49197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TotalTime>
  <Words>3268</Words>
  <Application>Microsoft Office PowerPoint</Application>
  <PresentationFormat>Widescreen</PresentationFormat>
  <Paragraphs>230</Paragraphs>
  <Slides>27</Slides>
  <Notes>1</Notes>
  <HiddenSlides>0</HiddenSlides>
  <MMClips>0</MMClips>
  <ScaleCrop>false</ScaleCrop>
  <HeadingPairs>
    <vt:vector size="6" baseType="variant">
      <vt:variant>
        <vt:lpstr>Fonts Used</vt:lpstr>
      </vt:variant>
      <vt:variant>
        <vt:i4>11</vt:i4>
      </vt:variant>
      <vt:variant>
        <vt:lpstr>Theme</vt:lpstr>
      </vt:variant>
      <vt:variant>
        <vt:i4>7</vt:i4>
      </vt:variant>
      <vt:variant>
        <vt:lpstr>Slide Titles</vt:lpstr>
      </vt:variant>
      <vt:variant>
        <vt:i4>27</vt:i4>
      </vt:variant>
    </vt:vector>
  </HeadingPairs>
  <TitlesOfParts>
    <vt:vector size="45" baseType="lpstr">
      <vt:lpstr>.VnArial</vt:lpstr>
      <vt:lpstr>.VnArial Narrow</vt:lpstr>
      <vt:lpstr>.VnArial NarrowH</vt:lpstr>
      <vt:lpstr>.VnTime</vt:lpstr>
      <vt:lpstr>.VnTimeH</vt:lpstr>
      <vt:lpstr>Arial</vt:lpstr>
      <vt:lpstr>Calibri</vt:lpstr>
      <vt:lpstr>Calibri Light</vt:lpstr>
      <vt:lpstr>Cambria Math</vt:lpstr>
      <vt:lpstr>Times New Roman</vt:lpstr>
      <vt:lpstr>VNI-Times</vt:lpstr>
      <vt:lpstr>Office Theme</vt:lpstr>
      <vt:lpstr>Default Design</vt:lpstr>
      <vt:lpstr>1_Office Theme</vt:lpstr>
      <vt:lpstr>1_Default Design</vt:lpstr>
      <vt:lpstr>2_Default Design</vt:lpstr>
      <vt:lpstr>3_Default Design</vt:lpstr>
      <vt:lpstr>4_Default Design</vt:lpstr>
      <vt:lpstr>PowerPoint Presentation</vt:lpstr>
      <vt:lpstr>PowerPoint Presentation</vt:lpstr>
      <vt:lpstr>PowerPoint Presentation</vt:lpstr>
      <vt:lpstr>PowerPoint Presentation</vt:lpstr>
      <vt:lpstr>- Theo đề bài, thân xám trội so với thân đen, cánh dài trội so với cánh cụt Quy ước gen: B: Thân xám       b: Thân đen                            V: Cánh dài         v: Cánh cụt Thân xám, cánh dài thuần chủng có kiểu gen là BBVV      Thân đen, cánh cụt có kiểu gen là bbvv Sơ đồ lai:                      P: Thân xám, cánh dài      x       Thân đen, cánh cụt                              BBVV                                        bbvv                      G:      BV                                               bv                      F1:                BbVv (Thân xám, cánh dài)                       F1 x Fa:         BbVv             x        bbvv                       G:         BV, Bv, bV, bv                    bv                        FB:        1BbVv : 1 Bbvv : 1 bbVv  : 1 bbvv                       Tỉ lệ kiểu gen:   1BbVv : 1 Bbvv : 1 bbVv  : 1 bbvv                       Tỉ lệ kiểu hình:   1 Thân xám, cánh dài : 1 Thân xám, cánh cụt : 1 Thân đen, cánh dài  : 1 Thân đen, cánh cụt </vt:lpstr>
      <vt:lpstr>PowerPoint Presentation</vt:lpstr>
      <vt:lpstr>PowerPoint Presentation</vt:lpstr>
      <vt:lpstr>PowerPoint Presentation</vt:lpstr>
      <vt:lpstr>CÂU HỎI THẢO LUẬN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anh tran</dc:creator>
  <cp:lastModifiedBy>Administrator</cp:lastModifiedBy>
  <cp:revision>33</cp:revision>
  <dcterms:created xsi:type="dcterms:W3CDTF">2021-09-28T08:47:21Z</dcterms:created>
  <dcterms:modified xsi:type="dcterms:W3CDTF">2022-11-28T07:47:56Z</dcterms:modified>
</cp:coreProperties>
</file>