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notesSlides/notesSlide1.xml" ContentType="application/vnd.openxmlformats-officedocument.presentationml.notesSlide+xml"/>
  <Override PartName="/ppt/ink/ink6.xml" ContentType="application/inkml+xml"/>
  <Override PartName="/ppt/ink/ink7.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696" r:id="rId5"/>
    <p:sldMasterId id="2147483708" r:id="rId6"/>
    <p:sldMasterId id="2147483721" r:id="rId7"/>
  </p:sldMasterIdLst>
  <p:notesMasterIdLst>
    <p:notesMasterId r:id="rId35"/>
  </p:notesMasterIdLst>
  <p:sldIdLst>
    <p:sldId id="265" r:id="rId8"/>
    <p:sldId id="267" r:id="rId9"/>
    <p:sldId id="266" r:id="rId10"/>
    <p:sldId id="273" r:id="rId11"/>
    <p:sldId id="308" r:id="rId12"/>
    <p:sldId id="269" r:id="rId13"/>
    <p:sldId id="256" r:id="rId14"/>
    <p:sldId id="261" r:id="rId15"/>
    <p:sldId id="306" r:id="rId16"/>
    <p:sldId id="257" r:id="rId17"/>
    <p:sldId id="258" r:id="rId18"/>
    <p:sldId id="259" r:id="rId19"/>
    <p:sldId id="309" r:id="rId20"/>
    <p:sldId id="310" r:id="rId21"/>
    <p:sldId id="311" r:id="rId22"/>
    <p:sldId id="312" r:id="rId23"/>
    <p:sldId id="260" r:id="rId24"/>
    <p:sldId id="282" r:id="rId25"/>
    <p:sldId id="297" r:id="rId26"/>
    <p:sldId id="304" r:id="rId27"/>
    <p:sldId id="284" r:id="rId28"/>
    <p:sldId id="262" r:id="rId29"/>
    <p:sldId id="263" r:id="rId30"/>
    <p:sldId id="264" r:id="rId31"/>
    <p:sldId id="271" r:id="rId32"/>
    <p:sldId id="272" r:id="rId33"/>
    <p:sldId id="270"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8" d="100"/>
          <a:sy n="68" d="100"/>
        </p:scale>
        <p:origin x="84" y="15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tableStyles" Target="tableStyles.xml"/><Relationship Id="rId21" Type="http://schemas.openxmlformats.org/officeDocument/2006/relationships/slide" Target="slides/slide14.xml"/><Relationship Id="rId34" Type="http://schemas.openxmlformats.org/officeDocument/2006/relationships/slide" Target="slides/slide27.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notesMaster" Target="notesMasters/notesMaster1.xml"/><Relationship Id="rId8" Type="http://schemas.openxmlformats.org/officeDocument/2006/relationships/slide" Target="slides/slide1.xml"/><Relationship Id="rId3" Type="http://schemas.openxmlformats.org/officeDocument/2006/relationships/slideMaster" Target="slideMasters/slideMaster3.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10-09T08:11:29.754"/>
    </inkml:context>
    <inkml:brush xml:id="br0">
      <inkml:brushProperty name="width" value="0.05" units="cm"/>
      <inkml:brushProperty name="height" value="0.05" units="cm"/>
    </inkml:brush>
  </inkml:definitions>
  <inkml:trace contextRef="#ctx0" brushRef="#br0">120 29 224 0 0,'-41'-26'4913'0'0,"40"25"-4754"0"0,1 1-27 0 0,-7-1 400 0 0,4 2-529 0 0,3-1-5 0 0,4 14-14 0 0,-2-10 21 0 0,0 1 1 0 0,-1 0-1 0 0,1-1 1 0 0,-1 1-1 0 0,0 0 1 0 0,-1-1-1 0 0,1 1 1 0 0,-1 0-1 0 0,0 0 1 0 0,0 0-1 0 0,0 0 1 0 0,-1-1-1 0 0,1 1 1 0 0,-2 4-6 0 0,-26 113 807 0 0,24-25-531 0 0,4-69-176 0 0,-1 0-1 0 0,-1 0 1 0 0,-2 1 0 0 0,-6 23-100 0 0,-13 41 69 0 0,21-103-1959 0 0,6-47-1484 0 0,1 24 1886 0 0,-4 21 1027 0 0</inkml:trace>
  <inkml:trace contextRef="#ctx0" brushRef="#br0" timeOffset="715.59">57 207 300 0 0,'0'-5'503'0'0,"0"2"-340"0"0,0 0 0 0 0,-1 0 0 0 0,1 0 0 0 0,0 0 0 0 0,1 0 0 0 0,-1 0 0 0 0,1 0 0 0 0,-1 0 0 0 0,1 0 0 0 0,0 0 0 0 0,0 0 0 0 0,0 1 0 0 0,0-1 0 0 0,1 0 0 0 0,-1 1 0 0 0,1-1 0 0 0,-1 0 0 0 0,1 1 0 0 0,0 0 0 0 0,0-1 0 0 0,2 0-163 0 0,3-4 22 0 0,2 0 0 0 0,-1 1 0 0 0,1 0 0 0 0,0 1 0 0 0,0 0 0 0 0,0 0 0 0 0,1 1 0 0 0,-1 0 0 0 0,1 1 0 0 0,0 0 0 0 0,0 1 0 0 0,5-1-22 0 0,-12 2 20 0 0,-1 1 0 0 0,0 0 0 0 0,0 0 0 0 0,0 0-1 0 0,0 1 1 0 0,1-1 0 0 0,-1 0 0 0 0,0 1 0 0 0,0 0 0 0 0,0-1-1 0 0,0 1 1 0 0,0 0 0 0 0,0 0 0 0 0,0 0 0 0 0,0 0-1 0 0,0 0 1 0 0,-1 1 0 0 0,1-1 0 0 0,0 1 0 0 0,-1-1 0 0 0,1 1-1 0 0,-1-1 1 0 0,1 1 0 0 0,-1 0 0 0 0,0 0 0 0 0,0-1-1 0 0,0 1 1 0 0,0 0 0 0 0,0 0 0 0 0,0 0 0 0 0,0 0 0 0 0,-1 0-1 0 0,1 1 1 0 0,-1-1 0 0 0,0 0 0 0 0,1 0 0 0 0,-1 0-1 0 0,0 0 1 0 0,0 1 0 0 0,0-1 0 0 0,-1 0 0 0 0,1 0 0 0 0,0 0-1 0 0,-1 0 1 0 0,0 0 0 0 0,1 1 0 0 0,-1-1-20 0 0,-11 27 191 0 0,0 0-1 0 0,-2-1 1 0 0,0-1 0 0 0,-15 20-191 0 0,-10 17 96 0 0,32-49-100 0 0,14-23-17 0 0,55-61-18 0 0,-60 67 39 0 0,0 0-1 0 0,0 0 1 0 0,1 0-1 0 0,-1 0 1 0 0,1 1-1 0 0,-1-1 1 0 0,1 1-1 0 0,0 0 1 0 0,-1 0-1 0 0,1 0 1 0 0,0 0-1 0 0,0 0 1 0 0,0 1-1 0 0,0-1 1 0 0,0 1 0 0 0,-1 0-1 0 0,1 0 1 0 0,0 0-1 0 0,0 0 1 0 0,0 0-1 0 0,0 1 1 0 0,0-1-1 0 0,0 1 1 0 0,0 0-1 0 0,-1 0 1 0 0,1 0-1 0 0,0 0 1 0 0,0 0-1 0 0,1 2 1 0 0,-1-1-4 0 0,3 0 6 0 0,0 0 0 0 0,0 1 1 0 0,0 0-1 0 0,0 1 0 0 0,-1-1 0 0 0,1 1 0 0 0,-1 0 0 0 0,0 0 1 0 0,0 1-1 0 0,-1-1 0 0 0,1 1 0 0 0,-1 0 0 0 0,0 0 1 0 0,0 1-1 0 0,-1-1 0 0 0,1 1 0 0 0,-1 0 0 0 0,-1 0 0 0 0,1 0 1 0 0,0 4-3 0 0,-1-1 68 0 0,-1 0 0 0 0,0 0 0 0 0,0 0 0 0 0,-1 0 0 0 0,-1 0 0 0 0,1 0 0 0 0,-1 0 0 0 0,-1-1 0 0 0,0 1 0 0 0,0 0 0 0 0,0 0 0 0 0,-1-1 0 0 0,-1 0 0 0 0,1 0 1 0 0,-1 0-1 0 0,-1 0 0 0 0,0 0 0 0 0,0-1 0 0 0,0 0 0 0 0,-1 0 0 0 0,0 0 0 0 0,0 0 0 0 0,-1-1 0 0 0,-4 3-68 0 0,-14 13 471 0 0,19-16-360 0 0,0-1-1 0 0,0 0 1 0 0,0 0-1 0 0,-1 0 1 0 0,0 0-1 0 0,0-1 1 0 0,0 0-1 0 0,0-1 1 0 0,-1 0-1 0 0,-4 2-110 0 0,4-3 57 0 0,3-1-34 0 0,1 0-1 0 0,-1 1 1 0 0,0-2-1 0 0,0 1 1 0 0,0 0-1 0 0,0-1 1 0 0,0 0-1 0 0,0 0 1 0 0,0-1 0 0 0,0 1-1 0 0,0-1 1 0 0,0 0-1 0 0,0 0 1 0 0,0-1-23 0 0,-3-1-93 0 0,0-1 0 0 0,1 0 0 0 0,-1 0 0 0 0,1-1 0 0 0,0 1 0 0 0,0-2 0 0 0,0 1-1 0 0,0-1 1 0 0,1 0 0 0 0,0 0 0 0 0,1-1 0 0 0,-1 0 0 0 0,1 0 0 0 0,-1-4 93 0 0,3 6-618 0 0,0 0-1 0 0,1 0 0 0 0,0-1 1 0 0,0 1-1 0 0,1-1 0 0 0,-1 1 1 0 0,1-1-1 0 0,0 0 1 0 0,1 1-1 0 0,-1-1 0 0 0,1 0 1 0 0,1-5 618 0 0,-1 3-587 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10-09T09:21:11.885"/>
    </inkml:context>
    <inkml:brush xml:id="br0">
      <inkml:brushProperty name="width" value="0.05" units="cm"/>
      <inkml:brushProperty name="height" value="0.05" units="cm"/>
    </inkml:brush>
  </inkml:definitions>
  <inkml:trace contextRef="#ctx0" brushRef="#br0">1 179 144 0 0,'0'-25'2695'0'0,"0"25"-2600"0"0,2-10 343 0 0,30-5-154 0 0,-8 3-211 0 0,1 2 1 0 0,1 0 0 0 0,0 2-1 0 0,0 1 1 0 0,0 1 0 0 0,1 1-1 0 0,0 1 1 0 0,21 1-74 0 0,496-44 283 0 0,-209 30-170 0 0,255 23-113 0 0,-539-5 2 0 0,197 8 27 0 0,49 16-29 0 0,155 24-4 0 0,-180-13-18 0 0,66 16 92 0 0,48-8-110 0 0,95-23 41 0 0,-8-1-6 0 0,288 12 21 0 0,-98 2 49 0 0,-217 8 74 0 0,-292-31 1 0 0,-120-7-67 0 0,-7 4-46 0 0,-25-7-26 0 0,28-1 91 0 0,72-10-16 0 0,135-33 24 0 0,-184 30-57 0 0,24-2 13 0 0,-51 9-83 0 0,-8-12 179 0 0,-17 18-116 0 0,-1 0 1 0 0,0 0 5 0 0,0 0 1 0 0,0 0 5 0 0,0-21 294 0 0,-4 4-315 0 0,4 17-35 0 0,-16 0-129 0 0,-150 68-3902 0 0,104-57 2576 0 0,38-9 1014 0 0</inkml:trace>
  <inkml:trace contextRef="#ctx0" brushRef="#br0" timeOffset="1204.05">1220 371 172 0 0,'765'18'2360'0'0,"155"-53"-1924"0"0,-262 31-327 0 0,-75-2-98 0 0,383 0 41 0 0,316-25-56 0 0,-974 21-2081 0 0,-271 5 1387 0 0,-22 1 353 0 0</inkml:trace>
  <inkml:trace contextRef="#ctx0" brushRef="#br0" timeOffset="1558.85">6593 256 284 0 0,'-2'0'248'0'0,"2"0"-80"0"0,0 0-84 0 0,0 0-44 0 0,0 0-20 0 0,0 0-8 0 0,0 0-4 0 0,-2 4-108 0 0,0-3-152 0 0,2-1-68 0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10-09T09:20:49.307"/>
    </inkml:context>
    <inkml:brush xml:id="br0">
      <inkml:brushProperty name="width" value="0.05" units="cm"/>
      <inkml:brushProperty name="height" value="0.05" units="cm"/>
    </inkml:brush>
  </inkml:definitions>
  <inkml:trace contextRef="#ctx0" brushRef="#br0">21985 2151 276 0 0,'4'-8'1550'0'0,"57"2"-704"0"0,393-31-278 0 0,-4 25-232 0 0,378-16 152 0 0,-553 15-363 0 0,980-32 266 0 0,-615 60-943 0 0,-387-4-1957 0 0,-214-16 1613 0 0,-27 1 461 0 0</inkml:trace>
  <inkml:trace contextRef="#ctx0" brushRef="#br0" timeOffset="-5497.01">4982 2120 236 0 0,'-161'14'1684'0'0,"145"-12"-1660"0"0,-52 22 0 0 0,60-20-40 0 0,-28-20-1615 0 0,30 13 1366 0 0</inkml:trace>
  <inkml:trace contextRef="#ctx0" brushRef="#br0" timeOffset="-6860.05">0 1964 128 0 0,'5'-4'196'0'0,"-1"1"-20"0"0,0-1-32 0 0,0 0-24 0 0,0 0-16 0 0,3 1-20 0 0,-5-1-24 0 0,4 0-24 0 0,-2 2-20 0 0,0 0-36 0 0,0 0-32 0 0,1 1-52 0 0,-5 1-48 0 0,4-2-24 0 0,-4 2-16 0 0,2-4-4 0 0</inkml:trace>
  <inkml:trace contextRef="#ctx0" brushRef="#br0" timeOffset="-3268.93">3391 1955 100 0 0,'45'10'588'0'0,"1"-1"0"0"0,0-3 1 0 0,0-2-1 0 0,20-1-588 0 0,-37-2 111 0 0,601 13 581 0 0,110-54-604 0 0,-65 22-44 0 0,-497 12 8 0 0,130 15-52 0 0,107 1-58 0 0,-34-7 44 0 0,161 7 53 0 0,-61-20-58 0 0,-142 7 35 0 0,108-10-40 0 0,24 22 52 0 0,311-34-8 0 0,138-1 92 0 0,-242 43-32 0 0,-170-8-112 0 0,-50 20 109 0 0,-29-12-90 0 0,-76 15 49 0 0,-110-13-38 0 0,30 1 108 0 0,29-21 50 0 0,51-14-95 0 0,-106 9 14 0 0,278-2-83 0 0,-341 2-8 0 0,175-10 64 0 0,208-28 0 0 0,-232 25-24 0 0,150 32-7 0 0,-161 0 10 0 0,-138-5-37 0 0,-171-5 150 0 0,-15-3-249 0 0,0-1-1 0 0,0 1 1 0 0,0 0 0 0 0,0 0-1 0 0,-1 0 1 0 0,1-1 0 0 0,0 1-1 0 0,0 0 1 0 0,0 0-1 0 0,0 0 1 0 0,0-1 0 0 0,0 1-1 0 0,0 0 1 0 0,0 0 0 0 0,0-1-1 0 0,0 1 1 0 0,0 0 0 0 0,0 0-1 0 0,0 0 1 0 0,0-1 0 0 0,0 1-1 0 0,0 0 1 0 0,1 0 0 0 0,-1 0-1 0 0,0-1 1 0 0,0 1-1 0 0,0 0 1 0 0,0 0 0 0 0,0 0-1 0 0,0-1 1 0 0,1 1 0 0 0,-1 0 109 0 0,-6-5-396 0 0,-1-1 13 0 0</inkml:trace>
  <inkml:trace contextRef="#ctx0" brushRef="#br0" timeOffset="-2022.96">15732 225 128 0 0,'-8'-3'179'0'0,"-6"-5"186"0"0,-1 2 0 0 0,0 0 0 0 0,0 1 0 0 0,-1 0-1 0 0,0 2 1 0 0,-10-2-365 0 0,-12 4 100 0 0,1 2 0 0 0,-1 1 0 0 0,1 3 0 0 0,0 0 1 0 0,0 3-1 0 0,1 1 0 0 0,-17 7-100 0 0,3-3 48 0 0,-24 8 38 0 0,2 4 0 0 0,0 2 0 0 0,2 3 0 0 0,-57 35-86 0 0,105-53 21 0 0,1 2-1 0 0,0 0 1 0 0,2 1 0 0 0,-1 2 0 0 0,2-1-1 0 0,0 2 1 0 0,1 1 0 0 0,1 0-1 0 0,0 1 1 0 0,2 0 0 0 0,0 2 0 0 0,2-1-1 0 0,0 2 1 0 0,1-1 0 0 0,-2 13-21 0 0,3-8 9 0 0,2 1 0 0 0,1 0 0 0 0,1 1 0 0 0,2-1 0 0 0,1 1 0 0 0,1 0 0 0 0,1 0 0 0 0,2 0 0 0 0,1 0 0 0 0,1 0 1 0 0,1 0-1 0 0,2-1 0 0 0,8 28-9 0 0,54 134 118 0 0,-17-83-52 0 0,4-2 1 0 0,52 71-67 0 0,-76-123 21 0 0,3-1-1 0 0,2-2 1 0 0,2-2 0 0 0,42 40-21 0 0,-16-34 19 0 0,4-3 1 0 0,1-3-1 0 0,2-3 1 0 0,2-3-1 0 0,2-3 0 0 0,20 4-19 0 0,-52-24 38 0 0,0-2 0 0 0,2-1 0 0 0,-1-3 0 0 0,2-1 0 0 0,0-2 0 0 0,0-3 0 0 0,1-1 0 0 0,-1-3 0 0 0,1-1 0 0 0,16-3-38 0 0,15-6 82 0 0,-2-3 0 0 0,1-4 0 0 0,-1-3-1 0 0,-2-3 1 0 0,66-27-82 0 0,-67 19 53 0 0,-2-2 0 0 0,-1-4-1 0 0,-1-3 1 0 0,-2-3 0 0 0,-2-2 0 0 0,-2-4-1 0 0,-2-2 1 0 0,-2-2 0 0 0,-3-3 0 0 0,-1-4-53 0 0,-20 18 1 0 0,-2-1 1 0 0,-1-1-1 0 0,-3-1 1 0 0,-1-2 0 0 0,-3-1-1 0 0,-1-1 1 0 0,-3-2-1 0 0,-1 0 1 0 0,-3 0 0 0 0,-1-4-2 0 0,-8 18 5 0 0,-2 1 1 0 0,-2-1-1 0 0,-1 0 1 0 0,-1 0 0 0 0,-2-1-1 0 0,-1 1 1 0 0,-2 0-1 0 0,-2 0 1 0 0,0 1 0 0 0,-4-4-6 0 0,-2-6 0 0 0,-3 1 1 0 0,-1 0 0 0 0,-2 1 0 0 0,-1 1 0 0 0,-3 1 0 0 0,-1 1 0 0 0,-2 1 0 0 0,-26-32-1 0 0,11 24 23 0 0,-2 1-1 0 0,-2 2 1 0 0,-1 1 0 0 0,-3 3-1 0 0,-1 2 1 0 0,-1 2 0 0 0,-2 2-1 0 0,-1 3 1 0 0,-2 1 0 0 0,0 3-1 0 0,-2 3 1 0 0,-36-9-23 0 0,-26-7-125 0 0,-1 6-1 0 0,-2 5 1 0 0,-1 5 0 0 0,0 6-1 0 0,-2 5 1 0 0,1 6-1 0 0,-1 4 1 0 0,-68 12 125 0 0,-163 38-4421 0 0,-132 44 4421 0 0,482-92-19 0 0,-97 19-450 0 0</inkml:trace>
  <inkml:trace contextRef="#ctx0" brushRef="#br0" timeOffset="3839.22">3861 3355 200 0 0,'80'-17'1813'0'0,"94"-12"-902"0"0,-97 21-815 0 0,182-24 133 0 0,-10 1-42 0 0,75 4-75 0 0,389-15 52 0 0,-96 14-33 0 0,-197 9-142 0 0,57 6 47 0 0,71 7-4 0 0,-2-1 0 0 0,153 3-17 0 0,-382 6 29 0 0,66 5-99 0 0,-157 1 47 0 0,8 10-12 0 0,-42-7 80 0 0,16-7-60 0 0,13 0 28 0 0,152-11 65 0 0,109-10-50 0 0,57 17-74 0 0,-77 11 98 0 0,29 19-55 0 0,-144-6 5 0 0,-151-12 14 0 0,70 5 31 0 0,636-2 148 0 0,-568-29-158 0 0,-298 13-114 0 0,-36 1 12 0 0,0 0-20 0 0,-9 0-674 0 0,-57-15-2243 0 0,57 9 2568 0 0</inkml:trace>
  <inkml:trace contextRef="#ctx0" brushRef="#br0" timeOffset="4808.86">15201 2002 184 0 0,'-246'-43'701'0'0,"0"10"1"0"0,-2 12-1 0 0,-1 10 0 0 0,0 11 0 0 0,-115 20-701 0 0,90 1 291 0 0,-254 54-291 0 0,436-59 43 0 0,1 5 0 0 0,1 3 0 0 0,1 4 0 0 0,1 4 0 0 0,-67 36-43 0 0,131-55 8 0 0,1 1-1 0 0,0 0 1 0 0,2 2 0 0 0,-1 0 0 0 0,2 1-1 0 0,0 2 1 0 0,2 0 0 0 0,0 1 0 0 0,1 0 0 0 0,0 2-1 0 0,2 0 1 0 0,1 0 0 0 0,1 2 0 0 0,0 0 0 0 0,2 0-1 0 0,-7 22-7 0 0,10-16-1 0 0,1 0-1 0 0,1 1 1 0 0,2-1-1 0 0,1 1 1 0 0,1 0-1 0 0,2 0 1 0 0,1 0-1 0 0,1 0 1 0 0,2 0-1 0 0,1-1 0 0 0,1 1 1 0 0,2-1-1 0 0,1 2 2 0 0,11 12 20 0 0,1-1 0 0 0,3 0-1 0 0,1-2 1 0 0,2-1-1 0 0,2-1 1 0 0,1-1 0 0 0,2-2-1 0 0,1-1 1 0 0,2-2-1 0 0,5 2-19 0 0,20 15 49 0 0,2-2-1 0 0,2-2 1 0 0,2-4-1 0 0,1-3 0 0 0,3-2 1 0 0,0-4-1 0 0,3-3 1 0 0,0-3-1 0 0,2-3 0 0 0,67 12-48 0 0,2-4 92 0 0,1-7 0 0 0,0-6 0 0 0,2-6 0 0 0,107-6-92 0 0,-67-13 96 0 0,-1-8-1 0 0,0-9 1 0 0,172-43-96 0 0,-238 41 37 0 0,-1-6 0 0 0,-2-4-1 0 0,-2-6 1 0 0,-1-4 0 0 0,-2-6-1 0 0,-3-4 1 0 0,41-31-37 0 0,-84 40 77 0 0,-2-2 0 0 0,-2-3 0 0 0,-3-3 0 0 0,-2-3 0 0 0,-2-1 0 0 0,-3-4 0 0 0,-3-1 0 0 0,-1-5-77 0 0,-29 38 32 0 0,-2-1-1 0 0,0-2 1 0 0,-3 1-1 0 0,0-2 1 0 0,-3 1 0 0 0,0-2-1 0 0,-3 0 1 0 0,0 0 0 0 0,-1-14-32 0 0,-3 13 46 0 0,-1 0-1 0 0,-2 1 1 0 0,-2-1 0 0 0,-1 0 0 0 0,-2 0 0 0 0,-2 1 0 0 0,0 0 0 0 0,-6-11-46 0 0,0 12 14 0 0,0 1-1 0 0,-3 1 1 0 0,-1 0-1 0 0,-1 1 1 0 0,-1 1-1 0 0,-2 1 1 0 0,-1 0 0 0 0,-1 2-1 0 0,-11-10-13 0 0,12 15-27 0 0,-2 1 0 0 0,0 1-1 0 0,-2 1 1 0 0,0 1 0 0 0,-1 1 0 0 0,-24-12 27 0 0,16 14-147 0 0,0 1 1 0 0,-2 2 0 0 0,1 1 0 0 0,-1 2-1 0 0,-1 2 1 0 0,0 1 0 0 0,0 2 0 0 0,-26 0 146 0 0,-57 4-1221 0 0,1 5 1 0 0,-5 6 1220 0 0,-318 46-2819 0 0,356-42 2318 0 0</inkml:trace>
  <inkml:trace contextRef="#ctx0" brushRef="#br0" timeOffset="6468.02">17108 3261 28 0 0,'-67'-37'3248'0'0,"67"36"-3201"0"0,1 0 282 0 0,85 9-325 0 0,-62-9 5 0 0,177 3 94 0 0,167-8 97 0 0,88-3 17 0 0,1422 3 322 0 0,-412 16-147 0 0,-475 16-200 0 0,-435-17-169 0 0,55-18-78 0 0,-469 6-983 0 0,-122-1 114 0 0,-37-8-586 0 0,-27-3 509 0 0,10 6 518 0 0</inkml:trace>
  <inkml:trace contextRef="#ctx0" brushRef="#br0" timeOffset="13980.05">26503 1181 180 0 0,'6'-39'2669'0'0,"-6"39"-2660"0"0,0 1 1 0 0,0-1 0 0 0,1 1-1 0 0,-1-1 1 0 0,0 1-1 0 0,0-1 1 0 0,0 0-1 0 0,1 1 1 0 0,-1-1-1 0 0,0 0 1 0 0,1 1 0 0 0,-1-1-1 0 0,0 0 1 0 0,1 1-1 0 0,-1-1 1 0 0,0 0-1 0 0,1 0 1 0 0,-1 1-1 0 0,1-1 1 0 0,-1 0 0 0 0,1 0-1 0 0,-1 0 1 0 0,0 0-1 0 0,1 1 1 0 0,-1-1-1 0 0,1 0 1 0 0,-1 0-1 0 0,1 0 1 0 0,-1 0 0 0 0,1 0-1 0 0,-1 0 1 0 0,1 0-1 0 0,-1 0 1 0 0,0 0-1 0 0,1-1 1 0 0,-1 1-1 0 0,1 0 1 0 0,-1 0-1 0 0,1 0 1 0 0,-1 0 0 0 0,1-1-1 0 0,-1 1 1 0 0,0 0-1 0 0,1 0 1 0 0,-1-1-1 0 0,0 1 1 0 0,1 0-1 0 0,-1-1 1 0 0,0 1 0 0 0,1 0-1 0 0,-1-1 1 0 0,0 1-1 0 0,0-1 1 0 0,1 1-1 0 0,-1 0 1 0 0,0-1-1 0 0,0 1 1 0 0,0-1 0 0 0,0 1-1 0 0,1-1 1 0 0,-1 1-1 0 0,0 0 1 0 0,0-1-1 0 0,0 0-9 0 0,0 2 10 0 0,0 1 1761 0 0,0-2-1768 0 0,0 0 1 0 0,0 0 0 0 0,0 0 0 0 0,0 0 0 0 0,0 0 0 0 0,0-1-1 0 0,-1 0-5 0 0,-6-12-18 0 0,-16 7 2 0 0,22 6 15 0 0,-11-7 16 0 0,12 6-10 0 0,0 1 0 0 0,0 0-4 0 0,-2-3 2 0 0,2 3-4 0 0,0 0-1 0 0,-7-9 68 0 0,7 8-68 0 0,0 1-3 0 0,0 0 2 0 0,0 0 1 0 0,0 0-3 0 0,0 0 2 0 0,0 0 1 0 0,-23 13-1519 0 0,8-7-1691 0 0,10-8 2851 0 0</inkml:trace>
  <inkml:trace contextRef="#ctx0" brushRef="#br0" timeOffset="26422.02">10656 3218 148 0 0,'-11'-12'3049'0'0,"76"22"-2694"0"0,1-6-169 0 0,1-4 0 0 0,58-7-186 0 0,-8 0 141 0 0,423-5 310 0 0,334-2-67 0 0,-327 11-94 0 0,454-12 177 0 0,-357-14-633 0 0,-521 31-1691 0 0,-121-2 1334 0 0,-4 0-9 0 0,-54-4-1081 0 0,20 0 1091 0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10-09T09:21:18.577"/>
    </inkml:context>
    <inkml:brush xml:id="br0">
      <inkml:brushProperty name="width" value="0.05" units="cm"/>
      <inkml:brushProperty name="height" value="0.05" units="cm"/>
    </inkml:brush>
  </inkml:definitions>
  <inkml:trace contextRef="#ctx0" brushRef="#br0">1 297 8 0 0,'0'0'337'0'0,"0"0"3"0"0,0 0 3 0 0,0 0 1 0 0,0 0 1 0 0,0 0-4 0 0,0 0-35 0 0,0 0-50 0 0,0 0-72 0 0,14-2 54 0 0,198-9-184 0 0,325-48 258 0 0,3 33-79 0 0,382 11 66 0 0,-156 4-179 0 0,139 7-72 0 0,567-13 44 0 0,-121-51 12 0 0,-776 23-11 0 0,-553 44-168 0 0,12-3-284 0 0,-1 3 0 0 0,1 0-1 0 0,-1 2 1 0 0,1 2 0 0 0,18 3 359 0 0,-51-5-434 0 0,-22 4-893 0 0,6-3 886 0 0</inkml:trace>
  <inkml:trace contextRef="#ctx0" brushRef="#br0" timeOffset="2091.86">6971 350 224 0 0,'-37'3'450'0'0,"0"2"0"0"0,0 1 0 0 0,1 2 0 0 0,0 2 1 0 0,0 1-1 0 0,-30 14-450 0 0,37-14 15 0 0,-292 119 482 0 0,279-110-411 0 0,1 2 1 0 0,0 1 0 0 0,2 3-1 0 0,-5 5-86 0 0,31-22 8 0 0,1 1-1 0 0,0 1 1 0 0,1 0 0 0 0,0 0-1 0 0,1 1 1 0 0,0 0-1 0 0,1 1 1 0 0,0 0 0 0 0,1 0-1 0 0,0 1 1 0 0,1 0 0 0 0,1 0-1 0 0,0 1 1 0 0,1 0-1 0 0,1 0 1 0 0,0 0 0 0 0,1 1-1 0 0,0 9-7 0 0,2-2 4 0 0,0-1-1 0 0,2 1 0 0 0,1 0 0 0 0,1 0 0 0 0,1-1 1 0 0,0 1-1 0 0,2-1 0 0 0,1 0 0 0 0,0-1 1 0 0,2 0-1 0 0,1 0 0 0 0,0-1 0 0 0,1 0 0 0 0,1 0 1 0 0,9 9-4 0 0,9 10 8 0 0,2-2 0 0 0,1 0 1 0 0,2-3-1 0 0,1-1 1 0 0,1-1-1 0 0,33 19-8 0 0,6-1 24 0 0,2-4-1 0 0,2-3 1 0 0,2-4-1 0 0,1-3 1 0 0,2-4-1 0 0,47 9-23 0 0,-28-18 98 0 0,2-4 0 0 0,1-5 0 0 0,0-5 0 0 0,53-4-98 0 0,-143-4 8 0 0,230 0 49 0 0,0-11-1 0 0,0-11 1 0 0,-2-11 0 0 0,139-39-57 0 0,-264 46 6 0 0,-1-4 0 0 0,-2-6 0 0 0,-1-5 0 0 0,-3-5 0 0 0,-1-4 0 0 0,-3-6 0 0 0,72-49-6 0 0,-150 84 4 0 0,0-2-1 0 0,-2-1 1 0 0,0-1-1 0 0,-2-1 0 0 0,-1-2 1 0 0,-1 0-1 0 0,-1-2 1 0 0,-2-1-1 0 0,-1 0 1 0 0,-1-2-1 0 0,-1 0 1 0 0,-2-2-1 0 0,-2 1 1 0 0,-1-2-1 0 0,8-32-3 0 0,-17 46 4 0 0,0 0 0 0 0,-2 0-1 0 0,-1-1 1 0 0,-1 0 0 0 0,0 0-1 0 0,-2 1 1 0 0,-1-1 0 0 0,0 1 0 0 0,-2-1-1 0 0,0 1 1 0 0,-1 0 0 0 0,-2 0-1 0 0,0 0 1 0 0,-7-13-4 0 0,1 8-6 0 0,-1 0 1 0 0,-1 1-1 0 0,-1 1 0 0 0,-1 1 0 0 0,-2 0 0 0 0,0 1 0 0 0,-1 1 1 0 0,-1 0-1 0 0,-1 2 0 0 0,-1 1 0 0 0,0 0 0 0 0,-3 2 6 0 0,-23-14-26 0 0,-2 2-1 0 0,-1 3 0 0 0,-1 1 0 0 0,-1 4 0 0 0,-36-9 27 0 0,-46-8-12 0 0,-3 6-1 0 0,0 6 1 0 0,-138-6 12 0 0,-9 17 80 0 0,-133 16-80 0 0,16 19-151 0 0,2 18 1 0 0,1 18-1 0 0,4 16 1 0 0,3 18-1 0 0,-210 84 151 0 0,-676 303-3545 0 0,1118-412 3107 0 0</inkml:trace>
  <inkml:trace contextRef="#ctx0" brushRef="#br0" timeOffset="7300.79">10524 3162 224 0 0,'-13'-2'266'0'0,"-76"-21"2226"0"0,131 25-2036 0 0,104 15-278 0 0,229-5 37 0 0,-189-9-163 0 0,978 32 285 0 0,-986-31-333 0 0,789 2 284 0 0,-179-22-64 0 0,-551 0-176 0 0,222-44-48 0 0,-376 45 10 0 0,0-3-1 0 0,-2-5 0 0 0,0-2 1 0 0,58-29-10 0 0,-123 47 3 0 0,0-1 0 0 0,-1 0 0 0 0,1-1-1 0 0,-2 0 1 0 0,1-2 0 0 0,-1 1 0 0 0,-1-2 0 0 0,0 0 0 0 0,0 0 0 0 0,-2-2 0 0 0,1 1 0 0 0,-2-1 0 0 0,6-9-3 0 0,-11 13 1 0 0,-1 0 0 0 0,-1 0 0 0 0,1 0 0 0 0,-1 0 0 0 0,-1 0 0 0 0,0 0 0 0 0,-1-1 0 0 0,0 1 0 0 0,0-1 0 0 0,-1 1 0 0 0,0-1 0 0 0,-1 0 0 0 0,0 1 0 0 0,-1 0 0 0 0,0-1 0 0 0,-1 1 0 0 0,0 0 0 0 0,-1 0 0 0 0,0-1-1 0 0,-7-14 1 0 0,-1 0 0 0 0,-1 0-1 0 0,-1 1 1 0 0,-1 0 0 0 0,-1 1 0 0 0,-13-13-1 0 0,3 7-5 0 0,-1 2 0 0 0,-2 1 0 0 0,0 2 0 0 0,-1 0 0 0 0,-2 2 0 0 0,0 1 0 0 0,-1 2 0 0 0,-7-2 5 0 0,-71-30-28 0 0,-105-33 28 0 0,28 28 5 0 0,-3 8-1 0 0,-2 9 0 0 0,-1 8 0 0 0,-89 2-4 0 0,280 29 0 0 0,-327-30 3 0 0,-1 14 1 0 0,-308 27-4 0 0,476 3-5 0 0,2 6 0 0 0,0 7 0 0 0,2 7 1 0 0,1 8-1 0 0,-60 27 5 0 0,135-40 3 0 0,2 4 1 0 0,1 3-1 0 0,2 4 0 0 0,1 3 1 0 0,3 3-1 0 0,2 4 1 0 0,-2 6-4 0 0,45-31-4 0 0,2 2 0 0 0,1 1 0 0 0,1 1 0 0 0,1 1 0 0 0,2 1 0 0 0,1 1 0 0 0,1 1 0 0 0,2 1 0 0 0,2 0 0 0 0,1 2 0 0 0,1-1 0 0 0,3 2 0 0 0,0 0 0 0 0,3 0 0 0 0,1 1 0 0 0,-3 37 4 0 0,10-55 1 0 0,1 0-1 0 0,0 0 1 0 0,1-1-1 0 0,2 1 0 0 0,0-1 1 0 0,0 0-1 0 0,2 0 1 0 0,1 0-1 0 0,0-1 0 0 0,1 1 1 0 0,1-2-1 0 0,0 1 1 0 0,2-2-1 0 0,0 1 0 0 0,1-1 1 0 0,0-1-1 0 0,1 0 1 0 0,1-1-1 0 0,1 0 0 0 0,3 1 0 0 0,27 24-538 0 0,2-3-1 0 0,1-2 0 0 0,2-1 0 0 0,2-3 0 0 0,0-3 0 0 0,2-1 0 0 0,1-3 0 0 0,23 5 539 0 0,-43-18-461 0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10-09T09:21:27.669"/>
    </inkml:context>
    <inkml:brush xml:id="br0">
      <inkml:brushProperty name="width" value="0.05" units="cm"/>
      <inkml:brushProperty name="height" value="0.05" units="cm"/>
    </inkml:brush>
  </inkml:definitions>
  <inkml:trace contextRef="#ctx0" brushRef="#br0">0 1 128 0 0,'95'6'2444'0'0,"67"12"-1920"0"0,-85-9-294 0 0,1-3 0 0 0,0-3 1 0 0,72-7-231 0 0,7 0 101 0 0,378 2 163 0 0,624 23 13 0 0,-30-12-202 0 0,-1110-10-73 0 0,285-6 116 0 0,24-15-118 0 0,-205 13-718 0 0,-168 12-1880 0 0,11-5 2143 0 0,-6 0 2 0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10-09T09:18:19.762"/>
    </inkml:context>
    <inkml:brush xml:id="br0">
      <inkml:brushProperty name="width" value="0.05" units="cm"/>
      <inkml:brushProperty name="height" value="0.05" units="cm"/>
    </inkml:brush>
  </inkml:definitions>
  <inkml:trace contextRef="#ctx0" brushRef="#br0">75 24 96 0 0,'0'-2'92'0'0,"-1"1"-1"0"0,0-1 1 0 0,1 1-1 0 0,-1 0 1 0 0,0-1-1 0 0,0 1 1 0 0,0 0 0 0 0,0 0-1 0 0,0 0 1 0 0,0 0-1 0 0,0-1 1 0 0,-1 1-1 0 0,1 1 1 0 0,0-1-1 0 0,-1 0 1 0 0,1 0 0 0 0,0 0-1 0 0,-1 1 1 0 0,1-1-1 0 0,-1 1 1 0 0,1-1-1 0 0,-1 1 1 0 0,1 0 0 0 0,-1-1-1 0 0,1 1 1 0 0,-1 0-1 0 0,0 0 1 0 0,1 0-1 0 0,-1 0 1 0 0,1 0-1 0 0,-1 1 1 0 0,1-1 0 0 0,-1 0-1 0 0,1 1 1 0 0,-1-1-1 0 0,1 1-91 0 0,-27 12 31 0 0,39-5-42 0 0,20 9-43 0 0,-30-17-17 0 0,0 1 1 0 0,0 0 0 0 0,0-1 0 0 0,0 1-1 0 0,0-1 1 0 0,1 1 0 0 0,-1-1-1 0 0,0 0 1 0 0,0 1 0 0 0,0-1 0 0 0,0 0-1 0 0,0 0 1 0 0,1 0 0 0 0,-1 0-1 0 0,0 0 1 0 0,0 0 0 0 0,0 0 0 0 0,1 0-1 0 0,-1 0 1 0 0,0-1 0 0 0,0 1-1 0 0,0 0 1 0 0,0-1 0 0 0,0 1 0 0 0,1-1-1 0 0,-1 1 1 0 0,0-1 0 0 0,0 0 0 0 0,0 1-1 0 0,-1-1 1 0 0,1 0 0 0 0,0 0-1 0 0,0 0 1 0 0,0 0 0 0 0,0 1 0 0 0,-1-1-1 0 0,1 0 1 0 0,0 0 0 0 0,-1-1 70 0 0,1-3-365 0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10-09T09:18:20.341"/>
    </inkml:context>
    <inkml:brush xml:id="br0">
      <inkml:brushProperty name="width" value="0.05" units="cm"/>
      <inkml:brushProperty name="height" value="0.05" units="cm"/>
    </inkml:brush>
  </inkml:definitions>
  <inkml:trace contextRef="#ctx0" brushRef="#br0">32 0 28 0 0,'-32'8'2836'0'0,"35"1"-5162"0"0,-3-9 2008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DEEC4D-AA1C-46B3-89CE-A59220EE9E97}" type="datetimeFigureOut">
              <a:rPr lang="en-US" smtClean="0"/>
              <a:t>28/11/2022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EFF1BC-5EF1-4F68-8D96-9E3EFA727C88}" type="slidenum">
              <a:rPr lang="en-US" smtClean="0"/>
              <a:t>‹#›</a:t>
            </a:fld>
            <a:endParaRPr lang="en-US"/>
          </a:p>
        </p:txBody>
      </p:sp>
    </p:spTree>
    <p:extLst>
      <p:ext uri="{BB962C8B-B14F-4D97-AF65-F5344CB8AC3E}">
        <p14:creationId xmlns:p14="http://schemas.microsoft.com/office/powerpoint/2010/main" val="4408940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837" eaLnBrk="0" hangingPunct="0">
              <a:defRPr>
                <a:solidFill>
                  <a:schemeClr val="tx1"/>
                </a:solidFill>
                <a:latin typeface="VNI-Times" pitchFamily="2" charset="0"/>
              </a:defRPr>
            </a:lvl1pPr>
            <a:lvl2pPr marL="719993" indent="-276920" defTabSz="913837" eaLnBrk="0" hangingPunct="0">
              <a:defRPr>
                <a:solidFill>
                  <a:schemeClr val="tx1"/>
                </a:solidFill>
                <a:latin typeface="VNI-Times" pitchFamily="2" charset="0"/>
              </a:defRPr>
            </a:lvl2pPr>
            <a:lvl3pPr marL="1107681" indent="-221536" defTabSz="913837" eaLnBrk="0" hangingPunct="0">
              <a:defRPr>
                <a:solidFill>
                  <a:schemeClr val="tx1"/>
                </a:solidFill>
                <a:latin typeface="VNI-Times" pitchFamily="2" charset="0"/>
              </a:defRPr>
            </a:lvl3pPr>
            <a:lvl4pPr marL="1550754" indent="-221536" defTabSz="913837" eaLnBrk="0" hangingPunct="0">
              <a:defRPr>
                <a:solidFill>
                  <a:schemeClr val="tx1"/>
                </a:solidFill>
                <a:latin typeface="VNI-Times" pitchFamily="2" charset="0"/>
              </a:defRPr>
            </a:lvl4pPr>
            <a:lvl5pPr marL="1993826" indent="-221536" defTabSz="913837" eaLnBrk="0" hangingPunct="0">
              <a:defRPr>
                <a:solidFill>
                  <a:schemeClr val="tx1"/>
                </a:solidFill>
                <a:latin typeface="VNI-Times" pitchFamily="2" charset="0"/>
              </a:defRPr>
            </a:lvl5pPr>
            <a:lvl6pPr marL="2436899" indent="-221536" defTabSz="913837" eaLnBrk="0" fontAlgn="base" hangingPunct="0">
              <a:spcBef>
                <a:spcPct val="0"/>
              </a:spcBef>
              <a:spcAft>
                <a:spcPct val="0"/>
              </a:spcAft>
              <a:defRPr>
                <a:solidFill>
                  <a:schemeClr val="tx1"/>
                </a:solidFill>
                <a:latin typeface="VNI-Times" pitchFamily="2" charset="0"/>
              </a:defRPr>
            </a:lvl6pPr>
            <a:lvl7pPr marL="2879971" indent="-221536" defTabSz="913837" eaLnBrk="0" fontAlgn="base" hangingPunct="0">
              <a:spcBef>
                <a:spcPct val="0"/>
              </a:spcBef>
              <a:spcAft>
                <a:spcPct val="0"/>
              </a:spcAft>
              <a:defRPr>
                <a:solidFill>
                  <a:schemeClr val="tx1"/>
                </a:solidFill>
                <a:latin typeface="VNI-Times" pitchFamily="2" charset="0"/>
              </a:defRPr>
            </a:lvl7pPr>
            <a:lvl8pPr marL="3323044" indent="-221536" defTabSz="913837" eaLnBrk="0" fontAlgn="base" hangingPunct="0">
              <a:spcBef>
                <a:spcPct val="0"/>
              </a:spcBef>
              <a:spcAft>
                <a:spcPct val="0"/>
              </a:spcAft>
              <a:defRPr>
                <a:solidFill>
                  <a:schemeClr val="tx1"/>
                </a:solidFill>
                <a:latin typeface="VNI-Times" pitchFamily="2" charset="0"/>
              </a:defRPr>
            </a:lvl8pPr>
            <a:lvl9pPr marL="3766116" indent="-221536" defTabSz="913837" eaLnBrk="0" fontAlgn="base" hangingPunct="0">
              <a:spcBef>
                <a:spcPct val="0"/>
              </a:spcBef>
              <a:spcAft>
                <a:spcPct val="0"/>
              </a:spcAft>
              <a:defRPr>
                <a:solidFill>
                  <a:schemeClr val="tx1"/>
                </a:solidFill>
                <a:latin typeface="VNI-Times" pitchFamily="2" charset="0"/>
              </a:defRPr>
            </a:lvl9pPr>
          </a:lstStyle>
          <a:p>
            <a:pPr eaLnBrk="1" hangingPunct="1"/>
            <a:fld id="{9BC51EEE-EFF6-4614-9469-9A2A0DB6A97D}" type="slidenum">
              <a:rPr lang="en-US">
                <a:solidFill>
                  <a:prstClr val="black"/>
                </a:solidFill>
                <a:latin typeface="Arial" charset="0"/>
              </a:rPr>
              <a:pPr eaLnBrk="1" hangingPunct="1"/>
              <a:t>27</a:t>
            </a:fld>
            <a:endParaRPr lang="en-US">
              <a:solidFill>
                <a:prstClr val="black"/>
              </a:solidFill>
              <a:latin typeface="Arial" charset="0"/>
            </a:endParaRPr>
          </a:p>
        </p:txBody>
      </p:sp>
      <p:sp>
        <p:nvSpPr>
          <p:cNvPr id="20483" name="Rectangle 2"/>
          <p:cNvSpPr>
            <a:spLocks noGrp="1" noRot="1" noChangeAspect="1" noChangeArrowheads="1" noTextEdit="1"/>
          </p:cNvSpPr>
          <p:nvPr>
            <p:ph type="sldImg"/>
          </p:nvPr>
        </p:nvSpPr>
        <p:spPr>
          <a:xfrm>
            <a:off x="381000" y="685800"/>
            <a:ext cx="6096000" cy="3429000"/>
          </a:xfrm>
          <a:ln/>
        </p:spPr>
      </p:sp>
      <p:sp>
        <p:nvSpPr>
          <p:cNvPr id="2048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6DEF1-0219-4265-8959-4A37BD5E70F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E2FD20F-819A-495C-9303-CF3D07AA58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0E104A0-1C94-4763-AECD-84916AB78A4B}"/>
              </a:ext>
            </a:extLst>
          </p:cNvPr>
          <p:cNvSpPr>
            <a:spLocks noGrp="1"/>
          </p:cNvSpPr>
          <p:nvPr>
            <p:ph type="dt" sz="half" idx="10"/>
          </p:nvPr>
        </p:nvSpPr>
        <p:spPr/>
        <p:txBody>
          <a:bodyPr/>
          <a:lstStyle/>
          <a:p>
            <a:fld id="{9CB47C51-B9A3-44C2-8537-2176FDAAFD34}" type="datetimeFigureOut">
              <a:rPr lang="en-US" smtClean="0"/>
              <a:t>28/11/2022</a:t>
            </a:fld>
            <a:endParaRPr lang="en-US"/>
          </a:p>
        </p:txBody>
      </p:sp>
      <p:sp>
        <p:nvSpPr>
          <p:cNvPr id="5" name="Footer Placeholder 4">
            <a:extLst>
              <a:ext uri="{FF2B5EF4-FFF2-40B4-BE49-F238E27FC236}">
                <a16:creationId xmlns:a16="http://schemas.microsoft.com/office/drawing/2014/main" id="{75261771-19F7-477F-BBA1-0FD0F3418C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2F5AAF-A819-4FBD-9088-2FA651EA4397}"/>
              </a:ext>
            </a:extLst>
          </p:cNvPr>
          <p:cNvSpPr>
            <a:spLocks noGrp="1"/>
          </p:cNvSpPr>
          <p:nvPr>
            <p:ph type="sldNum" sz="quarter" idx="12"/>
          </p:nvPr>
        </p:nvSpPr>
        <p:spPr/>
        <p:txBody>
          <a:bodyPr/>
          <a:lstStyle/>
          <a:p>
            <a:fld id="{CFD38CC4-4F23-4A09-86F0-3A4352FA45E4}" type="slidenum">
              <a:rPr lang="en-US" smtClean="0"/>
              <a:t>‹#›</a:t>
            </a:fld>
            <a:endParaRPr lang="en-US"/>
          </a:p>
        </p:txBody>
      </p:sp>
    </p:spTree>
    <p:extLst>
      <p:ext uri="{BB962C8B-B14F-4D97-AF65-F5344CB8AC3E}">
        <p14:creationId xmlns:p14="http://schemas.microsoft.com/office/powerpoint/2010/main" val="1640075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4EEA5-CFF4-4926-BA39-D9804BD302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C2AD338-6A58-4B13-9B83-6E2663D3A16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7176F8-2231-47C7-B65D-EC9F59DD9166}"/>
              </a:ext>
            </a:extLst>
          </p:cNvPr>
          <p:cNvSpPr>
            <a:spLocks noGrp="1"/>
          </p:cNvSpPr>
          <p:nvPr>
            <p:ph type="dt" sz="half" idx="10"/>
          </p:nvPr>
        </p:nvSpPr>
        <p:spPr/>
        <p:txBody>
          <a:bodyPr/>
          <a:lstStyle/>
          <a:p>
            <a:fld id="{9CB47C51-B9A3-44C2-8537-2176FDAAFD34}" type="datetimeFigureOut">
              <a:rPr lang="en-US" smtClean="0"/>
              <a:t>28/11/2022</a:t>
            </a:fld>
            <a:endParaRPr lang="en-US"/>
          </a:p>
        </p:txBody>
      </p:sp>
      <p:sp>
        <p:nvSpPr>
          <p:cNvPr id="5" name="Footer Placeholder 4">
            <a:extLst>
              <a:ext uri="{FF2B5EF4-FFF2-40B4-BE49-F238E27FC236}">
                <a16:creationId xmlns:a16="http://schemas.microsoft.com/office/drawing/2014/main" id="{5CF62A87-0488-44EC-BF4E-E77F1423DA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A8CF51-6D13-44EF-AE2C-2D89C004BD88}"/>
              </a:ext>
            </a:extLst>
          </p:cNvPr>
          <p:cNvSpPr>
            <a:spLocks noGrp="1"/>
          </p:cNvSpPr>
          <p:nvPr>
            <p:ph type="sldNum" sz="quarter" idx="12"/>
          </p:nvPr>
        </p:nvSpPr>
        <p:spPr/>
        <p:txBody>
          <a:bodyPr/>
          <a:lstStyle/>
          <a:p>
            <a:fld id="{CFD38CC4-4F23-4A09-86F0-3A4352FA45E4}" type="slidenum">
              <a:rPr lang="en-US" smtClean="0"/>
              <a:t>‹#›</a:t>
            </a:fld>
            <a:endParaRPr lang="en-US"/>
          </a:p>
        </p:txBody>
      </p:sp>
    </p:spTree>
    <p:extLst>
      <p:ext uri="{BB962C8B-B14F-4D97-AF65-F5344CB8AC3E}">
        <p14:creationId xmlns:p14="http://schemas.microsoft.com/office/powerpoint/2010/main" val="227460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4311108-F270-403E-9DC6-E60DAB335A0F}"/>
              </a:ext>
            </a:extLst>
          </p:cNvPr>
          <p:cNvSpPr>
            <a:spLocks noGrp="1"/>
          </p:cNvSpPr>
          <p:nvPr>
            <p:ph type="title" orient="vert"/>
          </p:nvPr>
        </p:nvSpPr>
        <p:spPr>
          <a:xfrm>
            <a:off x="8724902"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F8C1FC1-BE6F-46F0-8976-78688186A021}"/>
              </a:ext>
            </a:extLst>
          </p:cNvPr>
          <p:cNvSpPr>
            <a:spLocks noGrp="1"/>
          </p:cNvSpPr>
          <p:nvPr>
            <p:ph type="body" orient="vert" idx="1"/>
          </p:nvPr>
        </p:nvSpPr>
        <p:spPr>
          <a:xfrm>
            <a:off x="838203"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21CF61-C2E2-4092-A8A3-9B778F285AFB}"/>
              </a:ext>
            </a:extLst>
          </p:cNvPr>
          <p:cNvSpPr>
            <a:spLocks noGrp="1"/>
          </p:cNvSpPr>
          <p:nvPr>
            <p:ph type="dt" sz="half" idx="10"/>
          </p:nvPr>
        </p:nvSpPr>
        <p:spPr/>
        <p:txBody>
          <a:bodyPr/>
          <a:lstStyle/>
          <a:p>
            <a:fld id="{9CB47C51-B9A3-44C2-8537-2176FDAAFD34}" type="datetimeFigureOut">
              <a:rPr lang="en-US" smtClean="0"/>
              <a:t>28/11/2022</a:t>
            </a:fld>
            <a:endParaRPr lang="en-US"/>
          </a:p>
        </p:txBody>
      </p:sp>
      <p:sp>
        <p:nvSpPr>
          <p:cNvPr id="5" name="Footer Placeholder 4">
            <a:extLst>
              <a:ext uri="{FF2B5EF4-FFF2-40B4-BE49-F238E27FC236}">
                <a16:creationId xmlns:a16="http://schemas.microsoft.com/office/drawing/2014/main" id="{FA928DC2-B843-4C47-9AFE-2B60F4385D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E3D97E-AD0F-48C9-9650-BF660330A8FF}"/>
              </a:ext>
            </a:extLst>
          </p:cNvPr>
          <p:cNvSpPr>
            <a:spLocks noGrp="1"/>
          </p:cNvSpPr>
          <p:nvPr>
            <p:ph type="sldNum" sz="quarter" idx="12"/>
          </p:nvPr>
        </p:nvSpPr>
        <p:spPr/>
        <p:txBody>
          <a:bodyPr/>
          <a:lstStyle/>
          <a:p>
            <a:fld id="{CFD38CC4-4F23-4A09-86F0-3A4352FA45E4}" type="slidenum">
              <a:rPr lang="en-US" smtClean="0"/>
              <a:t>‹#›</a:t>
            </a:fld>
            <a:endParaRPr lang="en-US"/>
          </a:p>
        </p:txBody>
      </p:sp>
    </p:spTree>
    <p:extLst>
      <p:ext uri="{BB962C8B-B14F-4D97-AF65-F5344CB8AC3E}">
        <p14:creationId xmlns:p14="http://schemas.microsoft.com/office/powerpoint/2010/main" val="36973770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4"/>
            <a:ext cx="10363200" cy="1470025"/>
          </a:xfrm>
        </p:spPr>
        <p:txBody>
          <a:bodyPr/>
          <a:lstStyle/>
          <a:p>
            <a:r>
              <a:rPr lang="en-US"/>
              <a:t>Click to edit Master title style</a:t>
            </a:r>
            <a:endParaRPr lang="vi-VN"/>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D51B09D-7C7F-4C44-B241-CE78EAD8E70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441829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DC4B7F4-9CB8-4F98-9B64-BF9E666C0D4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297535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9"/>
            <a:ext cx="10363200" cy="1362075"/>
          </a:xfrm>
        </p:spPr>
        <p:txBody>
          <a:bodyPr anchor="t"/>
          <a:lstStyle>
            <a:lvl1pPr algn="l">
              <a:defRPr sz="4000" b="1" cap="all"/>
            </a:lvl1pPr>
          </a:lstStyle>
          <a:p>
            <a:r>
              <a:rPr lang="en-US"/>
              <a:t>Click to edit Master title style</a:t>
            </a:r>
            <a:endParaRPr lang="vi-VN"/>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CA111CE-FFCA-468B-95A2-CF7BC468139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72171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41635DD-5DAE-4FB9-BB70-78ABC9959AC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093796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6193373"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3"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94491FA6-FA5A-4CF5-A755-B7AF241F6D4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046811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58525B68-07B8-43FB-9726-C9937365F05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742150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6EA5C2BF-6037-4750-A92B-D4FFC3073BB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443251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endParaRPr lang="vi-VN"/>
          </a:p>
        </p:txBody>
      </p:sp>
      <p:sp>
        <p:nvSpPr>
          <p:cNvPr id="3" name="Content Placeholder 2"/>
          <p:cNvSpPr>
            <a:spLocks noGrp="1"/>
          </p:cNvSpPr>
          <p:nvPr>
            <p:ph idx="1"/>
          </p:nvPr>
        </p:nvSpPr>
        <p:spPr>
          <a:xfrm>
            <a:off x="4766733" y="273059"/>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293FF98-04E1-4960-BF9E-A79F97F2C79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37000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EF23CD-07C3-4F80-8262-54475567D9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B5F4CBC-FAB9-4631-8B2C-2A5C97F1135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95362C-54E5-4521-840C-AEF9E27AB293}"/>
              </a:ext>
            </a:extLst>
          </p:cNvPr>
          <p:cNvSpPr>
            <a:spLocks noGrp="1"/>
          </p:cNvSpPr>
          <p:nvPr>
            <p:ph type="dt" sz="half" idx="10"/>
          </p:nvPr>
        </p:nvSpPr>
        <p:spPr/>
        <p:txBody>
          <a:bodyPr/>
          <a:lstStyle/>
          <a:p>
            <a:fld id="{9CB47C51-B9A3-44C2-8537-2176FDAAFD34}" type="datetimeFigureOut">
              <a:rPr lang="en-US" smtClean="0"/>
              <a:t>28/11/2022</a:t>
            </a:fld>
            <a:endParaRPr lang="en-US"/>
          </a:p>
        </p:txBody>
      </p:sp>
      <p:sp>
        <p:nvSpPr>
          <p:cNvPr id="5" name="Footer Placeholder 4">
            <a:extLst>
              <a:ext uri="{FF2B5EF4-FFF2-40B4-BE49-F238E27FC236}">
                <a16:creationId xmlns:a16="http://schemas.microsoft.com/office/drawing/2014/main" id="{4B4F7A6A-80EE-47A2-A2E7-86F45E418F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7B9050-2375-4836-B71A-E0C77B421446}"/>
              </a:ext>
            </a:extLst>
          </p:cNvPr>
          <p:cNvSpPr>
            <a:spLocks noGrp="1"/>
          </p:cNvSpPr>
          <p:nvPr>
            <p:ph type="sldNum" sz="quarter" idx="12"/>
          </p:nvPr>
        </p:nvSpPr>
        <p:spPr/>
        <p:txBody>
          <a:bodyPr/>
          <a:lstStyle/>
          <a:p>
            <a:fld id="{CFD38CC4-4F23-4A09-86F0-3A4352FA45E4}" type="slidenum">
              <a:rPr lang="en-US" smtClean="0"/>
              <a:t>‹#›</a:t>
            </a:fld>
            <a:endParaRPr lang="en-US"/>
          </a:p>
        </p:txBody>
      </p:sp>
    </p:spTree>
    <p:extLst>
      <p:ext uri="{BB962C8B-B14F-4D97-AF65-F5344CB8AC3E}">
        <p14:creationId xmlns:p14="http://schemas.microsoft.com/office/powerpoint/2010/main" val="37426188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vi-VN"/>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vi-VN"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4F6F673-DC6F-4C9A-8483-8A22B4A8968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245334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598D00A-80D4-4EBF-BB25-E170AC9DA1A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793915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7"/>
            <a:ext cx="2743200" cy="5851525"/>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609600" y="274647"/>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3E46EF9-78D0-4FD7-A06A-4C9AD362D61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565584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6DEF1-0219-4265-8959-4A37BD5E70F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E2FD20F-819A-495C-9303-CF3D07AA58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0E104A0-1C94-4763-AECD-84916AB78A4B}"/>
              </a:ext>
            </a:extLst>
          </p:cNvPr>
          <p:cNvSpPr>
            <a:spLocks noGrp="1"/>
          </p:cNvSpPr>
          <p:nvPr>
            <p:ph type="dt" sz="half" idx="10"/>
          </p:nvPr>
        </p:nvSpPr>
        <p:spPr/>
        <p:txBody>
          <a:bodyPr/>
          <a:lstStyle/>
          <a:p>
            <a:fld id="{9CB47C51-B9A3-44C2-8537-2176FDAAFD34}" type="datetimeFigureOut">
              <a:rPr lang="en-US" smtClean="0">
                <a:solidFill>
                  <a:prstClr val="black">
                    <a:tint val="75000"/>
                  </a:prstClr>
                </a:solidFill>
              </a:rPr>
              <a:pPr/>
              <a:t>28/11/2022</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id="{75261771-19F7-477F-BBA1-0FD0F3418C0C}"/>
              </a:ext>
            </a:extLst>
          </p:cNvPr>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B72F5AAF-A819-4FBD-9088-2FA651EA4397}"/>
              </a:ext>
            </a:extLst>
          </p:cNvPr>
          <p:cNvSpPr>
            <a:spLocks noGrp="1"/>
          </p:cNvSpPr>
          <p:nvPr>
            <p:ph type="sldNum" sz="quarter" idx="12"/>
          </p:nvPr>
        </p:nvSpPr>
        <p:spPr/>
        <p:txBody>
          <a:bodyPr/>
          <a:lstStyle/>
          <a:p>
            <a:fld id="{CFD38CC4-4F23-4A09-86F0-3A4352FA45E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670356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EF23CD-07C3-4F80-8262-54475567D9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B5F4CBC-FAB9-4631-8B2C-2A5C97F1135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95362C-54E5-4521-840C-AEF9E27AB293}"/>
              </a:ext>
            </a:extLst>
          </p:cNvPr>
          <p:cNvSpPr>
            <a:spLocks noGrp="1"/>
          </p:cNvSpPr>
          <p:nvPr>
            <p:ph type="dt" sz="half" idx="10"/>
          </p:nvPr>
        </p:nvSpPr>
        <p:spPr/>
        <p:txBody>
          <a:bodyPr/>
          <a:lstStyle/>
          <a:p>
            <a:fld id="{9CB47C51-B9A3-44C2-8537-2176FDAAFD34}" type="datetimeFigureOut">
              <a:rPr lang="en-US" smtClean="0">
                <a:solidFill>
                  <a:prstClr val="black">
                    <a:tint val="75000"/>
                  </a:prstClr>
                </a:solidFill>
              </a:rPr>
              <a:pPr/>
              <a:t>28/11/2022</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id="{4B4F7A6A-80EE-47A2-A2E7-86F45E418F88}"/>
              </a:ext>
            </a:extLst>
          </p:cNvPr>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4B7B9050-2375-4836-B71A-E0C77B421446}"/>
              </a:ext>
            </a:extLst>
          </p:cNvPr>
          <p:cNvSpPr>
            <a:spLocks noGrp="1"/>
          </p:cNvSpPr>
          <p:nvPr>
            <p:ph type="sldNum" sz="quarter" idx="12"/>
          </p:nvPr>
        </p:nvSpPr>
        <p:spPr/>
        <p:txBody>
          <a:bodyPr/>
          <a:lstStyle/>
          <a:p>
            <a:fld id="{CFD38CC4-4F23-4A09-86F0-3A4352FA45E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8974751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AB3C7-A391-4B1E-ABAC-3F80B77B0E80}"/>
              </a:ext>
            </a:extLst>
          </p:cNvPr>
          <p:cNvSpPr>
            <a:spLocks noGrp="1"/>
          </p:cNvSpPr>
          <p:nvPr>
            <p:ph type="title"/>
          </p:nvPr>
        </p:nvSpPr>
        <p:spPr>
          <a:xfrm>
            <a:off x="831851" y="1709746"/>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D79B756-4701-4CD9-A3A5-35A6FFD8C2AD}"/>
              </a:ext>
            </a:extLst>
          </p:cNvPr>
          <p:cNvSpPr>
            <a:spLocks noGrp="1"/>
          </p:cNvSpPr>
          <p:nvPr>
            <p:ph type="body" idx="1"/>
          </p:nvPr>
        </p:nvSpPr>
        <p:spPr>
          <a:xfrm>
            <a:off x="831851" y="4589471"/>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75DBEE0-BA25-4CA7-9B93-D93C161A294F}"/>
              </a:ext>
            </a:extLst>
          </p:cNvPr>
          <p:cNvSpPr>
            <a:spLocks noGrp="1"/>
          </p:cNvSpPr>
          <p:nvPr>
            <p:ph type="dt" sz="half" idx="10"/>
          </p:nvPr>
        </p:nvSpPr>
        <p:spPr/>
        <p:txBody>
          <a:bodyPr/>
          <a:lstStyle/>
          <a:p>
            <a:fld id="{9CB47C51-B9A3-44C2-8537-2176FDAAFD34}" type="datetimeFigureOut">
              <a:rPr lang="en-US" smtClean="0">
                <a:solidFill>
                  <a:prstClr val="black">
                    <a:tint val="75000"/>
                  </a:prstClr>
                </a:solidFill>
              </a:rPr>
              <a:pPr/>
              <a:t>28/11/2022</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id="{EC02A9FB-4179-42DD-8320-1F3D26E6A638}"/>
              </a:ext>
            </a:extLst>
          </p:cNvPr>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F7C35644-31A1-4E76-B383-036CCF9B06F4}"/>
              </a:ext>
            </a:extLst>
          </p:cNvPr>
          <p:cNvSpPr>
            <a:spLocks noGrp="1"/>
          </p:cNvSpPr>
          <p:nvPr>
            <p:ph type="sldNum" sz="quarter" idx="12"/>
          </p:nvPr>
        </p:nvSpPr>
        <p:spPr/>
        <p:txBody>
          <a:bodyPr/>
          <a:lstStyle/>
          <a:p>
            <a:fld id="{CFD38CC4-4F23-4A09-86F0-3A4352FA45E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8866260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8233C-A88D-4C3C-A0EF-B4076AD3DC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329926A-3E9E-4971-8DA3-CC9E4A74984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A163CE8-11FA-4062-8EC8-E958F319CBC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09438C3-3039-4B17-8E9D-682C7A7FE60A}"/>
              </a:ext>
            </a:extLst>
          </p:cNvPr>
          <p:cNvSpPr>
            <a:spLocks noGrp="1"/>
          </p:cNvSpPr>
          <p:nvPr>
            <p:ph type="dt" sz="half" idx="10"/>
          </p:nvPr>
        </p:nvSpPr>
        <p:spPr/>
        <p:txBody>
          <a:bodyPr/>
          <a:lstStyle/>
          <a:p>
            <a:fld id="{9CB47C51-B9A3-44C2-8537-2176FDAAFD34}" type="datetimeFigureOut">
              <a:rPr lang="en-US" smtClean="0">
                <a:solidFill>
                  <a:prstClr val="black">
                    <a:tint val="75000"/>
                  </a:prstClr>
                </a:solidFill>
              </a:rPr>
              <a:pPr/>
              <a:t>28/11/2022</a:t>
            </a:fld>
            <a:endParaRPr lang="en-US">
              <a:solidFill>
                <a:prstClr val="black">
                  <a:tint val="75000"/>
                </a:prstClr>
              </a:solidFill>
            </a:endParaRPr>
          </a:p>
        </p:txBody>
      </p:sp>
      <p:sp>
        <p:nvSpPr>
          <p:cNvPr id="6" name="Footer Placeholder 5">
            <a:extLst>
              <a:ext uri="{FF2B5EF4-FFF2-40B4-BE49-F238E27FC236}">
                <a16:creationId xmlns:a16="http://schemas.microsoft.com/office/drawing/2014/main" id="{25C0E752-76AB-4477-91A0-4FC8C4CE5BFF}"/>
              </a:ext>
            </a:extLst>
          </p:cNvPr>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a:extLst>
              <a:ext uri="{FF2B5EF4-FFF2-40B4-BE49-F238E27FC236}">
                <a16:creationId xmlns:a16="http://schemas.microsoft.com/office/drawing/2014/main" id="{5ED3CE0A-26A9-4F14-BED4-B3D5D9470990}"/>
              </a:ext>
            </a:extLst>
          </p:cNvPr>
          <p:cNvSpPr>
            <a:spLocks noGrp="1"/>
          </p:cNvSpPr>
          <p:nvPr>
            <p:ph type="sldNum" sz="quarter" idx="12"/>
          </p:nvPr>
        </p:nvSpPr>
        <p:spPr/>
        <p:txBody>
          <a:bodyPr/>
          <a:lstStyle/>
          <a:p>
            <a:fld id="{CFD38CC4-4F23-4A09-86F0-3A4352FA45E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4386023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5DE61-E6B2-43D0-8A43-DB697FE4F93B}"/>
              </a:ext>
            </a:extLst>
          </p:cNvPr>
          <p:cNvSpPr>
            <a:spLocks noGrp="1"/>
          </p:cNvSpPr>
          <p:nvPr>
            <p:ph type="title"/>
          </p:nvPr>
        </p:nvSpPr>
        <p:spPr>
          <a:xfrm>
            <a:off x="839788" y="365129"/>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21B98DC-8F9A-4904-BB4C-68A4B9FB0917}"/>
              </a:ext>
            </a:extLst>
          </p:cNvPr>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0B04635-3F67-4F32-B5F7-74EEDA0927B8}"/>
              </a:ext>
            </a:extLst>
          </p:cNvPr>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5538C2A-8FEF-4CB6-8C65-AF39BF749C01}"/>
              </a:ext>
            </a:extLst>
          </p:cNvPr>
          <p:cNvSpPr>
            <a:spLocks noGrp="1"/>
          </p:cNvSpPr>
          <p:nvPr>
            <p:ph type="body" sz="quarter" idx="3"/>
          </p:nvPr>
        </p:nvSpPr>
        <p:spPr>
          <a:xfrm>
            <a:off x="6172203"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8E2FC30-7594-4CCB-8A41-6CAFBE1B10C8}"/>
              </a:ext>
            </a:extLst>
          </p:cNvPr>
          <p:cNvSpPr>
            <a:spLocks noGrp="1"/>
          </p:cNvSpPr>
          <p:nvPr>
            <p:ph sz="quarter" idx="4"/>
          </p:nvPr>
        </p:nvSpPr>
        <p:spPr>
          <a:xfrm>
            <a:off x="6172203"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11E8AA4-B0AB-4C9E-97F0-53F0D9462561}"/>
              </a:ext>
            </a:extLst>
          </p:cNvPr>
          <p:cNvSpPr>
            <a:spLocks noGrp="1"/>
          </p:cNvSpPr>
          <p:nvPr>
            <p:ph type="dt" sz="half" idx="10"/>
          </p:nvPr>
        </p:nvSpPr>
        <p:spPr/>
        <p:txBody>
          <a:bodyPr/>
          <a:lstStyle/>
          <a:p>
            <a:fld id="{9CB47C51-B9A3-44C2-8537-2176FDAAFD34}" type="datetimeFigureOut">
              <a:rPr lang="en-US" smtClean="0">
                <a:solidFill>
                  <a:prstClr val="black">
                    <a:tint val="75000"/>
                  </a:prstClr>
                </a:solidFill>
              </a:rPr>
              <a:pPr/>
              <a:t>28/11/2022</a:t>
            </a:fld>
            <a:endParaRPr lang="en-US">
              <a:solidFill>
                <a:prstClr val="black">
                  <a:tint val="75000"/>
                </a:prstClr>
              </a:solidFill>
            </a:endParaRPr>
          </a:p>
        </p:txBody>
      </p:sp>
      <p:sp>
        <p:nvSpPr>
          <p:cNvPr id="8" name="Footer Placeholder 7">
            <a:extLst>
              <a:ext uri="{FF2B5EF4-FFF2-40B4-BE49-F238E27FC236}">
                <a16:creationId xmlns:a16="http://schemas.microsoft.com/office/drawing/2014/main" id="{A4936771-EA53-488F-8E5B-6C2EC66B26E4}"/>
              </a:ext>
            </a:extLst>
          </p:cNvPr>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a:extLst>
              <a:ext uri="{FF2B5EF4-FFF2-40B4-BE49-F238E27FC236}">
                <a16:creationId xmlns:a16="http://schemas.microsoft.com/office/drawing/2014/main" id="{DFFC0742-C0C1-41D1-A50A-6BFFE37F7E40}"/>
              </a:ext>
            </a:extLst>
          </p:cNvPr>
          <p:cNvSpPr>
            <a:spLocks noGrp="1"/>
          </p:cNvSpPr>
          <p:nvPr>
            <p:ph type="sldNum" sz="quarter" idx="12"/>
          </p:nvPr>
        </p:nvSpPr>
        <p:spPr/>
        <p:txBody>
          <a:bodyPr/>
          <a:lstStyle/>
          <a:p>
            <a:fld id="{CFD38CC4-4F23-4A09-86F0-3A4352FA45E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1140148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65B7A-DD84-45D5-9FB3-81B28912478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AE08182-3240-41D8-A204-EE2C15870EE6}"/>
              </a:ext>
            </a:extLst>
          </p:cNvPr>
          <p:cNvSpPr>
            <a:spLocks noGrp="1"/>
          </p:cNvSpPr>
          <p:nvPr>
            <p:ph type="dt" sz="half" idx="10"/>
          </p:nvPr>
        </p:nvSpPr>
        <p:spPr/>
        <p:txBody>
          <a:bodyPr/>
          <a:lstStyle/>
          <a:p>
            <a:fld id="{9CB47C51-B9A3-44C2-8537-2176FDAAFD34}" type="datetimeFigureOut">
              <a:rPr lang="en-US" smtClean="0">
                <a:solidFill>
                  <a:prstClr val="black">
                    <a:tint val="75000"/>
                  </a:prstClr>
                </a:solidFill>
              </a:rPr>
              <a:pPr/>
              <a:t>28/11/2022</a:t>
            </a:fld>
            <a:endParaRPr lang="en-US">
              <a:solidFill>
                <a:prstClr val="black">
                  <a:tint val="75000"/>
                </a:prstClr>
              </a:solidFill>
            </a:endParaRPr>
          </a:p>
        </p:txBody>
      </p:sp>
      <p:sp>
        <p:nvSpPr>
          <p:cNvPr id="4" name="Footer Placeholder 3">
            <a:extLst>
              <a:ext uri="{FF2B5EF4-FFF2-40B4-BE49-F238E27FC236}">
                <a16:creationId xmlns:a16="http://schemas.microsoft.com/office/drawing/2014/main" id="{763ACD85-8829-4BC6-A8EE-A0DF690D3AE1}"/>
              </a:ext>
            </a:extLst>
          </p:cNvPr>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a:extLst>
              <a:ext uri="{FF2B5EF4-FFF2-40B4-BE49-F238E27FC236}">
                <a16:creationId xmlns:a16="http://schemas.microsoft.com/office/drawing/2014/main" id="{D039741A-9850-4C42-90F1-F4588F12D327}"/>
              </a:ext>
            </a:extLst>
          </p:cNvPr>
          <p:cNvSpPr>
            <a:spLocks noGrp="1"/>
          </p:cNvSpPr>
          <p:nvPr>
            <p:ph type="sldNum" sz="quarter" idx="12"/>
          </p:nvPr>
        </p:nvSpPr>
        <p:spPr/>
        <p:txBody>
          <a:bodyPr/>
          <a:lstStyle/>
          <a:p>
            <a:fld id="{CFD38CC4-4F23-4A09-86F0-3A4352FA45E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0367984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397CDF-5FAD-417F-BDDD-BDCE0F2ED842}"/>
              </a:ext>
            </a:extLst>
          </p:cNvPr>
          <p:cNvSpPr>
            <a:spLocks noGrp="1"/>
          </p:cNvSpPr>
          <p:nvPr>
            <p:ph type="dt" sz="half" idx="10"/>
          </p:nvPr>
        </p:nvSpPr>
        <p:spPr/>
        <p:txBody>
          <a:bodyPr/>
          <a:lstStyle/>
          <a:p>
            <a:fld id="{9CB47C51-B9A3-44C2-8537-2176FDAAFD34}" type="datetimeFigureOut">
              <a:rPr lang="en-US" smtClean="0">
                <a:solidFill>
                  <a:prstClr val="black">
                    <a:tint val="75000"/>
                  </a:prstClr>
                </a:solidFill>
              </a:rPr>
              <a:pPr/>
              <a:t>28/11/2022</a:t>
            </a:fld>
            <a:endParaRPr lang="en-US">
              <a:solidFill>
                <a:prstClr val="black">
                  <a:tint val="75000"/>
                </a:prstClr>
              </a:solidFill>
            </a:endParaRPr>
          </a:p>
        </p:txBody>
      </p:sp>
      <p:sp>
        <p:nvSpPr>
          <p:cNvPr id="3" name="Footer Placeholder 2">
            <a:extLst>
              <a:ext uri="{FF2B5EF4-FFF2-40B4-BE49-F238E27FC236}">
                <a16:creationId xmlns:a16="http://schemas.microsoft.com/office/drawing/2014/main" id="{1B553A39-B398-47C0-BB5A-037314CC92FE}"/>
              </a:ext>
            </a:extLst>
          </p:cNvPr>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a:extLst>
              <a:ext uri="{FF2B5EF4-FFF2-40B4-BE49-F238E27FC236}">
                <a16:creationId xmlns:a16="http://schemas.microsoft.com/office/drawing/2014/main" id="{28192F53-49D2-437A-A64D-1449B0089A37}"/>
              </a:ext>
            </a:extLst>
          </p:cNvPr>
          <p:cNvSpPr>
            <a:spLocks noGrp="1"/>
          </p:cNvSpPr>
          <p:nvPr>
            <p:ph type="sldNum" sz="quarter" idx="12"/>
          </p:nvPr>
        </p:nvSpPr>
        <p:spPr/>
        <p:txBody>
          <a:bodyPr/>
          <a:lstStyle/>
          <a:p>
            <a:fld id="{CFD38CC4-4F23-4A09-86F0-3A4352FA45E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3200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AB3C7-A391-4B1E-ABAC-3F80B77B0E80}"/>
              </a:ext>
            </a:extLst>
          </p:cNvPr>
          <p:cNvSpPr>
            <a:spLocks noGrp="1"/>
          </p:cNvSpPr>
          <p:nvPr>
            <p:ph type="title"/>
          </p:nvPr>
        </p:nvSpPr>
        <p:spPr>
          <a:xfrm>
            <a:off x="831851" y="1709746"/>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D79B756-4701-4CD9-A3A5-35A6FFD8C2AD}"/>
              </a:ext>
            </a:extLst>
          </p:cNvPr>
          <p:cNvSpPr>
            <a:spLocks noGrp="1"/>
          </p:cNvSpPr>
          <p:nvPr>
            <p:ph type="body" idx="1"/>
          </p:nvPr>
        </p:nvSpPr>
        <p:spPr>
          <a:xfrm>
            <a:off x="831851" y="4589471"/>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75DBEE0-BA25-4CA7-9B93-D93C161A294F}"/>
              </a:ext>
            </a:extLst>
          </p:cNvPr>
          <p:cNvSpPr>
            <a:spLocks noGrp="1"/>
          </p:cNvSpPr>
          <p:nvPr>
            <p:ph type="dt" sz="half" idx="10"/>
          </p:nvPr>
        </p:nvSpPr>
        <p:spPr/>
        <p:txBody>
          <a:bodyPr/>
          <a:lstStyle/>
          <a:p>
            <a:fld id="{9CB47C51-B9A3-44C2-8537-2176FDAAFD34}" type="datetimeFigureOut">
              <a:rPr lang="en-US" smtClean="0"/>
              <a:t>28/11/2022</a:t>
            </a:fld>
            <a:endParaRPr lang="en-US"/>
          </a:p>
        </p:txBody>
      </p:sp>
      <p:sp>
        <p:nvSpPr>
          <p:cNvPr id="5" name="Footer Placeholder 4">
            <a:extLst>
              <a:ext uri="{FF2B5EF4-FFF2-40B4-BE49-F238E27FC236}">
                <a16:creationId xmlns:a16="http://schemas.microsoft.com/office/drawing/2014/main" id="{EC02A9FB-4179-42DD-8320-1F3D26E6A6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C35644-31A1-4E76-B383-036CCF9B06F4}"/>
              </a:ext>
            </a:extLst>
          </p:cNvPr>
          <p:cNvSpPr>
            <a:spLocks noGrp="1"/>
          </p:cNvSpPr>
          <p:nvPr>
            <p:ph type="sldNum" sz="quarter" idx="12"/>
          </p:nvPr>
        </p:nvSpPr>
        <p:spPr/>
        <p:txBody>
          <a:bodyPr/>
          <a:lstStyle/>
          <a:p>
            <a:fld id="{CFD38CC4-4F23-4A09-86F0-3A4352FA45E4}" type="slidenum">
              <a:rPr lang="en-US" smtClean="0"/>
              <a:t>‹#›</a:t>
            </a:fld>
            <a:endParaRPr lang="en-US"/>
          </a:p>
        </p:txBody>
      </p:sp>
    </p:spTree>
    <p:extLst>
      <p:ext uri="{BB962C8B-B14F-4D97-AF65-F5344CB8AC3E}">
        <p14:creationId xmlns:p14="http://schemas.microsoft.com/office/powerpoint/2010/main" val="109629780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C65AD-83DA-4DF7-95D5-FDEB6FBD86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2936717-76DD-49D2-A0FF-AE516D130FA6}"/>
              </a:ext>
            </a:extLst>
          </p:cNvPr>
          <p:cNvSpPr>
            <a:spLocks noGrp="1"/>
          </p:cNvSpPr>
          <p:nvPr>
            <p:ph idx="1"/>
          </p:nvPr>
        </p:nvSpPr>
        <p:spPr>
          <a:xfrm>
            <a:off x="5183188" y="987433"/>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2202B83-34D5-4CCF-83B7-9B35C5B30C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5D916C-C740-4324-8976-99AEDCCD18A5}"/>
              </a:ext>
            </a:extLst>
          </p:cNvPr>
          <p:cNvSpPr>
            <a:spLocks noGrp="1"/>
          </p:cNvSpPr>
          <p:nvPr>
            <p:ph type="dt" sz="half" idx="10"/>
          </p:nvPr>
        </p:nvSpPr>
        <p:spPr/>
        <p:txBody>
          <a:bodyPr/>
          <a:lstStyle/>
          <a:p>
            <a:fld id="{9CB47C51-B9A3-44C2-8537-2176FDAAFD34}" type="datetimeFigureOut">
              <a:rPr lang="en-US" smtClean="0">
                <a:solidFill>
                  <a:prstClr val="black">
                    <a:tint val="75000"/>
                  </a:prstClr>
                </a:solidFill>
              </a:rPr>
              <a:pPr/>
              <a:t>28/11/2022</a:t>
            </a:fld>
            <a:endParaRPr lang="en-US">
              <a:solidFill>
                <a:prstClr val="black">
                  <a:tint val="75000"/>
                </a:prstClr>
              </a:solidFill>
            </a:endParaRPr>
          </a:p>
        </p:txBody>
      </p:sp>
      <p:sp>
        <p:nvSpPr>
          <p:cNvPr id="6" name="Footer Placeholder 5">
            <a:extLst>
              <a:ext uri="{FF2B5EF4-FFF2-40B4-BE49-F238E27FC236}">
                <a16:creationId xmlns:a16="http://schemas.microsoft.com/office/drawing/2014/main" id="{3704D51A-5E96-4DE7-8C70-A36750558080}"/>
              </a:ext>
            </a:extLst>
          </p:cNvPr>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a:extLst>
              <a:ext uri="{FF2B5EF4-FFF2-40B4-BE49-F238E27FC236}">
                <a16:creationId xmlns:a16="http://schemas.microsoft.com/office/drawing/2014/main" id="{D8FE12BF-815A-4697-8209-4526B7F3F73F}"/>
              </a:ext>
            </a:extLst>
          </p:cNvPr>
          <p:cNvSpPr>
            <a:spLocks noGrp="1"/>
          </p:cNvSpPr>
          <p:nvPr>
            <p:ph type="sldNum" sz="quarter" idx="12"/>
          </p:nvPr>
        </p:nvSpPr>
        <p:spPr/>
        <p:txBody>
          <a:bodyPr/>
          <a:lstStyle/>
          <a:p>
            <a:fld id="{CFD38CC4-4F23-4A09-86F0-3A4352FA45E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1424100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33783-89C5-4DF6-BFAA-54E03161EC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DC62EC6-08D0-49B7-8A3D-8D50328788A5}"/>
              </a:ext>
            </a:extLst>
          </p:cNvPr>
          <p:cNvSpPr>
            <a:spLocks noGrp="1"/>
          </p:cNvSpPr>
          <p:nvPr>
            <p:ph type="pic" idx="1"/>
          </p:nvPr>
        </p:nvSpPr>
        <p:spPr>
          <a:xfrm>
            <a:off x="5183188" y="987433"/>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60AAE4F-76CD-4D2F-B589-2753DBB179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EC23D74-FFEE-4F69-86F9-EA1482998074}"/>
              </a:ext>
            </a:extLst>
          </p:cNvPr>
          <p:cNvSpPr>
            <a:spLocks noGrp="1"/>
          </p:cNvSpPr>
          <p:nvPr>
            <p:ph type="dt" sz="half" idx="10"/>
          </p:nvPr>
        </p:nvSpPr>
        <p:spPr/>
        <p:txBody>
          <a:bodyPr/>
          <a:lstStyle/>
          <a:p>
            <a:fld id="{9CB47C51-B9A3-44C2-8537-2176FDAAFD34}" type="datetimeFigureOut">
              <a:rPr lang="en-US" smtClean="0">
                <a:solidFill>
                  <a:prstClr val="black">
                    <a:tint val="75000"/>
                  </a:prstClr>
                </a:solidFill>
              </a:rPr>
              <a:pPr/>
              <a:t>28/11/2022</a:t>
            </a:fld>
            <a:endParaRPr lang="en-US">
              <a:solidFill>
                <a:prstClr val="black">
                  <a:tint val="75000"/>
                </a:prstClr>
              </a:solidFill>
            </a:endParaRPr>
          </a:p>
        </p:txBody>
      </p:sp>
      <p:sp>
        <p:nvSpPr>
          <p:cNvPr id="6" name="Footer Placeholder 5">
            <a:extLst>
              <a:ext uri="{FF2B5EF4-FFF2-40B4-BE49-F238E27FC236}">
                <a16:creationId xmlns:a16="http://schemas.microsoft.com/office/drawing/2014/main" id="{024A6DB7-F9E9-4502-88A9-D72AAE7F5383}"/>
              </a:ext>
            </a:extLst>
          </p:cNvPr>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a:extLst>
              <a:ext uri="{FF2B5EF4-FFF2-40B4-BE49-F238E27FC236}">
                <a16:creationId xmlns:a16="http://schemas.microsoft.com/office/drawing/2014/main" id="{D340B47D-7A74-4DE1-873B-1E8F41DAB751}"/>
              </a:ext>
            </a:extLst>
          </p:cNvPr>
          <p:cNvSpPr>
            <a:spLocks noGrp="1"/>
          </p:cNvSpPr>
          <p:nvPr>
            <p:ph type="sldNum" sz="quarter" idx="12"/>
          </p:nvPr>
        </p:nvSpPr>
        <p:spPr/>
        <p:txBody>
          <a:bodyPr/>
          <a:lstStyle/>
          <a:p>
            <a:fld id="{CFD38CC4-4F23-4A09-86F0-3A4352FA45E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5753406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4EEA5-CFF4-4926-BA39-D9804BD302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C2AD338-6A58-4B13-9B83-6E2663D3A16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7176F8-2231-47C7-B65D-EC9F59DD9166}"/>
              </a:ext>
            </a:extLst>
          </p:cNvPr>
          <p:cNvSpPr>
            <a:spLocks noGrp="1"/>
          </p:cNvSpPr>
          <p:nvPr>
            <p:ph type="dt" sz="half" idx="10"/>
          </p:nvPr>
        </p:nvSpPr>
        <p:spPr/>
        <p:txBody>
          <a:bodyPr/>
          <a:lstStyle/>
          <a:p>
            <a:fld id="{9CB47C51-B9A3-44C2-8537-2176FDAAFD34}" type="datetimeFigureOut">
              <a:rPr lang="en-US" smtClean="0">
                <a:solidFill>
                  <a:prstClr val="black">
                    <a:tint val="75000"/>
                  </a:prstClr>
                </a:solidFill>
              </a:rPr>
              <a:pPr/>
              <a:t>28/11/2022</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id="{5CF62A87-0488-44EC-BF4E-E77F1423DA31}"/>
              </a:ext>
            </a:extLst>
          </p:cNvPr>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0FA8CF51-6D13-44EF-AE2C-2D89C004BD88}"/>
              </a:ext>
            </a:extLst>
          </p:cNvPr>
          <p:cNvSpPr>
            <a:spLocks noGrp="1"/>
          </p:cNvSpPr>
          <p:nvPr>
            <p:ph type="sldNum" sz="quarter" idx="12"/>
          </p:nvPr>
        </p:nvSpPr>
        <p:spPr/>
        <p:txBody>
          <a:bodyPr/>
          <a:lstStyle/>
          <a:p>
            <a:fld id="{CFD38CC4-4F23-4A09-86F0-3A4352FA45E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5177728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4311108-F270-403E-9DC6-E60DAB335A0F}"/>
              </a:ext>
            </a:extLst>
          </p:cNvPr>
          <p:cNvSpPr>
            <a:spLocks noGrp="1"/>
          </p:cNvSpPr>
          <p:nvPr>
            <p:ph type="title" orient="vert"/>
          </p:nvPr>
        </p:nvSpPr>
        <p:spPr>
          <a:xfrm>
            <a:off x="8724902"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F8C1FC1-BE6F-46F0-8976-78688186A021}"/>
              </a:ext>
            </a:extLst>
          </p:cNvPr>
          <p:cNvSpPr>
            <a:spLocks noGrp="1"/>
          </p:cNvSpPr>
          <p:nvPr>
            <p:ph type="body" orient="vert" idx="1"/>
          </p:nvPr>
        </p:nvSpPr>
        <p:spPr>
          <a:xfrm>
            <a:off x="838203"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21CF61-C2E2-4092-A8A3-9B778F285AFB}"/>
              </a:ext>
            </a:extLst>
          </p:cNvPr>
          <p:cNvSpPr>
            <a:spLocks noGrp="1"/>
          </p:cNvSpPr>
          <p:nvPr>
            <p:ph type="dt" sz="half" idx="10"/>
          </p:nvPr>
        </p:nvSpPr>
        <p:spPr/>
        <p:txBody>
          <a:bodyPr/>
          <a:lstStyle/>
          <a:p>
            <a:fld id="{9CB47C51-B9A3-44C2-8537-2176FDAAFD34}" type="datetimeFigureOut">
              <a:rPr lang="en-US" smtClean="0">
                <a:solidFill>
                  <a:prstClr val="black">
                    <a:tint val="75000"/>
                  </a:prstClr>
                </a:solidFill>
              </a:rPr>
              <a:pPr/>
              <a:t>28/11/2022</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id="{FA928DC2-B843-4C47-9AFE-2B60F4385DB4}"/>
              </a:ext>
            </a:extLst>
          </p:cNvPr>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74E3D97E-AD0F-48C9-9650-BF660330A8FF}"/>
              </a:ext>
            </a:extLst>
          </p:cNvPr>
          <p:cNvSpPr>
            <a:spLocks noGrp="1"/>
          </p:cNvSpPr>
          <p:nvPr>
            <p:ph type="sldNum" sz="quarter" idx="12"/>
          </p:nvPr>
        </p:nvSpPr>
        <p:spPr/>
        <p:txBody>
          <a:bodyPr/>
          <a:lstStyle/>
          <a:p>
            <a:fld id="{CFD38CC4-4F23-4A09-86F0-3A4352FA45E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5363819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0"/>
            <a:ext cx="10363200" cy="1470025"/>
          </a:xfrm>
        </p:spPr>
        <p:txBody>
          <a:bodyPr/>
          <a:lstStyle/>
          <a:p>
            <a:r>
              <a:rPr lang="en-US"/>
              <a:t>Click to edit Master title style</a:t>
            </a:r>
            <a:endParaRPr lang="vi-VN"/>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D51B09D-7C7F-4C44-B241-CE78EAD8E70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3359085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DC4B7F4-9CB8-4F98-9B64-BF9E666C0D4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6890851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5"/>
            <a:ext cx="10363200" cy="1362075"/>
          </a:xfrm>
        </p:spPr>
        <p:txBody>
          <a:bodyPr anchor="t"/>
          <a:lstStyle>
            <a:lvl1pPr algn="l">
              <a:defRPr sz="4000" b="1" cap="all"/>
            </a:lvl1pPr>
          </a:lstStyle>
          <a:p>
            <a:r>
              <a:rPr lang="en-US"/>
              <a:t>Click to edit Master title style</a:t>
            </a:r>
            <a:endParaRPr lang="vi-VN"/>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CA111CE-FFCA-468B-95A2-CF7BC468139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7736396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609600" y="160020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97600" y="160020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41635DD-5DAE-4FB9-BB70-78ABC9959AC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5131284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619337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94491FA6-FA5A-4CF5-A755-B7AF241F6D4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9756106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58525B68-07B8-43FB-9726-C9937365F05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00557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8233C-A88D-4C3C-A0EF-B4076AD3DC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329926A-3E9E-4971-8DA3-CC9E4A74984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A163CE8-11FA-4062-8EC8-E958F319CBC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09438C3-3039-4B17-8E9D-682C7A7FE60A}"/>
              </a:ext>
            </a:extLst>
          </p:cNvPr>
          <p:cNvSpPr>
            <a:spLocks noGrp="1"/>
          </p:cNvSpPr>
          <p:nvPr>
            <p:ph type="dt" sz="half" idx="10"/>
          </p:nvPr>
        </p:nvSpPr>
        <p:spPr/>
        <p:txBody>
          <a:bodyPr/>
          <a:lstStyle/>
          <a:p>
            <a:fld id="{9CB47C51-B9A3-44C2-8537-2176FDAAFD34}" type="datetimeFigureOut">
              <a:rPr lang="en-US" smtClean="0"/>
              <a:t>28/11/2022</a:t>
            </a:fld>
            <a:endParaRPr lang="en-US"/>
          </a:p>
        </p:txBody>
      </p:sp>
      <p:sp>
        <p:nvSpPr>
          <p:cNvPr id="6" name="Footer Placeholder 5">
            <a:extLst>
              <a:ext uri="{FF2B5EF4-FFF2-40B4-BE49-F238E27FC236}">
                <a16:creationId xmlns:a16="http://schemas.microsoft.com/office/drawing/2014/main" id="{25C0E752-76AB-4477-91A0-4FC8C4CE5B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D3CE0A-26A9-4F14-BED4-B3D5D9470990}"/>
              </a:ext>
            </a:extLst>
          </p:cNvPr>
          <p:cNvSpPr>
            <a:spLocks noGrp="1"/>
          </p:cNvSpPr>
          <p:nvPr>
            <p:ph type="sldNum" sz="quarter" idx="12"/>
          </p:nvPr>
        </p:nvSpPr>
        <p:spPr/>
        <p:txBody>
          <a:bodyPr/>
          <a:lstStyle/>
          <a:p>
            <a:fld id="{CFD38CC4-4F23-4A09-86F0-3A4352FA45E4}" type="slidenum">
              <a:rPr lang="en-US" smtClean="0"/>
              <a:t>‹#›</a:t>
            </a:fld>
            <a:endParaRPr lang="en-US"/>
          </a:p>
        </p:txBody>
      </p:sp>
    </p:spTree>
    <p:extLst>
      <p:ext uri="{BB962C8B-B14F-4D97-AF65-F5344CB8AC3E}">
        <p14:creationId xmlns:p14="http://schemas.microsoft.com/office/powerpoint/2010/main" val="210727462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6EA5C2BF-6037-4750-A92B-D4FFC3073BB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0116597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endParaRPr lang="vi-VN"/>
          </a:p>
        </p:txBody>
      </p:sp>
      <p:sp>
        <p:nvSpPr>
          <p:cNvPr id="3" name="Content Placeholder 2"/>
          <p:cNvSpPr>
            <a:spLocks noGrp="1"/>
          </p:cNvSpPr>
          <p:nvPr>
            <p:ph idx="1"/>
          </p:nvPr>
        </p:nvSpPr>
        <p:spPr>
          <a:xfrm>
            <a:off x="4766733" y="27305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293FF98-04E1-4960-BF9E-A79F97F2C79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8048432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vi-VN"/>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vi-VN"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4F6F673-DC6F-4C9A-8483-8A22B4A8968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1383280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598D00A-80D4-4EBF-BB25-E170AC9DA1A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2344655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3"/>
            <a:ext cx="2743200" cy="5851525"/>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609600" y="274643"/>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3E46EF9-78D0-4FD7-A06A-4C9AD362D61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5914563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vi-VN"/>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D51B09D-7C7F-4C44-B241-CE78EAD8E70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95763565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DC4B7F4-9CB8-4F98-9B64-BF9E666C0D4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9409237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vi-VN"/>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CA111CE-FFCA-468B-95A2-CF7BC468139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43857596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41635DD-5DAE-4FB9-BB70-78ABC9959AC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44961549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94491FA6-FA5A-4CF5-A755-B7AF241F6D4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87119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5DE61-E6B2-43D0-8A43-DB697FE4F93B}"/>
              </a:ext>
            </a:extLst>
          </p:cNvPr>
          <p:cNvSpPr>
            <a:spLocks noGrp="1"/>
          </p:cNvSpPr>
          <p:nvPr>
            <p:ph type="title"/>
          </p:nvPr>
        </p:nvSpPr>
        <p:spPr>
          <a:xfrm>
            <a:off x="839788" y="365129"/>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21B98DC-8F9A-4904-BB4C-68A4B9FB0917}"/>
              </a:ext>
            </a:extLst>
          </p:cNvPr>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0B04635-3F67-4F32-B5F7-74EEDA0927B8}"/>
              </a:ext>
            </a:extLst>
          </p:cNvPr>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5538C2A-8FEF-4CB6-8C65-AF39BF749C01}"/>
              </a:ext>
            </a:extLst>
          </p:cNvPr>
          <p:cNvSpPr>
            <a:spLocks noGrp="1"/>
          </p:cNvSpPr>
          <p:nvPr>
            <p:ph type="body" sz="quarter" idx="3"/>
          </p:nvPr>
        </p:nvSpPr>
        <p:spPr>
          <a:xfrm>
            <a:off x="6172203"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8E2FC30-7594-4CCB-8A41-6CAFBE1B10C8}"/>
              </a:ext>
            </a:extLst>
          </p:cNvPr>
          <p:cNvSpPr>
            <a:spLocks noGrp="1"/>
          </p:cNvSpPr>
          <p:nvPr>
            <p:ph sz="quarter" idx="4"/>
          </p:nvPr>
        </p:nvSpPr>
        <p:spPr>
          <a:xfrm>
            <a:off x="6172203"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11E8AA4-B0AB-4C9E-97F0-53F0D9462561}"/>
              </a:ext>
            </a:extLst>
          </p:cNvPr>
          <p:cNvSpPr>
            <a:spLocks noGrp="1"/>
          </p:cNvSpPr>
          <p:nvPr>
            <p:ph type="dt" sz="half" idx="10"/>
          </p:nvPr>
        </p:nvSpPr>
        <p:spPr/>
        <p:txBody>
          <a:bodyPr/>
          <a:lstStyle/>
          <a:p>
            <a:fld id="{9CB47C51-B9A3-44C2-8537-2176FDAAFD34}" type="datetimeFigureOut">
              <a:rPr lang="en-US" smtClean="0"/>
              <a:t>28/11/2022</a:t>
            </a:fld>
            <a:endParaRPr lang="en-US"/>
          </a:p>
        </p:txBody>
      </p:sp>
      <p:sp>
        <p:nvSpPr>
          <p:cNvPr id="8" name="Footer Placeholder 7">
            <a:extLst>
              <a:ext uri="{FF2B5EF4-FFF2-40B4-BE49-F238E27FC236}">
                <a16:creationId xmlns:a16="http://schemas.microsoft.com/office/drawing/2014/main" id="{A4936771-EA53-488F-8E5B-6C2EC66B26E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FFC0742-C0C1-41D1-A50A-6BFFE37F7E40}"/>
              </a:ext>
            </a:extLst>
          </p:cNvPr>
          <p:cNvSpPr>
            <a:spLocks noGrp="1"/>
          </p:cNvSpPr>
          <p:nvPr>
            <p:ph type="sldNum" sz="quarter" idx="12"/>
          </p:nvPr>
        </p:nvSpPr>
        <p:spPr/>
        <p:txBody>
          <a:bodyPr/>
          <a:lstStyle/>
          <a:p>
            <a:fld id="{CFD38CC4-4F23-4A09-86F0-3A4352FA45E4}" type="slidenum">
              <a:rPr lang="en-US" smtClean="0"/>
              <a:t>‹#›</a:t>
            </a:fld>
            <a:endParaRPr lang="en-US"/>
          </a:p>
        </p:txBody>
      </p:sp>
    </p:spTree>
    <p:extLst>
      <p:ext uri="{BB962C8B-B14F-4D97-AF65-F5344CB8AC3E}">
        <p14:creationId xmlns:p14="http://schemas.microsoft.com/office/powerpoint/2010/main" val="169853856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58525B68-07B8-43FB-9726-C9937365F05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92187902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6EA5C2BF-6037-4750-A92B-D4FFC3073BB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0347406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vi-VN"/>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293FF98-04E1-4960-BF9E-A79F97F2C79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2121541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vi-VN"/>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vi-VN"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4F6F673-DC6F-4C9A-8483-8A22B4A8968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1586110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598D00A-80D4-4EBF-BB25-E170AC9DA1A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3474480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3E46EF9-78D0-4FD7-A06A-4C9AD362D61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1773967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6A55E337-24A3-AB13-8AAB-C898CD61F58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0CB06CA-7713-CA05-14C1-CD96AD496B5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DE6CD5C-DE80-7F57-C787-B7CCBD660478}"/>
              </a:ext>
            </a:extLst>
          </p:cNvPr>
          <p:cNvSpPr>
            <a:spLocks noGrp="1" noChangeArrowheads="1"/>
          </p:cNvSpPr>
          <p:nvPr>
            <p:ph type="sldNum" sz="quarter" idx="12"/>
          </p:nvPr>
        </p:nvSpPr>
        <p:spPr>
          <a:ln/>
        </p:spPr>
        <p:txBody>
          <a:bodyPr/>
          <a:lstStyle>
            <a:lvl1pPr>
              <a:defRPr/>
            </a:lvl1pPr>
          </a:lstStyle>
          <a:p>
            <a:fld id="{7AC5DEA4-46A6-470A-8F38-BCE0FA25FDCF}" type="slidenum">
              <a:rPr lang="en-US" altLang="en-US"/>
              <a:pPr/>
              <a:t>‹#›</a:t>
            </a:fld>
            <a:endParaRPr lang="en-US" altLang="en-US"/>
          </a:p>
        </p:txBody>
      </p:sp>
    </p:spTree>
    <p:extLst>
      <p:ext uri="{BB962C8B-B14F-4D97-AF65-F5344CB8AC3E}">
        <p14:creationId xmlns:p14="http://schemas.microsoft.com/office/powerpoint/2010/main" val="373940421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C425E4C-2A15-7DAE-1288-B79430DD8C5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0FC097B-725E-0A90-77E0-41E5161FDB3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6DF573F-A39B-C6F5-6E95-3CEDECEEFCAA}"/>
              </a:ext>
            </a:extLst>
          </p:cNvPr>
          <p:cNvSpPr>
            <a:spLocks noGrp="1" noChangeArrowheads="1"/>
          </p:cNvSpPr>
          <p:nvPr>
            <p:ph type="sldNum" sz="quarter" idx="12"/>
          </p:nvPr>
        </p:nvSpPr>
        <p:spPr>
          <a:ln/>
        </p:spPr>
        <p:txBody>
          <a:bodyPr/>
          <a:lstStyle>
            <a:lvl1pPr>
              <a:defRPr/>
            </a:lvl1pPr>
          </a:lstStyle>
          <a:p>
            <a:fld id="{C360D91A-92DC-4858-8AAE-F48FFA578FB3}" type="slidenum">
              <a:rPr lang="en-US" altLang="en-US"/>
              <a:pPr/>
              <a:t>‹#›</a:t>
            </a:fld>
            <a:endParaRPr lang="en-US" altLang="en-US"/>
          </a:p>
        </p:txBody>
      </p:sp>
    </p:spTree>
    <p:extLst>
      <p:ext uri="{BB962C8B-B14F-4D97-AF65-F5344CB8AC3E}">
        <p14:creationId xmlns:p14="http://schemas.microsoft.com/office/powerpoint/2010/main" val="82091278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81E59F3D-F823-5B21-2D5F-E0020DF47AE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1433784-7E74-39E4-8EE6-4839FB19C3E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35BC33A-0D67-99BC-AD76-E6361B74E471}"/>
              </a:ext>
            </a:extLst>
          </p:cNvPr>
          <p:cNvSpPr>
            <a:spLocks noGrp="1" noChangeArrowheads="1"/>
          </p:cNvSpPr>
          <p:nvPr>
            <p:ph type="sldNum" sz="quarter" idx="12"/>
          </p:nvPr>
        </p:nvSpPr>
        <p:spPr>
          <a:ln/>
        </p:spPr>
        <p:txBody>
          <a:bodyPr/>
          <a:lstStyle>
            <a:lvl1pPr>
              <a:defRPr/>
            </a:lvl1pPr>
          </a:lstStyle>
          <a:p>
            <a:fld id="{C4AA8D08-3E3F-4863-86AD-637E0AE4646F}" type="slidenum">
              <a:rPr lang="en-US" altLang="en-US"/>
              <a:pPr/>
              <a:t>‹#›</a:t>
            </a:fld>
            <a:endParaRPr lang="en-US" altLang="en-US"/>
          </a:p>
        </p:txBody>
      </p:sp>
    </p:spTree>
    <p:extLst>
      <p:ext uri="{BB962C8B-B14F-4D97-AF65-F5344CB8AC3E}">
        <p14:creationId xmlns:p14="http://schemas.microsoft.com/office/powerpoint/2010/main" val="252347640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FD84EE19-D558-789F-8767-8A8EFD68F72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0331CEA1-872C-05D6-501C-EE576A5EE62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BBF06F7-D5E9-B1AD-777F-7D8464BD62FB}"/>
              </a:ext>
            </a:extLst>
          </p:cNvPr>
          <p:cNvSpPr>
            <a:spLocks noGrp="1" noChangeArrowheads="1"/>
          </p:cNvSpPr>
          <p:nvPr>
            <p:ph type="sldNum" sz="quarter" idx="12"/>
          </p:nvPr>
        </p:nvSpPr>
        <p:spPr>
          <a:ln/>
        </p:spPr>
        <p:txBody>
          <a:bodyPr/>
          <a:lstStyle>
            <a:lvl1pPr>
              <a:defRPr/>
            </a:lvl1pPr>
          </a:lstStyle>
          <a:p>
            <a:fld id="{C21E3D4B-E88A-4ADD-87DC-101C0828AB46}" type="slidenum">
              <a:rPr lang="en-US" altLang="en-US"/>
              <a:pPr/>
              <a:t>‹#›</a:t>
            </a:fld>
            <a:endParaRPr lang="en-US" altLang="en-US"/>
          </a:p>
        </p:txBody>
      </p:sp>
    </p:spTree>
    <p:extLst>
      <p:ext uri="{BB962C8B-B14F-4D97-AF65-F5344CB8AC3E}">
        <p14:creationId xmlns:p14="http://schemas.microsoft.com/office/powerpoint/2010/main" val="2080351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65B7A-DD84-45D5-9FB3-81B28912478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AE08182-3240-41D8-A204-EE2C15870EE6}"/>
              </a:ext>
            </a:extLst>
          </p:cNvPr>
          <p:cNvSpPr>
            <a:spLocks noGrp="1"/>
          </p:cNvSpPr>
          <p:nvPr>
            <p:ph type="dt" sz="half" idx="10"/>
          </p:nvPr>
        </p:nvSpPr>
        <p:spPr/>
        <p:txBody>
          <a:bodyPr/>
          <a:lstStyle/>
          <a:p>
            <a:fld id="{9CB47C51-B9A3-44C2-8537-2176FDAAFD34}" type="datetimeFigureOut">
              <a:rPr lang="en-US" smtClean="0"/>
              <a:t>28/11/2022</a:t>
            </a:fld>
            <a:endParaRPr lang="en-US"/>
          </a:p>
        </p:txBody>
      </p:sp>
      <p:sp>
        <p:nvSpPr>
          <p:cNvPr id="4" name="Footer Placeholder 3">
            <a:extLst>
              <a:ext uri="{FF2B5EF4-FFF2-40B4-BE49-F238E27FC236}">
                <a16:creationId xmlns:a16="http://schemas.microsoft.com/office/drawing/2014/main" id="{763ACD85-8829-4BC6-A8EE-A0DF690D3AE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039741A-9850-4C42-90F1-F4588F12D327}"/>
              </a:ext>
            </a:extLst>
          </p:cNvPr>
          <p:cNvSpPr>
            <a:spLocks noGrp="1"/>
          </p:cNvSpPr>
          <p:nvPr>
            <p:ph type="sldNum" sz="quarter" idx="12"/>
          </p:nvPr>
        </p:nvSpPr>
        <p:spPr/>
        <p:txBody>
          <a:bodyPr/>
          <a:lstStyle/>
          <a:p>
            <a:fld id="{CFD38CC4-4F23-4A09-86F0-3A4352FA45E4}" type="slidenum">
              <a:rPr lang="en-US" smtClean="0"/>
              <a:t>‹#›</a:t>
            </a:fld>
            <a:endParaRPr lang="en-US"/>
          </a:p>
        </p:txBody>
      </p:sp>
    </p:spTree>
    <p:extLst>
      <p:ext uri="{BB962C8B-B14F-4D97-AF65-F5344CB8AC3E}">
        <p14:creationId xmlns:p14="http://schemas.microsoft.com/office/powerpoint/2010/main" val="177082373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B9F926C9-8FC5-DF48-EC9F-56DA89359B4F}"/>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4084C3FF-0CD6-7843-1039-1B15CE202CF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FC68AA9E-5D3F-7FA1-6EB2-806A1FD71B20}"/>
              </a:ext>
            </a:extLst>
          </p:cNvPr>
          <p:cNvSpPr>
            <a:spLocks noGrp="1" noChangeArrowheads="1"/>
          </p:cNvSpPr>
          <p:nvPr>
            <p:ph type="sldNum" sz="quarter" idx="12"/>
          </p:nvPr>
        </p:nvSpPr>
        <p:spPr>
          <a:ln/>
        </p:spPr>
        <p:txBody>
          <a:bodyPr/>
          <a:lstStyle>
            <a:lvl1pPr>
              <a:defRPr/>
            </a:lvl1pPr>
          </a:lstStyle>
          <a:p>
            <a:fld id="{FE91FE3F-42A2-4B0F-A458-06CA14CAEDCD}" type="slidenum">
              <a:rPr lang="en-US" altLang="en-US"/>
              <a:pPr/>
              <a:t>‹#›</a:t>
            </a:fld>
            <a:endParaRPr lang="en-US" altLang="en-US"/>
          </a:p>
        </p:txBody>
      </p:sp>
    </p:spTree>
    <p:extLst>
      <p:ext uri="{BB962C8B-B14F-4D97-AF65-F5344CB8AC3E}">
        <p14:creationId xmlns:p14="http://schemas.microsoft.com/office/powerpoint/2010/main" val="21446211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83D716F0-3415-52D6-C695-EE9E388A3210}"/>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FBE3B955-1FCC-49EA-33F4-862894FC19A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F0396F43-ED58-9B43-0036-7F7E4CBBCB4E}"/>
              </a:ext>
            </a:extLst>
          </p:cNvPr>
          <p:cNvSpPr>
            <a:spLocks noGrp="1" noChangeArrowheads="1"/>
          </p:cNvSpPr>
          <p:nvPr>
            <p:ph type="sldNum" sz="quarter" idx="12"/>
          </p:nvPr>
        </p:nvSpPr>
        <p:spPr>
          <a:ln/>
        </p:spPr>
        <p:txBody>
          <a:bodyPr/>
          <a:lstStyle>
            <a:lvl1pPr>
              <a:defRPr/>
            </a:lvl1pPr>
          </a:lstStyle>
          <a:p>
            <a:fld id="{335A68EB-730A-4846-8319-DA76E13B2622}" type="slidenum">
              <a:rPr lang="en-US" altLang="en-US"/>
              <a:pPr/>
              <a:t>‹#›</a:t>
            </a:fld>
            <a:endParaRPr lang="en-US" altLang="en-US"/>
          </a:p>
        </p:txBody>
      </p:sp>
    </p:spTree>
    <p:extLst>
      <p:ext uri="{BB962C8B-B14F-4D97-AF65-F5344CB8AC3E}">
        <p14:creationId xmlns:p14="http://schemas.microsoft.com/office/powerpoint/2010/main" val="4270191791"/>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491E2EBC-044D-91E4-F71C-2758384F78C9}"/>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58689DB0-C77A-3FEA-3E50-7B58C741BE1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E8E19D26-F827-B88F-8FD2-95E607C05C23}"/>
              </a:ext>
            </a:extLst>
          </p:cNvPr>
          <p:cNvSpPr>
            <a:spLocks noGrp="1" noChangeArrowheads="1"/>
          </p:cNvSpPr>
          <p:nvPr>
            <p:ph type="sldNum" sz="quarter" idx="12"/>
          </p:nvPr>
        </p:nvSpPr>
        <p:spPr>
          <a:ln/>
        </p:spPr>
        <p:txBody>
          <a:bodyPr/>
          <a:lstStyle>
            <a:lvl1pPr>
              <a:defRPr/>
            </a:lvl1pPr>
          </a:lstStyle>
          <a:p>
            <a:fld id="{8294EEBA-96BA-46D0-B913-E96D21F25218}" type="slidenum">
              <a:rPr lang="en-US" altLang="en-US"/>
              <a:pPr/>
              <a:t>‹#›</a:t>
            </a:fld>
            <a:endParaRPr lang="en-US" altLang="en-US"/>
          </a:p>
        </p:txBody>
      </p:sp>
    </p:spTree>
    <p:extLst>
      <p:ext uri="{BB962C8B-B14F-4D97-AF65-F5344CB8AC3E}">
        <p14:creationId xmlns:p14="http://schemas.microsoft.com/office/powerpoint/2010/main" val="56552674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FC617E7D-030C-8B90-A2D2-7000A282736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8F0023B4-EB76-91D4-583C-F9EAC6F23FB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48B14B51-4492-E433-0DD6-1D2DE309A833}"/>
              </a:ext>
            </a:extLst>
          </p:cNvPr>
          <p:cNvSpPr>
            <a:spLocks noGrp="1" noChangeArrowheads="1"/>
          </p:cNvSpPr>
          <p:nvPr>
            <p:ph type="sldNum" sz="quarter" idx="12"/>
          </p:nvPr>
        </p:nvSpPr>
        <p:spPr>
          <a:ln/>
        </p:spPr>
        <p:txBody>
          <a:bodyPr/>
          <a:lstStyle>
            <a:lvl1pPr>
              <a:defRPr/>
            </a:lvl1pPr>
          </a:lstStyle>
          <a:p>
            <a:fld id="{B5F8DD64-790C-4388-8B17-C3CB50DA96E0}" type="slidenum">
              <a:rPr lang="en-US" altLang="en-US"/>
              <a:pPr/>
              <a:t>‹#›</a:t>
            </a:fld>
            <a:endParaRPr lang="en-US" altLang="en-US"/>
          </a:p>
        </p:txBody>
      </p:sp>
    </p:spTree>
    <p:extLst>
      <p:ext uri="{BB962C8B-B14F-4D97-AF65-F5344CB8AC3E}">
        <p14:creationId xmlns:p14="http://schemas.microsoft.com/office/powerpoint/2010/main" val="1967732709"/>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CF95C694-7939-F349-A2BF-E33EB01166E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BBFBB688-B416-8C77-595C-D02CC37EBB6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A56E965D-FD55-CF8C-9CFF-5795EA60B4D3}"/>
              </a:ext>
            </a:extLst>
          </p:cNvPr>
          <p:cNvSpPr>
            <a:spLocks noGrp="1" noChangeArrowheads="1"/>
          </p:cNvSpPr>
          <p:nvPr>
            <p:ph type="sldNum" sz="quarter" idx="12"/>
          </p:nvPr>
        </p:nvSpPr>
        <p:spPr>
          <a:ln/>
        </p:spPr>
        <p:txBody>
          <a:bodyPr/>
          <a:lstStyle>
            <a:lvl1pPr>
              <a:defRPr/>
            </a:lvl1pPr>
          </a:lstStyle>
          <a:p>
            <a:fld id="{9E9CF054-8B71-4831-9DAE-817E13EE1DE2}" type="slidenum">
              <a:rPr lang="en-US" altLang="en-US"/>
              <a:pPr/>
              <a:t>‹#›</a:t>
            </a:fld>
            <a:endParaRPr lang="en-US" altLang="en-US"/>
          </a:p>
        </p:txBody>
      </p:sp>
    </p:spTree>
    <p:extLst>
      <p:ext uri="{BB962C8B-B14F-4D97-AF65-F5344CB8AC3E}">
        <p14:creationId xmlns:p14="http://schemas.microsoft.com/office/powerpoint/2010/main" val="16503831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BFF6CA3-D920-C491-74B0-FC13EF40B8D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EA62A1B-288C-0EF4-1613-A89409FB3BA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CC0E768-3DEF-6A29-9714-6F81D8002984}"/>
              </a:ext>
            </a:extLst>
          </p:cNvPr>
          <p:cNvSpPr>
            <a:spLocks noGrp="1" noChangeArrowheads="1"/>
          </p:cNvSpPr>
          <p:nvPr>
            <p:ph type="sldNum" sz="quarter" idx="12"/>
          </p:nvPr>
        </p:nvSpPr>
        <p:spPr>
          <a:ln/>
        </p:spPr>
        <p:txBody>
          <a:bodyPr/>
          <a:lstStyle>
            <a:lvl1pPr>
              <a:defRPr/>
            </a:lvl1pPr>
          </a:lstStyle>
          <a:p>
            <a:fld id="{E712C4C1-2A2C-423C-BD9D-57763A9B9199}" type="slidenum">
              <a:rPr lang="en-US" altLang="en-US"/>
              <a:pPr/>
              <a:t>‹#›</a:t>
            </a:fld>
            <a:endParaRPr lang="en-US" altLang="en-US"/>
          </a:p>
        </p:txBody>
      </p:sp>
    </p:spTree>
    <p:extLst>
      <p:ext uri="{BB962C8B-B14F-4D97-AF65-F5344CB8AC3E}">
        <p14:creationId xmlns:p14="http://schemas.microsoft.com/office/powerpoint/2010/main" val="92651620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19D927E-E307-16B5-6B3C-DF5CD850E6E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6852A4B-DA64-CA99-55B6-56F5F631C0A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F89AD70-7EE4-B465-FA4C-233DCF885BD2}"/>
              </a:ext>
            </a:extLst>
          </p:cNvPr>
          <p:cNvSpPr>
            <a:spLocks noGrp="1" noChangeArrowheads="1"/>
          </p:cNvSpPr>
          <p:nvPr>
            <p:ph type="sldNum" sz="quarter" idx="12"/>
          </p:nvPr>
        </p:nvSpPr>
        <p:spPr>
          <a:ln/>
        </p:spPr>
        <p:txBody>
          <a:bodyPr/>
          <a:lstStyle>
            <a:lvl1pPr>
              <a:defRPr/>
            </a:lvl1pPr>
          </a:lstStyle>
          <a:p>
            <a:fld id="{2D6D2E3F-9D74-4FA0-9EB3-4AF21CE4666D}" type="slidenum">
              <a:rPr lang="en-US" altLang="en-US"/>
              <a:pPr/>
              <a:t>‹#›</a:t>
            </a:fld>
            <a:endParaRPr lang="en-US" altLang="en-US"/>
          </a:p>
        </p:txBody>
      </p:sp>
    </p:spTree>
    <p:extLst>
      <p:ext uri="{BB962C8B-B14F-4D97-AF65-F5344CB8AC3E}">
        <p14:creationId xmlns:p14="http://schemas.microsoft.com/office/powerpoint/2010/main" val="185005199"/>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a:extLst>
              <a:ext uri="{FF2B5EF4-FFF2-40B4-BE49-F238E27FC236}">
                <a16:creationId xmlns:a16="http://schemas.microsoft.com/office/drawing/2014/main" id="{3A7AC316-A4BB-B625-10A0-BF8FB522DE94}"/>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BF3021E8-39A2-A764-4B29-0DD3AC179B3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A833D5CC-C437-9A35-E014-FFE616CB9CF5}"/>
              </a:ext>
            </a:extLst>
          </p:cNvPr>
          <p:cNvSpPr>
            <a:spLocks noGrp="1" noChangeArrowheads="1"/>
          </p:cNvSpPr>
          <p:nvPr>
            <p:ph type="sldNum" sz="quarter" idx="12"/>
          </p:nvPr>
        </p:nvSpPr>
        <p:spPr>
          <a:ln/>
        </p:spPr>
        <p:txBody>
          <a:bodyPr/>
          <a:lstStyle>
            <a:lvl1pPr>
              <a:defRPr/>
            </a:lvl1pPr>
          </a:lstStyle>
          <a:p>
            <a:fld id="{9EE7BF12-968A-49AF-891A-7DF7A9197EAA}" type="slidenum">
              <a:rPr lang="en-US" altLang="en-US"/>
              <a:pPr/>
              <a:t>‹#›</a:t>
            </a:fld>
            <a:endParaRPr lang="en-US" altLang="en-US"/>
          </a:p>
        </p:txBody>
      </p:sp>
    </p:spTree>
    <p:extLst>
      <p:ext uri="{BB962C8B-B14F-4D97-AF65-F5344CB8AC3E}">
        <p14:creationId xmlns:p14="http://schemas.microsoft.com/office/powerpoint/2010/main" val="256081012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1F11306-20EB-E3AF-1147-77E7A708B4F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A7F1168-4A9E-AEE8-7CCA-5F7B7E6A8B6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687AC4E-EF46-C911-6689-B767A98A440C}"/>
              </a:ext>
            </a:extLst>
          </p:cNvPr>
          <p:cNvSpPr>
            <a:spLocks noGrp="1" noChangeArrowheads="1"/>
          </p:cNvSpPr>
          <p:nvPr>
            <p:ph type="sldNum" sz="quarter" idx="12"/>
          </p:nvPr>
        </p:nvSpPr>
        <p:spPr>
          <a:ln/>
        </p:spPr>
        <p:txBody>
          <a:bodyPr/>
          <a:lstStyle>
            <a:lvl1pPr>
              <a:defRPr/>
            </a:lvl1pPr>
          </a:lstStyle>
          <a:p>
            <a:fld id="{7A0AD77D-1B79-45B5-9056-27B3A617470D}" type="slidenum">
              <a:rPr lang="en-US" altLang="en-US"/>
              <a:pPr/>
              <a:t>‹#›</a:t>
            </a:fld>
            <a:endParaRPr lang="en-US" altLang="en-US"/>
          </a:p>
        </p:txBody>
      </p:sp>
    </p:spTree>
    <p:extLst>
      <p:ext uri="{BB962C8B-B14F-4D97-AF65-F5344CB8AC3E}">
        <p14:creationId xmlns:p14="http://schemas.microsoft.com/office/powerpoint/2010/main" val="390317801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F97C0E7-D42A-7A49-FB38-AD3EE00A22F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3DE5555-E84A-9543-99DF-ADDABB20E72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5EB2082-9C99-A16A-9BE5-068DDC25C398}"/>
              </a:ext>
            </a:extLst>
          </p:cNvPr>
          <p:cNvSpPr>
            <a:spLocks noGrp="1" noChangeArrowheads="1"/>
          </p:cNvSpPr>
          <p:nvPr>
            <p:ph type="sldNum" sz="quarter" idx="12"/>
          </p:nvPr>
        </p:nvSpPr>
        <p:spPr>
          <a:ln/>
        </p:spPr>
        <p:txBody>
          <a:bodyPr/>
          <a:lstStyle>
            <a:lvl1pPr>
              <a:defRPr/>
            </a:lvl1pPr>
          </a:lstStyle>
          <a:p>
            <a:fld id="{ECFEEBF1-27CB-45CD-A384-5FD2D5C180CA}" type="slidenum">
              <a:rPr lang="en-US" altLang="en-US"/>
              <a:pPr/>
              <a:t>‹#›</a:t>
            </a:fld>
            <a:endParaRPr lang="en-US" altLang="en-US"/>
          </a:p>
        </p:txBody>
      </p:sp>
    </p:spTree>
    <p:extLst>
      <p:ext uri="{BB962C8B-B14F-4D97-AF65-F5344CB8AC3E}">
        <p14:creationId xmlns:p14="http://schemas.microsoft.com/office/powerpoint/2010/main" val="149342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397CDF-5FAD-417F-BDDD-BDCE0F2ED842}"/>
              </a:ext>
            </a:extLst>
          </p:cNvPr>
          <p:cNvSpPr>
            <a:spLocks noGrp="1"/>
          </p:cNvSpPr>
          <p:nvPr>
            <p:ph type="dt" sz="half" idx="10"/>
          </p:nvPr>
        </p:nvSpPr>
        <p:spPr/>
        <p:txBody>
          <a:bodyPr/>
          <a:lstStyle/>
          <a:p>
            <a:fld id="{9CB47C51-B9A3-44C2-8537-2176FDAAFD34}" type="datetimeFigureOut">
              <a:rPr lang="en-US" smtClean="0"/>
              <a:t>28/11/2022</a:t>
            </a:fld>
            <a:endParaRPr lang="en-US"/>
          </a:p>
        </p:txBody>
      </p:sp>
      <p:sp>
        <p:nvSpPr>
          <p:cNvPr id="3" name="Footer Placeholder 2">
            <a:extLst>
              <a:ext uri="{FF2B5EF4-FFF2-40B4-BE49-F238E27FC236}">
                <a16:creationId xmlns:a16="http://schemas.microsoft.com/office/drawing/2014/main" id="{1B553A39-B398-47C0-BB5A-037314CC92F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8192F53-49D2-437A-A64D-1449B0089A37}"/>
              </a:ext>
            </a:extLst>
          </p:cNvPr>
          <p:cNvSpPr>
            <a:spLocks noGrp="1"/>
          </p:cNvSpPr>
          <p:nvPr>
            <p:ph type="sldNum" sz="quarter" idx="12"/>
          </p:nvPr>
        </p:nvSpPr>
        <p:spPr/>
        <p:txBody>
          <a:bodyPr/>
          <a:lstStyle/>
          <a:p>
            <a:fld id="{CFD38CC4-4F23-4A09-86F0-3A4352FA45E4}" type="slidenum">
              <a:rPr lang="en-US" smtClean="0"/>
              <a:t>‹#›</a:t>
            </a:fld>
            <a:endParaRPr lang="en-US"/>
          </a:p>
        </p:txBody>
      </p:sp>
    </p:spTree>
    <p:extLst>
      <p:ext uri="{BB962C8B-B14F-4D97-AF65-F5344CB8AC3E}">
        <p14:creationId xmlns:p14="http://schemas.microsoft.com/office/powerpoint/2010/main" val="1358881893"/>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A9FE6BDE-6626-BFEF-DBBD-455CF2C82DB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DA425CA-DBB9-1C19-D8E5-0291225D693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9BFC497-0832-603A-5B54-181F763C19B7}"/>
              </a:ext>
            </a:extLst>
          </p:cNvPr>
          <p:cNvSpPr>
            <a:spLocks noGrp="1" noChangeArrowheads="1"/>
          </p:cNvSpPr>
          <p:nvPr>
            <p:ph type="sldNum" sz="quarter" idx="12"/>
          </p:nvPr>
        </p:nvSpPr>
        <p:spPr>
          <a:ln/>
        </p:spPr>
        <p:txBody>
          <a:bodyPr/>
          <a:lstStyle>
            <a:lvl1pPr>
              <a:defRPr/>
            </a:lvl1pPr>
          </a:lstStyle>
          <a:p>
            <a:fld id="{1E69D63C-8B8F-4383-9479-85D5090904CB}" type="slidenum">
              <a:rPr lang="en-US" altLang="en-US"/>
              <a:pPr/>
              <a:t>‹#›</a:t>
            </a:fld>
            <a:endParaRPr lang="en-US" altLang="en-US"/>
          </a:p>
        </p:txBody>
      </p:sp>
    </p:spTree>
    <p:extLst>
      <p:ext uri="{BB962C8B-B14F-4D97-AF65-F5344CB8AC3E}">
        <p14:creationId xmlns:p14="http://schemas.microsoft.com/office/powerpoint/2010/main" val="1390894011"/>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2770801D-AD77-058C-CF61-71EBFA6D349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849E8567-E6E1-BB38-0819-C7266E7846F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05B6F1A0-9082-73E3-B67C-F553B7F36C90}"/>
              </a:ext>
            </a:extLst>
          </p:cNvPr>
          <p:cNvSpPr>
            <a:spLocks noGrp="1" noChangeArrowheads="1"/>
          </p:cNvSpPr>
          <p:nvPr>
            <p:ph type="sldNum" sz="quarter" idx="12"/>
          </p:nvPr>
        </p:nvSpPr>
        <p:spPr>
          <a:ln/>
        </p:spPr>
        <p:txBody>
          <a:bodyPr/>
          <a:lstStyle>
            <a:lvl1pPr>
              <a:defRPr/>
            </a:lvl1pPr>
          </a:lstStyle>
          <a:p>
            <a:fld id="{A53E6B8F-E444-4B8E-A686-B87CA81EAEC0}" type="slidenum">
              <a:rPr lang="en-US" altLang="en-US"/>
              <a:pPr/>
              <a:t>‹#›</a:t>
            </a:fld>
            <a:endParaRPr lang="en-US" altLang="en-US"/>
          </a:p>
        </p:txBody>
      </p:sp>
    </p:spTree>
    <p:extLst>
      <p:ext uri="{BB962C8B-B14F-4D97-AF65-F5344CB8AC3E}">
        <p14:creationId xmlns:p14="http://schemas.microsoft.com/office/powerpoint/2010/main" val="2675502201"/>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70A8E959-1FC3-C2EF-7983-9FA617852112}"/>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409AB8D5-D0E0-B7E4-762F-CDE9166C05C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6BA843CA-50B9-D38A-87EE-D29086E9189E}"/>
              </a:ext>
            </a:extLst>
          </p:cNvPr>
          <p:cNvSpPr>
            <a:spLocks noGrp="1" noChangeArrowheads="1"/>
          </p:cNvSpPr>
          <p:nvPr>
            <p:ph type="sldNum" sz="quarter" idx="12"/>
          </p:nvPr>
        </p:nvSpPr>
        <p:spPr>
          <a:ln/>
        </p:spPr>
        <p:txBody>
          <a:bodyPr/>
          <a:lstStyle>
            <a:lvl1pPr>
              <a:defRPr/>
            </a:lvl1pPr>
          </a:lstStyle>
          <a:p>
            <a:fld id="{73C80FA7-AC12-4A5D-A845-E44E50804137}" type="slidenum">
              <a:rPr lang="en-US" altLang="en-US"/>
              <a:pPr/>
              <a:t>‹#›</a:t>
            </a:fld>
            <a:endParaRPr lang="en-US" altLang="en-US"/>
          </a:p>
        </p:txBody>
      </p:sp>
    </p:spTree>
    <p:extLst>
      <p:ext uri="{BB962C8B-B14F-4D97-AF65-F5344CB8AC3E}">
        <p14:creationId xmlns:p14="http://schemas.microsoft.com/office/powerpoint/2010/main" val="3629557082"/>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0A9596A2-DC9E-C8A0-3A4B-6448D11849E6}"/>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4F9E651D-6699-74B3-96C5-689DF1B6692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516BE677-F2BA-8C7F-F3CF-0583CD2C287C}"/>
              </a:ext>
            </a:extLst>
          </p:cNvPr>
          <p:cNvSpPr>
            <a:spLocks noGrp="1" noChangeArrowheads="1"/>
          </p:cNvSpPr>
          <p:nvPr>
            <p:ph type="sldNum" sz="quarter" idx="12"/>
          </p:nvPr>
        </p:nvSpPr>
        <p:spPr>
          <a:ln/>
        </p:spPr>
        <p:txBody>
          <a:bodyPr/>
          <a:lstStyle>
            <a:lvl1pPr>
              <a:defRPr/>
            </a:lvl1pPr>
          </a:lstStyle>
          <a:p>
            <a:fld id="{A7A7EC5F-45C3-480B-8974-90F3B3E2989D}" type="slidenum">
              <a:rPr lang="en-US" altLang="en-US"/>
              <a:pPr/>
              <a:t>‹#›</a:t>
            </a:fld>
            <a:endParaRPr lang="en-US" altLang="en-US"/>
          </a:p>
        </p:txBody>
      </p:sp>
    </p:spTree>
    <p:extLst>
      <p:ext uri="{BB962C8B-B14F-4D97-AF65-F5344CB8AC3E}">
        <p14:creationId xmlns:p14="http://schemas.microsoft.com/office/powerpoint/2010/main" val="3492155738"/>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3C2374E-0A88-E7D8-EBE2-2742DA479B22}"/>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C89D268C-7527-266A-FA23-4D383ED1322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AB899E59-9D73-625B-566B-48C0133BD82B}"/>
              </a:ext>
            </a:extLst>
          </p:cNvPr>
          <p:cNvSpPr>
            <a:spLocks noGrp="1" noChangeArrowheads="1"/>
          </p:cNvSpPr>
          <p:nvPr>
            <p:ph type="sldNum" sz="quarter" idx="12"/>
          </p:nvPr>
        </p:nvSpPr>
        <p:spPr>
          <a:ln/>
        </p:spPr>
        <p:txBody>
          <a:bodyPr/>
          <a:lstStyle>
            <a:lvl1pPr>
              <a:defRPr/>
            </a:lvl1pPr>
          </a:lstStyle>
          <a:p>
            <a:fld id="{6885CC06-8DAB-4F58-B30D-094DBD4AEA07}" type="slidenum">
              <a:rPr lang="en-US" altLang="en-US"/>
              <a:pPr/>
              <a:t>‹#›</a:t>
            </a:fld>
            <a:endParaRPr lang="en-US" altLang="en-US"/>
          </a:p>
        </p:txBody>
      </p:sp>
    </p:spTree>
    <p:extLst>
      <p:ext uri="{BB962C8B-B14F-4D97-AF65-F5344CB8AC3E}">
        <p14:creationId xmlns:p14="http://schemas.microsoft.com/office/powerpoint/2010/main" val="1979188650"/>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24229FB9-5294-70E4-DFC8-FBBFBBB784F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09B06191-67A8-6769-CDD7-4A3925320A7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DA470FF-852E-D065-42E4-7388A1D028AE}"/>
              </a:ext>
            </a:extLst>
          </p:cNvPr>
          <p:cNvSpPr>
            <a:spLocks noGrp="1" noChangeArrowheads="1"/>
          </p:cNvSpPr>
          <p:nvPr>
            <p:ph type="sldNum" sz="quarter" idx="12"/>
          </p:nvPr>
        </p:nvSpPr>
        <p:spPr>
          <a:ln/>
        </p:spPr>
        <p:txBody>
          <a:bodyPr/>
          <a:lstStyle>
            <a:lvl1pPr>
              <a:defRPr/>
            </a:lvl1pPr>
          </a:lstStyle>
          <a:p>
            <a:fld id="{35BA26E8-9FB7-4523-892C-6756D9D547B2}" type="slidenum">
              <a:rPr lang="en-US" altLang="en-US"/>
              <a:pPr/>
              <a:t>‹#›</a:t>
            </a:fld>
            <a:endParaRPr lang="en-US" altLang="en-US"/>
          </a:p>
        </p:txBody>
      </p:sp>
    </p:spTree>
    <p:extLst>
      <p:ext uri="{BB962C8B-B14F-4D97-AF65-F5344CB8AC3E}">
        <p14:creationId xmlns:p14="http://schemas.microsoft.com/office/powerpoint/2010/main" val="584665988"/>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22906C86-0FC0-ACBD-7234-4206890C3C5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4A6FE8B2-B95D-7570-DB9E-C4D20EBBA31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4985B613-595A-A03E-54AC-1809BD6D288E}"/>
              </a:ext>
            </a:extLst>
          </p:cNvPr>
          <p:cNvSpPr>
            <a:spLocks noGrp="1" noChangeArrowheads="1"/>
          </p:cNvSpPr>
          <p:nvPr>
            <p:ph type="sldNum" sz="quarter" idx="12"/>
          </p:nvPr>
        </p:nvSpPr>
        <p:spPr>
          <a:ln/>
        </p:spPr>
        <p:txBody>
          <a:bodyPr/>
          <a:lstStyle>
            <a:lvl1pPr>
              <a:defRPr/>
            </a:lvl1pPr>
          </a:lstStyle>
          <a:p>
            <a:fld id="{E8569B53-5229-48CE-A721-7C78E382CBAE}" type="slidenum">
              <a:rPr lang="en-US" altLang="en-US"/>
              <a:pPr/>
              <a:t>‹#›</a:t>
            </a:fld>
            <a:endParaRPr lang="en-US" altLang="en-US"/>
          </a:p>
        </p:txBody>
      </p:sp>
    </p:spTree>
    <p:extLst>
      <p:ext uri="{BB962C8B-B14F-4D97-AF65-F5344CB8AC3E}">
        <p14:creationId xmlns:p14="http://schemas.microsoft.com/office/powerpoint/2010/main" val="1424280838"/>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3BF3CDE-5512-ECAA-6969-92840916DB9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2741611-ABA6-008A-F8B1-18D218D1197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88052A0-80DA-6F7F-9A23-E813F46D2C4C}"/>
              </a:ext>
            </a:extLst>
          </p:cNvPr>
          <p:cNvSpPr>
            <a:spLocks noGrp="1" noChangeArrowheads="1"/>
          </p:cNvSpPr>
          <p:nvPr>
            <p:ph type="sldNum" sz="quarter" idx="12"/>
          </p:nvPr>
        </p:nvSpPr>
        <p:spPr>
          <a:ln/>
        </p:spPr>
        <p:txBody>
          <a:bodyPr/>
          <a:lstStyle>
            <a:lvl1pPr>
              <a:defRPr/>
            </a:lvl1pPr>
          </a:lstStyle>
          <a:p>
            <a:fld id="{D66A2714-651A-4EE2-8F0F-77C230D2D225}" type="slidenum">
              <a:rPr lang="en-US" altLang="en-US"/>
              <a:pPr/>
              <a:t>‹#›</a:t>
            </a:fld>
            <a:endParaRPr lang="en-US" altLang="en-US"/>
          </a:p>
        </p:txBody>
      </p:sp>
    </p:spTree>
    <p:extLst>
      <p:ext uri="{BB962C8B-B14F-4D97-AF65-F5344CB8AC3E}">
        <p14:creationId xmlns:p14="http://schemas.microsoft.com/office/powerpoint/2010/main" val="3001473130"/>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B107C8F-8BEC-1917-2738-44AC1B27915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86B367E-E529-F925-5C74-B87466C1079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9B75389-1EDA-2168-B0D0-DD40FE03B0C5}"/>
              </a:ext>
            </a:extLst>
          </p:cNvPr>
          <p:cNvSpPr>
            <a:spLocks noGrp="1" noChangeArrowheads="1"/>
          </p:cNvSpPr>
          <p:nvPr>
            <p:ph type="sldNum" sz="quarter" idx="12"/>
          </p:nvPr>
        </p:nvSpPr>
        <p:spPr>
          <a:ln/>
        </p:spPr>
        <p:txBody>
          <a:bodyPr/>
          <a:lstStyle>
            <a:lvl1pPr>
              <a:defRPr/>
            </a:lvl1pPr>
          </a:lstStyle>
          <a:p>
            <a:fld id="{567D4664-48F7-4CFA-B989-7BB67DD3E365}" type="slidenum">
              <a:rPr lang="en-US" altLang="en-US"/>
              <a:pPr/>
              <a:t>‹#›</a:t>
            </a:fld>
            <a:endParaRPr lang="en-US" altLang="en-US"/>
          </a:p>
        </p:txBody>
      </p:sp>
    </p:spTree>
    <p:extLst>
      <p:ext uri="{BB962C8B-B14F-4D97-AF65-F5344CB8AC3E}">
        <p14:creationId xmlns:p14="http://schemas.microsoft.com/office/powerpoint/2010/main" val="408641646"/>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a:extLst>
              <a:ext uri="{FF2B5EF4-FFF2-40B4-BE49-F238E27FC236}">
                <a16:creationId xmlns:a16="http://schemas.microsoft.com/office/drawing/2014/main" id="{823A1537-9603-3970-B665-69180DFDF046}"/>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1650A198-72C8-ECE0-921B-C3165FBCD33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5B314213-EF82-0D3E-887B-B7756A1FB225}"/>
              </a:ext>
            </a:extLst>
          </p:cNvPr>
          <p:cNvSpPr>
            <a:spLocks noGrp="1" noChangeArrowheads="1"/>
          </p:cNvSpPr>
          <p:nvPr>
            <p:ph type="sldNum" sz="quarter" idx="12"/>
          </p:nvPr>
        </p:nvSpPr>
        <p:spPr>
          <a:ln/>
        </p:spPr>
        <p:txBody>
          <a:bodyPr/>
          <a:lstStyle>
            <a:lvl1pPr>
              <a:defRPr/>
            </a:lvl1pPr>
          </a:lstStyle>
          <a:p>
            <a:fld id="{6E119B29-08E9-4540-B29C-35CF70774D2B}" type="slidenum">
              <a:rPr lang="en-US" altLang="en-US"/>
              <a:pPr/>
              <a:t>‹#›</a:t>
            </a:fld>
            <a:endParaRPr lang="en-US" altLang="en-US"/>
          </a:p>
        </p:txBody>
      </p:sp>
    </p:spTree>
    <p:extLst>
      <p:ext uri="{BB962C8B-B14F-4D97-AF65-F5344CB8AC3E}">
        <p14:creationId xmlns:p14="http://schemas.microsoft.com/office/powerpoint/2010/main" val="2502657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C65AD-83DA-4DF7-95D5-FDEB6FBD86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2936717-76DD-49D2-A0FF-AE516D130FA6}"/>
              </a:ext>
            </a:extLst>
          </p:cNvPr>
          <p:cNvSpPr>
            <a:spLocks noGrp="1"/>
          </p:cNvSpPr>
          <p:nvPr>
            <p:ph idx="1"/>
          </p:nvPr>
        </p:nvSpPr>
        <p:spPr>
          <a:xfrm>
            <a:off x="5183188" y="987433"/>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2202B83-34D5-4CCF-83B7-9B35C5B30C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5D916C-C740-4324-8976-99AEDCCD18A5}"/>
              </a:ext>
            </a:extLst>
          </p:cNvPr>
          <p:cNvSpPr>
            <a:spLocks noGrp="1"/>
          </p:cNvSpPr>
          <p:nvPr>
            <p:ph type="dt" sz="half" idx="10"/>
          </p:nvPr>
        </p:nvSpPr>
        <p:spPr/>
        <p:txBody>
          <a:bodyPr/>
          <a:lstStyle/>
          <a:p>
            <a:fld id="{9CB47C51-B9A3-44C2-8537-2176FDAAFD34}" type="datetimeFigureOut">
              <a:rPr lang="en-US" smtClean="0"/>
              <a:t>28/11/2022</a:t>
            </a:fld>
            <a:endParaRPr lang="en-US"/>
          </a:p>
        </p:txBody>
      </p:sp>
      <p:sp>
        <p:nvSpPr>
          <p:cNvPr id="6" name="Footer Placeholder 5">
            <a:extLst>
              <a:ext uri="{FF2B5EF4-FFF2-40B4-BE49-F238E27FC236}">
                <a16:creationId xmlns:a16="http://schemas.microsoft.com/office/drawing/2014/main" id="{3704D51A-5E96-4DE7-8C70-A3675055808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FE12BF-815A-4697-8209-4526B7F3F73F}"/>
              </a:ext>
            </a:extLst>
          </p:cNvPr>
          <p:cNvSpPr>
            <a:spLocks noGrp="1"/>
          </p:cNvSpPr>
          <p:nvPr>
            <p:ph type="sldNum" sz="quarter" idx="12"/>
          </p:nvPr>
        </p:nvSpPr>
        <p:spPr/>
        <p:txBody>
          <a:bodyPr/>
          <a:lstStyle/>
          <a:p>
            <a:fld id="{CFD38CC4-4F23-4A09-86F0-3A4352FA45E4}" type="slidenum">
              <a:rPr lang="en-US" smtClean="0"/>
              <a:t>‹#›</a:t>
            </a:fld>
            <a:endParaRPr lang="en-US"/>
          </a:p>
        </p:txBody>
      </p:sp>
    </p:spTree>
    <p:extLst>
      <p:ext uri="{BB962C8B-B14F-4D97-AF65-F5344CB8AC3E}">
        <p14:creationId xmlns:p14="http://schemas.microsoft.com/office/powerpoint/2010/main" val="2964730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33783-89C5-4DF6-BFAA-54E03161EC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DC62EC6-08D0-49B7-8A3D-8D50328788A5}"/>
              </a:ext>
            </a:extLst>
          </p:cNvPr>
          <p:cNvSpPr>
            <a:spLocks noGrp="1"/>
          </p:cNvSpPr>
          <p:nvPr>
            <p:ph type="pic" idx="1"/>
          </p:nvPr>
        </p:nvSpPr>
        <p:spPr>
          <a:xfrm>
            <a:off x="5183188" y="987433"/>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60AAE4F-76CD-4D2F-B589-2753DBB179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EC23D74-FFEE-4F69-86F9-EA1482998074}"/>
              </a:ext>
            </a:extLst>
          </p:cNvPr>
          <p:cNvSpPr>
            <a:spLocks noGrp="1"/>
          </p:cNvSpPr>
          <p:nvPr>
            <p:ph type="dt" sz="half" idx="10"/>
          </p:nvPr>
        </p:nvSpPr>
        <p:spPr/>
        <p:txBody>
          <a:bodyPr/>
          <a:lstStyle/>
          <a:p>
            <a:fld id="{9CB47C51-B9A3-44C2-8537-2176FDAAFD34}" type="datetimeFigureOut">
              <a:rPr lang="en-US" smtClean="0"/>
              <a:t>28/11/2022</a:t>
            </a:fld>
            <a:endParaRPr lang="en-US"/>
          </a:p>
        </p:txBody>
      </p:sp>
      <p:sp>
        <p:nvSpPr>
          <p:cNvPr id="6" name="Footer Placeholder 5">
            <a:extLst>
              <a:ext uri="{FF2B5EF4-FFF2-40B4-BE49-F238E27FC236}">
                <a16:creationId xmlns:a16="http://schemas.microsoft.com/office/drawing/2014/main" id="{024A6DB7-F9E9-4502-88A9-D72AAE7F53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40B47D-7A74-4DE1-873B-1E8F41DAB751}"/>
              </a:ext>
            </a:extLst>
          </p:cNvPr>
          <p:cNvSpPr>
            <a:spLocks noGrp="1"/>
          </p:cNvSpPr>
          <p:nvPr>
            <p:ph type="sldNum" sz="quarter" idx="12"/>
          </p:nvPr>
        </p:nvSpPr>
        <p:spPr/>
        <p:txBody>
          <a:bodyPr/>
          <a:lstStyle/>
          <a:p>
            <a:fld id="{CFD38CC4-4F23-4A09-86F0-3A4352FA45E4}" type="slidenum">
              <a:rPr lang="en-US" smtClean="0"/>
              <a:t>‹#›</a:t>
            </a:fld>
            <a:endParaRPr lang="en-US"/>
          </a:p>
        </p:txBody>
      </p:sp>
    </p:spTree>
    <p:extLst>
      <p:ext uri="{BB962C8B-B14F-4D97-AF65-F5344CB8AC3E}">
        <p14:creationId xmlns:p14="http://schemas.microsoft.com/office/powerpoint/2010/main" val="4195862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theme" Target="../theme/theme6.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slideLayout" Target="../slideLayouts/slideLayout67.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5.xml"/><Relationship Id="rId13" Type="http://schemas.openxmlformats.org/officeDocument/2006/relationships/theme" Target="../theme/theme7.xml"/><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slideLayout" Target="../slideLayouts/slideLayout79.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6600"/>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E20C2BE-B9B3-406A-A74A-752CC2A841CF}"/>
              </a:ext>
            </a:extLst>
          </p:cNvPr>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99AA775-7D32-4692-8FF1-BE5E1FFDFB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A41E0B-32AE-4C33-8E6C-759AE3CF745A}"/>
              </a:ext>
            </a:extLst>
          </p:cNvPr>
          <p:cNvSpPr>
            <a:spLocks noGrp="1"/>
          </p:cNvSpPr>
          <p:nvPr>
            <p:ph type="dt" sz="half" idx="2"/>
          </p:nvPr>
        </p:nvSpPr>
        <p:spPr>
          <a:xfrm>
            <a:off x="838200" y="6356358"/>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B47C51-B9A3-44C2-8537-2176FDAAFD34}" type="datetimeFigureOut">
              <a:rPr lang="en-US" smtClean="0"/>
              <a:t>28/11/2022</a:t>
            </a:fld>
            <a:endParaRPr lang="en-US"/>
          </a:p>
        </p:txBody>
      </p:sp>
      <p:sp>
        <p:nvSpPr>
          <p:cNvPr id="5" name="Footer Placeholder 4">
            <a:extLst>
              <a:ext uri="{FF2B5EF4-FFF2-40B4-BE49-F238E27FC236}">
                <a16:creationId xmlns:a16="http://schemas.microsoft.com/office/drawing/2014/main" id="{E97192EC-86F4-4238-AC66-AF40EABAE1BC}"/>
              </a:ext>
            </a:extLst>
          </p:cNvPr>
          <p:cNvSpPr>
            <a:spLocks noGrp="1"/>
          </p:cNvSpPr>
          <p:nvPr>
            <p:ph type="ftr" sz="quarter" idx="3"/>
          </p:nvPr>
        </p:nvSpPr>
        <p:spPr>
          <a:xfrm>
            <a:off x="4038600" y="6356358"/>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7F58209-0041-4EEA-9147-41D5E9A2F7B1}"/>
              </a:ext>
            </a:extLst>
          </p:cNvPr>
          <p:cNvSpPr>
            <a:spLocks noGrp="1"/>
          </p:cNvSpPr>
          <p:nvPr>
            <p:ph type="sldNum" sz="quarter" idx="4"/>
          </p:nvPr>
        </p:nvSpPr>
        <p:spPr>
          <a:xfrm>
            <a:off x="8610600" y="6356358"/>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D38CC4-4F23-4A09-86F0-3A4352FA45E4}" type="slidenum">
              <a:rPr lang="en-US" smtClean="0"/>
              <a:t>‹#›</a:t>
            </a:fld>
            <a:endParaRPr lang="en-US"/>
          </a:p>
        </p:txBody>
      </p:sp>
    </p:spTree>
    <p:extLst>
      <p:ext uri="{BB962C8B-B14F-4D97-AF65-F5344CB8AC3E}">
        <p14:creationId xmlns:p14="http://schemas.microsoft.com/office/powerpoint/2010/main" val="26744511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6"/>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fontAlgn="base">
              <a:spcBef>
                <a:spcPct val="0"/>
              </a:spcBef>
              <a:spcAft>
                <a:spcPct val="0"/>
              </a:spcAft>
              <a:defRPr/>
            </a:pPr>
            <a:fld id="{D5FE3651-93AC-4179-B05F-B3CCBADE61FF}"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7790878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006600"/>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E20C2BE-B9B3-406A-A74A-752CC2A841CF}"/>
              </a:ext>
            </a:extLst>
          </p:cNvPr>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99AA775-7D32-4692-8FF1-BE5E1FFDFB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A41E0B-32AE-4C33-8E6C-759AE3CF745A}"/>
              </a:ext>
            </a:extLst>
          </p:cNvPr>
          <p:cNvSpPr>
            <a:spLocks noGrp="1"/>
          </p:cNvSpPr>
          <p:nvPr>
            <p:ph type="dt" sz="half" idx="2"/>
          </p:nvPr>
        </p:nvSpPr>
        <p:spPr>
          <a:xfrm>
            <a:off x="838200" y="6356358"/>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B47C51-B9A3-44C2-8537-2176FDAAFD34}" type="datetimeFigureOut">
              <a:rPr lang="en-US" smtClean="0">
                <a:solidFill>
                  <a:prstClr val="black">
                    <a:tint val="75000"/>
                  </a:prstClr>
                </a:solidFill>
              </a:rPr>
              <a:pPr/>
              <a:t>28/11/2022</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id="{E97192EC-86F4-4238-AC66-AF40EABAE1BC}"/>
              </a:ext>
            </a:extLst>
          </p:cNvPr>
          <p:cNvSpPr>
            <a:spLocks noGrp="1"/>
          </p:cNvSpPr>
          <p:nvPr>
            <p:ph type="ftr" sz="quarter" idx="3"/>
          </p:nvPr>
        </p:nvSpPr>
        <p:spPr>
          <a:xfrm>
            <a:off x="4038600" y="6356358"/>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37F58209-0041-4EEA-9147-41D5E9A2F7B1}"/>
              </a:ext>
            </a:extLst>
          </p:cNvPr>
          <p:cNvSpPr>
            <a:spLocks noGrp="1"/>
          </p:cNvSpPr>
          <p:nvPr>
            <p:ph type="sldNum" sz="quarter" idx="4"/>
          </p:nvPr>
        </p:nvSpPr>
        <p:spPr>
          <a:xfrm>
            <a:off x="8610600" y="6356358"/>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D38CC4-4F23-4A09-86F0-3A4352FA45E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7733810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5"/>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fontAlgn="base">
              <a:spcBef>
                <a:spcPct val="0"/>
              </a:spcBef>
              <a:spcAft>
                <a:spcPct val="0"/>
              </a:spcAft>
              <a:defRPr/>
            </a:pPr>
            <a:fld id="{D5FE3651-93AC-4179-B05F-B3CCBADE61FF}"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177041882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fontAlgn="base">
              <a:spcBef>
                <a:spcPct val="0"/>
              </a:spcBef>
              <a:spcAft>
                <a:spcPct val="0"/>
              </a:spcAft>
              <a:defRPr/>
            </a:pPr>
            <a:fld id="{D5FE3651-93AC-4179-B05F-B3CCBADE61FF}"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223192149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9060FA53-9E9E-FDAC-34D9-E2CD2CFD857B}"/>
              </a:ext>
            </a:extLst>
          </p:cNvPr>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A59447FC-41A3-9350-03A3-8F247FB4D619}"/>
              </a:ext>
            </a:extLst>
          </p:cNvPr>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8852" name="Rectangle 4">
            <a:extLst>
              <a:ext uri="{FF2B5EF4-FFF2-40B4-BE49-F238E27FC236}">
                <a16:creationId xmlns:a16="http://schemas.microsoft.com/office/drawing/2014/main" id="{649E619D-9566-4C53-7C91-C91975644486}"/>
              </a:ext>
            </a:extLst>
          </p:cNvPr>
          <p:cNvSpPr>
            <a:spLocks noGrp="1" noChangeArrowheads="1"/>
          </p:cNvSpPr>
          <p:nvPr>
            <p:ph type="dt" sz="half" idx="2"/>
          </p:nvPr>
        </p:nvSpPr>
        <p:spPr bwMode="auto">
          <a:xfrm>
            <a:off x="609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400">
                <a:latin typeface="Arial" pitchFamily="34" charset="0"/>
                <a:cs typeface="Arial" pitchFamily="34" charset="0"/>
              </a:defRPr>
            </a:lvl1pPr>
          </a:lstStyle>
          <a:p>
            <a:pPr>
              <a:defRPr/>
            </a:pPr>
            <a:endParaRPr lang="en-US"/>
          </a:p>
        </p:txBody>
      </p:sp>
      <p:sp>
        <p:nvSpPr>
          <p:cNvPr id="78853" name="Rectangle 5">
            <a:extLst>
              <a:ext uri="{FF2B5EF4-FFF2-40B4-BE49-F238E27FC236}">
                <a16:creationId xmlns:a16="http://schemas.microsoft.com/office/drawing/2014/main" id="{7081029D-FF11-DE4C-2C8E-C9599664FDC3}"/>
              </a:ext>
            </a:extLst>
          </p:cNvPr>
          <p:cNvSpPr>
            <a:spLocks noGrp="1" noChangeArrowheads="1"/>
          </p:cNvSpPr>
          <p:nvPr>
            <p:ph type="ftr" sz="quarter" idx="3"/>
          </p:nvPr>
        </p:nvSpPr>
        <p:spPr bwMode="auto">
          <a:xfrm>
            <a:off x="4165600" y="6245225"/>
            <a:ext cx="3860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a:defRPr sz="1400">
                <a:latin typeface="Arial" pitchFamily="34" charset="0"/>
                <a:cs typeface="Arial" pitchFamily="34" charset="0"/>
              </a:defRPr>
            </a:lvl1pPr>
          </a:lstStyle>
          <a:p>
            <a:pPr>
              <a:defRPr/>
            </a:pPr>
            <a:endParaRPr lang="en-US"/>
          </a:p>
        </p:txBody>
      </p:sp>
      <p:sp>
        <p:nvSpPr>
          <p:cNvPr id="78854" name="Rectangle 6">
            <a:extLst>
              <a:ext uri="{FF2B5EF4-FFF2-40B4-BE49-F238E27FC236}">
                <a16:creationId xmlns:a16="http://schemas.microsoft.com/office/drawing/2014/main" id="{302FCEE4-6132-6112-5715-15241BBB3603}"/>
              </a:ext>
            </a:extLst>
          </p:cNvPr>
          <p:cNvSpPr>
            <a:spLocks noGrp="1" noChangeArrowheads="1"/>
          </p:cNvSpPr>
          <p:nvPr>
            <p:ph type="sldNum" sz="quarter" idx="4"/>
          </p:nvPr>
        </p:nvSpPr>
        <p:spPr bwMode="auto">
          <a:xfrm>
            <a:off x="8737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400"/>
            </a:lvl1pPr>
          </a:lstStyle>
          <a:p>
            <a:fld id="{E4992EB9-00FD-49B1-B257-3D8B92E6CCAB}" type="slidenum">
              <a:rPr lang="en-US" altLang="en-US"/>
              <a:pPr/>
              <a:t>‹#›</a:t>
            </a:fld>
            <a:endParaRPr lang="en-US" altLang="en-US"/>
          </a:p>
        </p:txBody>
      </p:sp>
    </p:spTree>
    <p:extLst>
      <p:ext uri="{BB962C8B-B14F-4D97-AF65-F5344CB8AC3E}">
        <p14:creationId xmlns:p14="http://schemas.microsoft.com/office/powerpoint/2010/main" val="271396715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9C5EA58C-7BA8-28D2-21AF-19257AE84EB0}"/>
              </a:ext>
            </a:extLst>
          </p:cNvPr>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499D94B9-7CC0-E6A8-D8FE-727D4A251274}"/>
              </a:ext>
            </a:extLst>
          </p:cNvPr>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8852" name="Rectangle 4">
            <a:extLst>
              <a:ext uri="{FF2B5EF4-FFF2-40B4-BE49-F238E27FC236}">
                <a16:creationId xmlns:a16="http://schemas.microsoft.com/office/drawing/2014/main" id="{DB315F8F-E57E-BAF6-E3D4-C23B41A87285}"/>
              </a:ext>
            </a:extLst>
          </p:cNvPr>
          <p:cNvSpPr>
            <a:spLocks noGrp="1" noChangeArrowheads="1"/>
          </p:cNvSpPr>
          <p:nvPr>
            <p:ph type="dt" sz="half" idx="2"/>
          </p:nvPr>
        </p:nvSpPr>
        <p:spPr bwMode="auto">
          <a:xfrm>
            <a:off x="609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atin typeface="Arial" pitchFamily="34" charset="0"/>
                <a:cs typeface="Arial" pitchFamily="34" charset="0"/>
              </a:defRPr>
            </a:lvl1pPr>
          </a:lstStyle>
          <a:p>
            <a:pPr>
              <a:defRPr/>
            </a:pPr>
            <a:endParaRPr lang="en-US"/>
          </a:p>
        </p:txBody>
      </p:sp>
      <p:sp>
        <p:nvSpPr>
          <p:cNvPr id="78853" name="Rectangle 5">
            <a:extLst>
              <a:ext uri="{FF2B5EF4-FFF2-40B4-BE49-F238E27FC236}">
                <a16:creationId xmlns:a16="http://schemas.microsoft.com/office/drawing/2014/main" id="{FAC2CD10-EBE3-E8B1-A56E-E2A4A7CC0972}"/>
              </a:ext>
            </a:extLst>
          </p:cNvPr>
          <p:cNvSpPr>
            <a:spLocks noGrp="1" noChangeArrowheads="1"/>
          </p:cNvSpPr>
          <p:nvPr>
            <p:ph type="ftr" sz="quarter" idx="3"/>
          </p:nvPr>
        </p:nvSpPr>
        <p:spPr bwMode="auto">
          <a:xfrm>
            <a:off x="4165600" y="6245225"/>
            <a:ext cx="3860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Arial" pitchFamily="34" charset="0"/>
                <a:cs typeface="Arial" pitchFamily="34" charset="0"/>
              </a:defRPr>
            </a:lvl1pPr>
          </a:lstStyle>
          <a:p>
            <a:pPr>
              <a:defRPr/>
            </a:pPr>
            <a:endParaRPr lang="en-US"/>
          </a:p>
        </p:txBody>
      </p:sp>
      <p:sp>
        <p:nvSpPr>
          <p:cNvPr id="78854" name="Rectangle 6">
            <a:extLst>
              <a:ext uri="{FF2B5EF4-FFF2-40B4-BE49-F238E27FC236}">
                <a16:creationId xmlns:a16="http://schemas.microsoft.com/office/drawing/2014/main" id="{F7422C3A-F1E0-7C94-B392-DFB5DD85021A}"/>
              </a:ext>
            </a:extLst>
          </p:cNvPr>
          <p:cNvSpPr>
            <a:spLocks noGrp="1" noChangeArrowheads="1"/>
          </p:cNvSpPr>
          <p:nvPr>
            <p:ph type="sldNum" sz="quarter" idx="4"/>
          </p:nvPr>
        </p:nvSpPr>
        <p:spPr bwMode="auto">
          <a:xfrm>
            <a:off x="8737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1F830D99-EF38-4465-87A5-58F8D4CE5613}" type="slidenum">
              <a:rPr lang="en-US" altLang="en-US"/>
              <a:pPr/>
              <a:t>‹#›</a:t>
            </a:fld>
            <a:endParaRPr lang="en-US" altLang="en-US"/>
          </a:p>
        </p:txBody>
      </p:sp>
    </p:spTree>
    <p:extLst>
      <p:ext uri="{BB962C8B-B14F-4D97-AF65-F5344CB8AC3E}">
        <p14:creationId xmlns:p14="http://schemas.microsoft.com/office/powerpoint/2010/main" val="1580682406"/>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 id="2147483733"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3.png"/><Relationship Id="rId7" Type="http://schemas.openxmlformats.org/officeDocument/2006/relationships/image" Target="../media/image11.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7.png"/><Relationship Id="rId10" Type="http://schemas.openxmlformats.org/officeDocument/2006/relationships/image" Target="../media/image120.png"/><Relationship Id="rId4" Type="http://schemas.openxmlformats.org/officeDocument/2006/relationships/image" Target="../media/image6.png"/><Relationship Id="rId9" Type="http://schemas.openxmlformats.org/officeDocument/2006/relationships/customXml" Target="../ink/ink1.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customXml" Target="../ink/ink5.xml"/><Relationship Id="rId3" Type="http://schemas.openxmlformats.org/officeDocument/2006/relationships/image" Target="../media/image130.png"/><Relationship Id="rId7" Type="http://schemas.openxmlformats.org/officeDocument/2006/relationships/image" Target="../media/image150.png"/><Relationship Id="rId2" Type="http://schemas.openxmlformats.org/officeDocument/2006/relationships/customXml" Target="../ink/ink2.xml"/><Relationship Id="rId1" Type="http://schemas.openxmlformats.org/officeDocument/2006/relationships/slideLayout" Target="../slideLayouts/slideLayout2.xml"/><Relationship Id="rId6" Type="http://schemas.openxmlformats.org/officeDocument/2006/relationships/customXml" Target="../ink/ink4.xml"/><Relationship Id="rId5" Type="http://schemas.openxmlformats.org/officeDocument/2006/relationships/image" Target="../media/image140.png"/><Relationship Id="rId4" Type="http://schemas.openxmlformats.org/officeDocument/2006/relationships/customXml" Target="../ink/ink3.xml"/><Relationship Id="rId9" Type="http://schemas.openxmlformats.org/officeDocument/2006/relationships/image" Target="../media/image16.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ustomXml" Target="../ink/ink6.xml"/><Relationship Id="rId2" Type="http://schemas.openxmlformats.org/officeDocument/2006/relationships/notesSlide" Target="../notesSlides/notesSlide1.xml"/><Relationship Id="rId1" Type="http://schemas.openxmlformats.org/officeDocument/2006/relationships/slideLayout" Target="../slideLayouts/slideLayout46.xml"/><Relationship Id="rId6" Type="http://schemas.openxmlformats.org/officeDocument/2006/relationships/image" Target="../media/image18.png"/><Relationship Id="rId5" Type="http://schemas.openxmlformats.org/officeDocument/2006/relationships/customXml" Target="../ink/ink7.xml"/><Relationship Id="rId4" Type="http://schemas.openxmlformats.org/officeDocument/2006/relationships/image" Target="../media/image17.pn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8.xml"/><Relationship Id="rId5" Type="http://schemas.openxmlformats.org/officeDocument/2006/relationships/image" Target="../media/image5.jpe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0.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xml"/><Relationship Id="rId5" Type="http://schemas.openxmlformats.org/officeDocument/2006/relationships/image" Target="../media/image10.gif"/><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3074" name="Rectangle 8"/>
          <p:cNvSpPr>
            <a:spLocks noChangeArrowheads="1"/>
          </p:cNvSpPr>
          <p:nvPr/>
        </p:nvSpPr>
        <p:spPr bwMode="auto">
          <a:xfrm>
            <a:off x="0" y="0"/>
            <a:ext cx="12192000" cy="571500"/>
          </a:xfrm>
          <a:prstGeom prst="rect">
            <a:avLst/>
          </a:prstGeom>
          <a:solidFill>
            <a:srgbClr val="FFFF00"/>
          </a:solidFill>
          <a:ln w="9525">
            <a:solidFill>
              <a:srgbClr val="FFFF00"/>
            </a:solidFill>
            <a:miter lim="800000"/>
            <a:headEnd/>
            <a:tailEnd/>
          </a:ln>
        </p:spPr>
        <p:txBody>
          <a:bodyPr anchor="ctr"/>
          <a:lstStyle/>
          <a:p>
            <a:pPr algn="ctr" fontAlgn="base">
              <a:spcBef>
                <a:spcPct val="0"/>
              </a:spcBef>
              <a:spcAft>
                <a:spcPct val="0"/>
              </a:spcAft>
            </a:pPr>
            <a:endParaRPr lang="en-US" sz="3600" b="1" dirty="0">
              <a:solidFill>
                <a:srgbClr val="FF6600"/>
              </a:solidFill>
              <a:latin typeface="Times New Roman" pitchFamily="18" charset="0"/>
            </a:endParaRPr>
          </a:p>
        </p:txBody>
      </p:sp>
      <p:sp>
        <p:nvSpPr>
          <p:cNvPr id="3075" name="Rectangle 1"/>
          <p:cNvSpPr>
            <a:spLocks noChangeArrowheads="1"/>
          </p:cNvSpPr>
          <p:nvPr/>
        </p:nvSpPr>
        <p:spPr bwMode="auto">
          <a:xfrm>
            <a:off x="0" y="533408"/>
            <a:ext cx="12192000" cy="34778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spcBef>
                <a:spcPct val="0"/>
              </a:spcBef>
              <a:spcAft>
                <a:spcPct val="0"/>
              </a:spcAft>
            </a:pPr>
            <a:r>
              <a:rPr lang="vi-VN" sz="3600" b="1" i="1" u="sng" dirty="0">
                <a:solidFill>
                  <a:srgbClr val="000000"/>
                </a:solidFill>
                <a:latin typeface="Times New Roman" pitchFamily="18" charset="0"/>
                <a:cs typeface="Times New Roman" pitchFamily="18" charset="0"/>
              </a:rPr>
              <a:t>Bài tập</a:t>
            </a:r>
            <a:r>
              <a:rPr lang="en-US" sz="3600" b="1" i="1" u="sng" dirty="0">
                <a:solidFill>
                  <a:srgbClr val="000000"/>
                </a:solidFill>
                <a:latin typeface="Times New Roman" pitchFamily="18" charset="0"/>
                <a:cs typeface="Times New Roman" pitchFamily="18" charset="0"/>
              </a:rPr>
              <a:t> 1</a:t>
            </a:r>
            <a:r>
              <a:rPr lang="vi-VN" sz="3600" b="1" i="1" dirty="0">
                <a:solidFill>
                  <a:srgbClr val="000000"/>
                </a:solidFill>
                <a:latin typeface="Times New Roman" pitchFamily="18" charset="0"/>
                <a:cs typeface="Times New Roman" pitchFamily="18" charset="0"/>
              </a:rPr>
              <a:t>:</a:t>
            </a:r>
            <a:r>
              <a:rPr lang="vi-VN" sz="3600" dirty="0">
                <a:solidFill>
                  <a:srgbClr val="000000"/>
                </a:solidFill>
                <a:latin typeface="Times New Roman" pitchFamily="18" charset="0"/>
                <a:cs typeface="Times New Roman" pitchFamily="18" charset="0"/>
              </a:rPr>
              <a:t> </a:t>
            </a:r>
            <a:r>
              <a:rPr lang="vi-VN" sz="3600" dirty="0">
                <a:solidFill>
                  <a:srgbClr val="000099"/>
                </a:solidFill>
                <a:latin typeface="Times New Roman" pitchFamily="18" charset="0"/>
                <a:cs typeface="Times New Roman" pitchFamily="18" charset="0"/>
              </a:rPr>
              <a:t>Ở đậu Hà Lan, hạt vàng </a:t>
            </a:r>
            <a:r>
              <a:rPr lang="en-US" sz="3600" dirty="0" err="1">
                <a:solidFill>
                  <a:srgbClr val="000099"/>
                </a:solidFill>
                <a:latin typeface="Times New Roman" pitchFamily="18" charset="0"/>
                <a:cs typeface="Times New Roman" pitchFamily="18" charset="0"/>
              </a:rPr>
              <a:t>và</a:t>
            </a:r>
            <a:r>
              <a:rPr lang="en-US" sz="3600" dirty="0">
                <a:solidFill>
                  <a:srgbClr val="000099"/>
                </a:solidFill>
                <a:latin typeface="Times New Roman" pitchFamily="18" charset="0"/>
                <a:cs typeface="Times New Roman" pitchFamily="18" charset="0"/>
              </a:rPr>
              <a:t> </a:t>
            </a:r>
            <a:r>
              <a:rPr lang="en-US" sz="3600" dirty="0" err="1">
                <a:solidFill>
                  <a:srgbClr val="000099"/>
                </a:solidFill>
                <a:latin typeface="Times New Roman" pitchFamily="18" charset="0"/>
                <a:cs typeface="Times New Roman" pitchFamily="18" charset="0"/>
              </a:rPr>
              <a:t>vỏ</a:t>
            </a:r>
            <a:r>
              <a:rPr lang="en-US" sz="3600" dirty="0">
                <a:solidFill>
                  <a:srgbClr val="000099"/>
                </a:solidFill>
                <a:latin typeface="Times New Roman" pitchFamily="18" charset="0"/>
                <a:cs typeface="Times New Roman" pitchFamily="18" charset="0"/>
              </a:rPr>
              <a:t> </a:t>
            </a:r>
            <a:r>
              <a:rPr lang="en-US" sz="3600" dirty="0" err="1">
                <a:solidFill>
                  <a:srgbClr val="000099"/>
                </a:solidFill>
                <a:latin typeface="Times New Roman" pitchFamily="18" charset="0"/>
                <a:cs typeface="Times New Roman" pitchFamily="18" charset="0"/>
              </a:rPr>
              <a:t>trơn</a:t>
            </a:r>
            <a:r>
              <a:rPr lang="en-US" sz="3600" dirty="0">
                <a:solidFill>
                  <a:srgbClr val="000099"/>
                </a:solidFill>
                <a:latin typeface="Times New Roman" pitchFamily="18" charset="0"/>
                <a:cs typeface="Times New Roman" pitchFamily="18" charset="0"/>
              </a:rPr>
              <a:t> </a:t>
            </a:r>
            <a:r>
              <a:rPr lang="vi-VN" sz="3600" dirty="0">
                <a:solidFill>
                  <a:srgbClr val="000099"/>
                </a:solidFill>
                <a:latin typeface="Times New Roman" pitchFamily="18" charset="0"/>
                <a:cs typeface="Times New Roman" pitchFamily="18" charset="0"/>
              </a:rPr>
              <a:t>là 2 tính trội hoàn toàn so với hạt xanh</a:t>
            </a:r>
            <a:r>
              <a:rPr lang="en-US" sz="3600" dirty="0">
                <a:solidFill>
                  <a:srgbClr val="000099"/>
                </a:solidFill>
                <a:latin typeface="Times New Roman" pitchFamily="18" charset="0"/>
                <a:cs typeface="Times New Roman" pitchFamily="18" charset="0"/>
              </a:rPr>
              <a:t> </a:t>
            </a:r>
            <a:r>
              <a:rPr lang="en-US" sz="3600" dirty="0" err="1">
                <a:solidFill>
                  <a:srgbClr val="000099"/>
                </a:solidFill>
                <a:latin typeface="Times New Roman" pitchFamily="18" charset="0"/>
                <a:cs typeface="Times New Roman" pitchFamily="18" charset="0"/>
              </a:rPr>
              <a:t>và</a:t>
            </a:r>
            <a:r>
              <a:rPr lang="en-US" sz="3600" dirty="0">
                <a:solidFill>
                  <a:srgbClr val="000099"/>
                </a:solidFill>
                <a:latin typeface="Times New Roman" pitchFamily="18" charset="0"/>
                <a:cs typeface="Times New Roman" pitchFamily="18" charset="0"/>
              </a:rPr>
              <a:t> </a:t>
            </a:r>
            <a:r>
              <a:rPr lang="en-US" sz="3600" dirty="0" err="1">
                <a:solidFill>
                  <a:srgbClr val="000099"/>
                </a:solidFill>
                <a:latin typeface="Times New Roman" pitchFamily="18" charset="0"/>
                <a:cs typeface="Times New Roman" pitchFamily="18" charset="0"/>
              </a:rPr>
              <a:t>vỏ</a:t>
            </a:r>
            <a:r>
              <a:rPr lang="en-US" sz="3600" dirty="0">
                <a:solidFill>
                  <a:srgbClr val="000099"/>
                </a:solidFill>
                <a:latin typeface="Times New Roman" pitchFamily="18" charset="0"/>
                <a:cs typeface="Times New Roman" pitchFamily="18" charset="0"/>
              </a:rPr>
              <a:t> </a:t>
            </a:r>
            <a:r>
              <a:rPr lang="en-US" sz="3600" dirty="0" err="1">
                <a:solidFill>
                  <a:srgbClr val="000099"/>
                </a:solidFill>
                <a:latin typeface="Times New Roman" pitchFamily="18" charset="0"/>
                <a:cs typeface="Times New Roman" pitchFamily="18" charset="0"/>
              </a:rPr>
              <a:t>nhăn</a:t>
            </a:r>
            <a:r>
              <a:rPr lang="vi-VN" sz="3600" dirty="0">
                <a:solidFill>
                  <a:srgbClr val="000099"/>
                </a:solidFill>
                <a:latin typeface="Times New Roman" pitchFamily="18" charset="0"/>
                <a:cs typeface="Times New Roman" pitchFamily="18" charset="0"/>
              </a:rPr>
              <a:t>. Hai cặp tính trạng</a:t>
            </a:r>
            <a:r>
              <a:rPr lang="en-US" sz="3600" dirty="0">
                <a:solidFill>
                  <a:srgbClr val="000099"/>
                </a:solidFill>
                <a:latin typeface="Times New Roman" pitchFamily="18" charset="0"/>
                <a:cs typeface="Times New Roman" pitchFamily="18" charset="0"/>
              </a:rPr>
              <a:t> </a:t>
            </a:r>
            <a:r>
              <a:rPr lang="vi-VN" sz="3600" dirty="0">
                <a:solidFill>
                  <a:srgbClr val="000099"/>
                </a:solidFill>
                <a:latin typeface="Times New Roman" pitchFamily="18" charset="0"/>
                <a:cs typeface="Times New Roman" pitchFamily="18" charset="0"/>
              </a:rPr>
              <a:t>màu sắc </a:t>
            </a:r>
            <a:r>
              <a:rPr lang="en-US" sz="3600" dirty="0" err="1">
                <a:solidFill>
                  <a:srgbClr val="000099"/>
                </a:solidFill>
                <a:latin typeface="Times New Roman" pitchFamily="18" charset="0"/>
                <a:cs typeface="Times New Roman" pitchFamily="18" charset="0"/>
              </a:rPr>
              <a:t>và</a:t>
            </a:r>
            <a:r>
              <a:rPr lang="en-US" sz="3600" dirty="0">
                <a:solidFill>
                  <a:srgbClr val="000099"/>
                </a:solidFill>
                <a:latin typeface="Times New Roman" pitchFamily="18" charset="0"/>
                <a:cs typeface="Times New Roman" pitchFamily="18" charset="0"/>
              </a:rPr>
              <a:t> </a:t>
            </a:r>
            <a:r>
              <a:rPr lang="en-US" sz="3600" dirty="0" err="1">
                <a:solidFill>
                  <a:srgbClr val="000099"/>
                </a:solidFill>
                <a:latin typeface="Times New Roman" pitchFamily="18" charset="0"/>
                <a:cs typeface="Times New Roman" pitchFamily="18" charset="0"/>
              </a:rPr>
              <a:t>hình</a:t>
            </a:r>
            <a:r>
              <a:rPr lang="en-US" sz="3600" dirty="0">
                <a:solidFill>
                  <a:srgbClr val="000099"/>
                </a:solidFill>
                <a:latin typeface="Times New Roman" pitchFamily="18" charset="0"/>
                <a:cs typeface="Times New Roman" pitchFamily="18" charset="0"/>
              </a:rPr>
              <a:t> </a:t>
            </a:r>
            <a:r>
              <a:rPr lang="en-US" sz="3600" dirty="0" err="1">
                <a:solidFill>
                  <a:srgbClr val="000099"/>
                </a:solidFill>
                <a:latin typeface="Times New Roman" pitchFamily="18" charset="0"/>
                <a:cs typeface="Times New Roman" pitchFamily="18" charset="0"/>
              </a:rPr>
              <a:t>dạng</a:t>
            </a:r>
            <a:r>
              <a:rPr lang="en-US" sz="3600" dirty="0">
                <a:solidFill>
                  <a:srgbClr val="000099"/>
                </a:solidFill>
                <a:latin typeface="Times New Roman" pitchFamily="18" charset="0"/>
                <a:cs typeface="Times New Roman" pitchFamily="18" charset="0"/>
              </a:rPr>
              <a:t> </a:t>
            </a:r>
            <a:r>
              <a:rPr lang="en-US" sz="3600" dirty="0" err="1">
                <a:solidFill>
                  <a:srgbClr val="000099"/>
                </a:solidFill>
                <a:latin typeface="Times New Roman" pitchFamily="18" charset="0"/>
                <a:cs typeface="Times New Roman" pitchFamily="18" charset="0"/>
              </a:rPr>
              <a:t>vỏ</a:t>
            </a:r>
            <a:r>
              <a:rPr lang="en-US" sz="3600" dirty="0">
                <a:solidFill>
                  <a:srgbClr val="000099"/>
                </a:solidFill>
                <a:latin typeface="Times New Roman" pitchFamily="18" charset="0"/>
                <a:cs typeface="Times New Roman" pitchFamily="18" charset="0"/>
              </a:rPr>
              <a:t> </a:t>
            </a:r>
            <a:r>
              <a:rPr lang="vi-VN" sz="3600" dirty="0">
                <a:solidFill>
                  <a:srgbClr val="000099"/>
                </a:solidFill>
                <a:latin typeface="Times New Roman" pitchFamily="18" charset="0"/>
                <a:cs typeface="Times New Roman" pitchFamily="18" charset="0"/>
              </a:rPr>
              <a:t>hạt di truyền độc lập với nhau. </a:t>
            </a:r>
            <a:endParaRPr lang="en-US" sz="3600" dirty="0">
              <a:solidFill>
                <a:srgbClr val="000099"/>
              </a:solidFill>
              <a:latin typeface="Times New Roman" pitchFamily="18" charset="0"/>
              <a:cs typeface="Times New Roman" pitchFamily="18" charset="0"/>
            </a:endParaRPr>
          </a:p>
          <a:p>
            <a:pPr algn="just" fontAlgn="base">
              <a:spcBef>
                <a:spcPct val="0"/>
              </a:spcBef>
              <a:spcAft>
                <a:spcPct val="0"/>
              </a:spcAft>
            </a:pPr>
            <a:r>
              <a:rPr lang="en-US" sz="3600" dirty="0">
                <a:solidFill>
                  <a:srgbClr val="000000"/>
                </a:solidFill>
                <a:latin typeface="Times New Roman" pitchFamily="18" charset="0"/>
                <a:cs typeface="Times New Roman" pitchFamily="18" charset="0"/>
              </a:rPr>
              <a:t>	Cho </a:t>
            </a:r>
            <a:r>
              <a:rPr lang="en-US" sz="3600" dirty="0" err="1">
                <a:solidFill>
                  <a:srgbClr val="000000"/>
                </a:solidFill>
                <a:latin typeface="Times New Roman" pitchFamily="18" charset="0"/>
                <a:cs typeface="Times New Roman" pitchFamily="18" charset="0"/>
              </a:rPr>
              <a:t>cây</a:t>
            </a:r>
            <a:r>
              <a:rPr lang="vi-VN" sz="3600" dirty="0">
                <a:solidFill>
                  <a:srgbClr val="000000"/>
                </a:solidFill>
                <a:latin typeface="Times New Roman" pitchFamily="18" charset="0"/>
                <a:cs typeface="Times New Roman" pitchFamily="18" charset="0"/>
              </a:rPr>
              <a:t> hạt vàng </a:t>
            </a:r>
            <a:r>
              <a:rPr lang="en-US" sz="3600" dirty="0" err="1">
                <a:solidFill>
                  <a:srgbClr val="000000"/>
                </a:solidFill>
                <a:latin typeface="Times New Roman" pitchFamily="18" charset="0"/>
                <a:cs typeface="Times New Roman" pitchFamily="18" charset="0"/>
              </a:rPr>
              <a:t>và</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vỏ</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trơn</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thuần</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chủng</a:t>
            </a:r>
            <a:r>
              <a:rPr lang="vi-VN" sz="3600" dirty="0">
                <a:solidFill>
                  <a:srgbClr val="000000"/>
                </a:solidFill>
                <a:latin typeface="Times New Roman" pitchFamily="18" charset="0"/>
                <a:cs typeface="Times New Roman" pitchFamily="18" charset="0"/>
              </a:rPr>
              <a:t> giao phấn với cây hạt xanh</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và</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vỏ</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nhăn</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thu</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được</a:t>
            </a:r>
            <a:r>
              <a:rPr lang="en-US" sz="3600" dirty="0">
                <a:solidFill>
                  <a:srgbClr val="000000"/>
                </a:solidFill>
                <a:latin typeface="Times New Roman" pitchFamily="18" charset="0"/>
                <a:cs typeface="Times New Roman" pitchFamily="18" charset="0"/>
              </a:rPr>
              <a:t> </a:t>
            </a:r>
            <a:r>
              <a:rPr lang="en-US" sz="3200" dirty="0">
                <a:solidFill>
                  <a:srgbClr val="000000"/>
                </a:solidFill>
                <a:latin typeface="Times New Roman" pitchFamily="18" charset="0"/>
                <a:cs typeface="Times New Roman" pitchFamily="18" charset="0"/>
              </a:rPr>
              <a:t>F</a:t>
            </a:r>
            <a:r>
              <a:rPr lang="en-US" sz="3200" baseline="-25000" dirty="0">
                <a:solidFill>
                  <a:srgbClr val="000000"/>
                </a:solidFill>
                <a:latin typeface="Times New Roman" pitchFamily="18" charset="0"/>
                <a:cs typeface="Times New Roman" pitchFamily="18" charset="0"/>
              </a:rPr>
              <a:t>1</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toàn</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cây</a:t>
            </a:r>
            <a:r>
              <a:rPr lang="en-US" sz="3600" dirty="0">
                <a:solidFill>
                  <a:srgbClr val="000000"/>
                </a:solidFill>
                <a:latin typeface="Times New Roman" pitchFamily="18" charset="0"/>
                <a:cs typeface="Times New Roman" pitchFamily="18" charset="0"/>
              </a:rPr>
              <a:t> </a:t>
            </a:r>
            <a:r>
              <a:rPr lang="vi-VN" sz="3600" dirty="0">
                <a:solidFill>
                  <a:srgbClr val="000000"/>
                </a:solidFill>
                <a:latin typeface="Times New Roman" pitchFamily="18" charset="0"/>
                <a:cs typeface="Times New Roman" pitchFamily="18" charset="0"/>
              </a:rPr>
              <a:t>hạt vàng </a:t>
            </a:r>
            <a:r>
              <a:rPr lang="en-US" sz="3600" dirty="0" err="1">
                <a:solidFill>
                  <a:srgbClr val="000000"/>
                </a:solidFill>
                <a:latin typeface="Times New Roman" pitchFamily="18" charset="0"/>
                <a:cs typeface="Times New Roman" pitchFamily="18" charset="0"/>
              </a:rPr>
              <a:t>và</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vỏ</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trơn</a:t>
            </a:r>
            <a:r>
              <a:rPr lang="en-US" sz="3600" dirty="0">
                <a:solidFill>
                  <a:srgbClr val="000000"/>
                </a:solidFill>
                <a:latin typeface="Times New Roman" pitchFamily="18" charset="0"/>
                <a:cs typeface="Times New Roman" pitchFamily="18" charset="0"/>
              </a:rPr>
              <a:t>.</a:t>
            </a:r>
            <a:endParaRPr lang="vi-VN" sz="3600" dirty="0">
              <a:solidFill>
                <a:srgbClr val="000000"/>
              </a:solidFill>
              <a:latin typeface="Times New Roman" pitchFamily="18" charset="0"/>
              <a:cs typeface="Times New Roman" pitchFamily="18" charset="0"/>
            </a:endParaRPr>
          </a:p>
          <a:p>
            <a:pPr algn="just" fontAlgn="base">
              <a:spcBef>
                <a:spcPct val="0"/>
              </a:spcBef>
              <a:spcAft>
                <a:spcPct val="0"/>
              </a:spcAft>
            </a:pPr>
            <a:r>
              <a:rPr lang="en-US" sz="3600" dirty="0">
                <a:solidFill>
                  <a:srgbClr val="000000"/>
                </a:solidFill>
                <a:latin typeface="Times New Roman" pitchFamily="18" charset="0"/>
                <a:cs typeface="Times New Roman" pitchFamily="18" charset="0"/>
              </a:rPr>
              <a:t>	Cho </a:t>
            </a:r>
            <a:r>
              <a:rPr lang="en-US" sz="3600" dirty="0" err="1">
                <a:solidFill>
                  <a:srgbClr val="000000"/>
                </a:solidFill>
                <a:latin typeface="Times New Roman" pitchFamily="18" charset="0"/>
                <a:cs typeface="Times New Roman" pitchFamily="18" charset="0"/>
              </a:rPr>
              <a:t>cây</a:t>
            </a:r>
            <a:r>
              <a:rPr lang="en-US" sz="3600" dirty="0">
                <a:solidFill>
                  <a:srgbClr val="000000"/>
                </a:solidFill>
                <a:latin typeface="Times New Roman" pitchFamily="18" charset="0"/>
                <a:cs typeface="Times New Roman" pitchFamily="18" charset="0"/>
              </a:rPr>
              <a:t> F</a:t>
            </a:r>
            <a:r>
              <a:rPr lang="en-US" sz="3600" baseline="-25000" dirty="0">
                <a:solidFill>
                  <a:srgbClr val="000000"/>
                </a:solidFill>
                <a:latin typeface="Times New Roman" pitchFamily="18" charset="0"/>
                <a:cs typeface="Times New Roman" pitchFamily="18" charset="0"/>
              </a:rPr>
              <a:t>1</a:t>
            </a:r>
            <a:r>
              <a:rPr lang="en-US" sz="40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lai</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phân</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tích</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được</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kết</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quả</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như</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thế</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nào</a:t>
            </a:r>
            <a:r>
              <a:rPr lang="en-US" sz="3600" dirty="0">
                <a:solidFill>
                  <a:srgbClr val="000000"/>
                </a:solidFill>
                <a:latin typeface="Times New Roman" pitchFamily="18" charset="0"/>
                <a:cs typeface="Times New Roman" pitchFamily="18" charset="0"/>
              </a:rPr>
              <a:t>?</a:t>
            </a:r>
            <a:endParaRPr lang="vi-VN" sz="36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322384736"/>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EBAABBF-B27E-4A8A-A057-1FB65F9BE11C}"/>
              </a:ext>
            </a:extLst>
          </p:cNvPr>
          <p:cNvGrpSpPr>
            <a:grpSpLocks/>
          </p:cNvGrpSpPr>
          <p:nvPr/>
        </p:nvGrpSpPr>
        <p:grpSpPr bwMode="auto">
          <a:xfrm>
            <a:off x="69215" y="148879"/>
            <a:ext cx="4998720" cy="6040753"/>
            <a:chOff x="3343275" y="471488"/>
            <a:chExt cx="5800725" cy="7194553"/>
          </a:xfrm>
        </p:grpSpPr>
        <p:grpSp>
          <p:nvGrpSpPr>
            <p:cNvPr id="3" name="Group 7">
              <a:extLst>
                <a:ext uri="{FF2B5EF4-FFF2-40B4-BE49-F238E27FC236}">
                  <a16:creationId xmlns:a16="http://schemas.microsoft.com/office/drawing/2014/main" id="{1AC23261-8C1A-43D3-9B4C-8F735EDAD356}"/>
                </a:ext>
              </a:extLst>
            </p:cNvPr>
            <p:cNvGrpSpPr>
              <a:grpSpLocks/>
            </p:cNvGrpSpPr>
            <p:nvPr/>
          </p:nvGrpSpPr>
          <p:grpSpPr bwMode="auto">
            <a:xfrm>
              <a:off x="3343275" y="471488"/>
              <a:ext cx="5800725" cy="7194553"/>
              <a:chOff x="960" y="96"/>
              <a:chExt cx="3654" cy="4532"/>
            </a:xfrm>
          </p:grpSpPr>
          <p:pic>
            <p:nvPicPr>
              <p:cNvPr id="5" name="Picture 5" descr="Image-17">
                <a:extLst>
                  <a:ext uri="{FF2B5EF4-FFF2-40B4-BE49-F238E27FC236}">
                    <a16:creationId xmlns:a16="http://schemas.microsoft.com/office/drawing/2014/main" id="{11DB3C3F-D5F4-4317-A979-AC976AAEFBD9}"/>
                  </a:ext>
                </a:extLst>
              </p:cNvPr>
              <p:cNvPicPr>
                <a:picLocks noChangeAspect="1" noChangeArrowheads="1"/>
              </p:cNvPicPr>
              <p:nvPr/>
            </p:nvPicPr>
            <p:blipFill>
              <a:blip r:embed="rId2">
                <a:lum bright="-20000" contrast="36000"/>
                <a:extLst>
                  <a:ext uri="{28A0092B-C50C-407E-A947-70E740481C1C}">
                    <a14:useLocalDpi xmlns:a14="http://schemas.microsoft.com/office/drawing/2010/main" val="0"/>
                  </a:ext>
                </a:extLst>
              </a:blip>
              <a:srcRect/>
              <a:stretch>
                <a:fillRect/>
              </a:stretch>
            </p:blipFill>
            <p:spPr bwMode="auto">
              <a:xfrm>
                <a:off x="960" y="96"/>
                <a:ext cx="3654" cy="3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6">
                <a:extLst>
                  <a:ext uri="{FF2B5EF4-FFF2-40B4-BE49-F238E27FC236}">
                    <a16:creationId xmlns:a16="http://schemas.microsoft.com/office/drawing/2014/main" id="{D63B55EE-16F5-4D0A-AFC8-8A8B27A963E7}"/>
                  </a:ext>
                </a:extLst>
              </p:cNvPr>
              <p:cNvSpPr txBox="1">
                <a:spLocks noChangeArrowheads="1"/>
              </p:cNvSpPr>
              <p:nvPr/>
            </p:nvSpPr>
            <p:spPr bwMode="auto">
              <a:xfrm>
                <a:off x="1200" y="3889"/>
                <a:ext cx="3359" cy="7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gn="ctr" eaLnBrk="1" hangingPunct="1">
                  <a:spcBef>
                    <a:spcPct val="50000"/>
                  </a:spcBef>
                  <a:buClrTx/>
                  <a:buSzTx/>
                  <a:buFontTx/>
                  <a:buNone/>
                </a:pPr>
                <a:endParaRPr lang="en-US" altLang="en-US" sz="400" b="1">
                  <a:latin typeface="VNI-Times" pitchFamily="2" charset="0"/>
                </a:endParaRPr>
              </a:p>
              <a:p>
                <a:pPr algn="ctr" eaLnBrk="1" hangingPunct="1">
                  <a:spcBef>
                    <a:spcPct val="50000"/>
                  </a:spcBef>
                  <a:buClrTx/>
                  <a:buSzTx/>
                  <a:buFontTx/>
                  <a:buNone/>
                </a:pPr>
                <a:r>
                  <a:rPr lang="en-US" altLang="en-US" sz="1800" b="1">
                    <a:latin typeface=".VnArial Narrow" pitchFamily="34" charset="0"/>
                  </a:rPr>
                  <a:t>H×nh 13. C¬ së tÕ bµo häc cña </a:t>
                </a:r>
              </a:p>
              <a:p>
                <a:pPr algn="ctr" eaLnBrk="1" hangingPunct="1">
                  <a:spcBef>
                    <a:spcPct val="50000"/>
                  </a:spcBef>
                  <a:buClrTx/>
                  <a:buSzTx/>
                  <a:buFontTx/>
                  <a:buNone/>
                </a:pPr>
                <a:r>
                  <a:rPr lang="en-US" altLang="en-US" sz="1800" b="1">
                    <a:latin typeface=".VnArial Narrow" pitchFamily="34" charset="0"/>
                  </a:rPr>
                  <a:t>di truyÒn liªn kÕt</a:t>
                </a:r>
              </a:p>
            </p:txBody>
          </p:sp>
        </p:grpSp>
        <p:sp>
          <p:nvSpPr>
            <p:cNvPr id="4" name="TextBox 6">
              <a:extLst>
                <a:ext uri="{FF2B5EF4-FFF2-40B4-BE49-F238E27FC236}">
                  <a16:creationId xmlns:a16="http://schemas.microsoft.com/office/drawing/2014/main" id="{951ADC35-6537-45C5-AA29-36F280F7A7BA}"/>
                </a:ext>
              </a:extLst>
            </p:cNvPr>
            <p:cNvSpPr txBox="1">
              <a:spLocks noChangeArrowheads="1"/>
            </p:cNvSpPr>
            <p:nvPr/>
          </p:nvSpPr>
          <p:spPr bwMode="auto">
            <a:xfrm>
              <a:off x="4038154" y="687032"/>
              <a:ext cx="686822" cy="476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eaLnBrk="1" hangingPunct="1">
                <a:spcBef>
                  <a:spcPct val="0"/>
                </a:spcBef>
                <a:buClrTx/>
                <a:buSzTx/>
                <a:buFontTx/>
                <a:buNone/>
              </a:pPr>
              <a:r>
                <a:rPr lang="en-US" altLang="en-US" sz="2000">
                  <a:latin typeface="VNI-Times" pitchFamily="2" charset="0"/>
                </a:rPr>
                <a:t>(</a:t>
              </a:r>
              <a:r>
                <a:rPr lang="en-US" altLang="en-US" sz="2000">
                  <a:solidFill>
                    <a:srgbClr val="003366"/>
                  </a:solidFill>
                  <a:latin typeface="VNI-Times" pitchFamily="2" charset="0"/>
                </a:rPr>
                <a:t>tc</a:t>
              </a:r>
              <a:r>
                <a:rPr lang="en-US" altLang="en-US" sz="2000">
                  <a:latin typeface="VNI-Times" pitchFamily="2" charset="0"/>
                </a:rPr>
                <a:t>)</a:t>
              </a:r>
              <a:endParaRPr lang="vi-VN" altLang="en-US" sz="2000">
                <a:latin typeface="VNI-Times" pitchFamily="2" charset="0"/>
              </a:endParaRPr>
            </a:p>
          </p:txBody>
        </p:sp>
      </p:grpSp>
      <p:sp>
        <p:nvSpPr>
          <p:cNvPr id="7" name="TextBox 6">
            <a:extLst>
              <a:ext uri="{FF2B5EF4-FFF2-40B4-BE49-F238E27FC236}">
                <a16:creationId xmlns:a16="http://schemas.microsoft.com/office/drawing/2014/main" id="{CA201EBC-F3BD-43E8-AA0C-97DC2A7E7494}"/>
              </a:ext>
            </a:extLst>
          </p:cNvPr>
          <p:cNvSpPr txBox="1"/>
          <p:nvPr/>
        </p:nvSpPr>
        <p:spPr>
          <a:xfrm>
            <a:off x="69221" y="5339842"/>
            <a:ext cx="4998719" cy="707886"/>
          </a:xfrm>
          <a:prstGeom prst="rect">
            <a:avLst/>
          </a:prstGeom>
          <a:solidFill>
            <a:schemeClr val="accent4">
              <a:lumMod val="20000"/>
              <a:lumOff val="80000"/>
            </a:schemeClr>
          </a:solidFill>
        </p:spPr>
        <p:txBody>
          <a:bodyPr wrap="square" rtlCol="0">
            <a:spAutoFit/>
          </a:bodyPr>
          <a:lstStyle/>
          <a:p>
            <a:pPr algn="ctr"/>
            <a:r>
              <a:rPr lang="en-US" sz="2000" b="1" dirty="0">
                <a:latin typeface="Times New Roman" panose="02020603050405020304" pitchFamily="18" charset="0"/>
                <a:cs typeface="Times New Roman" panose="02020603050405020304" pitchFamily="18" charset="0"/>
              </a:rPr>
              <a:t>HÌNH 13. CƠ SỞ TẾ BÀO HỌC CỦA DI TRUYỀN LIÊN KẾT</a:t>
            </a:r>
          </a:p>
        </p:txBody>
      </p:sp>
      <p:sp>
        <p:nvSpPr>
          <p:cNvPr id="8" name="TextBox 7">
            <a:extLst>
              <a:ext uri="{FF2B5EF4-FFF2-40B4-BE49-F238E27FC236}">
                <a16:creationId xmlns:a16="http://schemas.microsoft.com/office/drawing/2014/main" id="{D38B10F6-B5BD-4100-84F3-B71B7F689100}"/>
              </a:ext>
            </a:extLst>
          </p:cNvPr>
          <p:cNvSpPr txBox="1"/>
          <p:nvPr/>
        </p:nvSpPr>
        <p:spPr>
          <a:xfrm>
            <a:off x="5150491" y="769935"/>
            <a:ext cx="6857999" cy="954107"/>
          </a:xfrm>
          <a:prstGeom prst="rect">
            <a:avLst/>
          </a:prstGeom>
          <a:solidFill>
            <a:schemeClr val="accent5">
              <a:lumMod val="20000"/>
              <a:lumOff val="80000"/>
            </a:schemeClr>
          </a:solidFill>
        </p:spPr>
        <p:txBody>
          <a:bodyPr wrap="square">
            <a:spAutoFit/>
          </a:bodyPr>
          <a:lstStyle/>
          <a:p>
            <a:r>
              <a:rPr lang="en-US" sz="2800" dirty="0">
                <a:latin typeface="Times New Roman" panose="02020603050405020304" pitchFamily="18" charset="0"/>
                <a:cs typeface="Times New Roman" panose="02020603050405020304" pitchFamily="18" charset="0"/>
              </a:rPr>
              <a:t>1. </a:t>
            </a:r>
            <a:r>
              <a:rPr lang="en-US" sz="2800" dirty="0" err="1">
                <a:latin typeface="Times New Roman" panose="02020603050405020304" pitchFamily="18" charset="0"/>
                <a:cs typeface="Times New Roman" panose="02020603050405020304" pitchFamily="18" charset="0"/>
              </a:rPr>
              <a:t>Tại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sao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phép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lai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giữa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ruồi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đực</a:t>
            </a:r>
            <a:r>
              <a:rPr lang="en-US" sz="2800" dirty="0">
                <a:latin typeface="Times New Roman" panose="02020603050405020304" pitchFamily="18" charset="0"/>
                <a:cs typeface="Times New Roman" panose="02020603050405020304" pitchFamily="18" charset="0"/>
              </a:rPr>
              <a:t> F1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ruồi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đen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gọi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phép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lai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tích</a:t>
            </a:r>
            <a:endParaRPr lang="en-US" sz="2800" dirty="0"/>
          </a:p>
        </p:txBody>
      </p:sp>
      <p:sp>
        <p:nvSpPr>
          <p:cNvPr id="9" name="TextBox 8">
            <a:extLst>
              <a:ext uri="{FF2B5EF4-FFF2-40B4-BE49-F238E27FC236}">
                <a16:creationId xmlns:a16="http://schemas.microsoft.com/office/drawing/2014/main" id="{A51317A5-4A6F-47D3-84E4-213A36DA344D}"/>
              </a:ext>
            </a:extLst>
          </p:cNvPr>
          <p:cNvSpPr txBox="1"/>
          <p:nvPr/>
        </p:nvSpPr>
        <p:spPr>
          <a:xfrm>
            <a:off x="6858001" y="148884"/>
            <a:ext cx="3267075" cy="461665"/>
          </a:xfrm>
          <a:prstGeom prst="rect">
            <a:avLst/>
          </a:prstGeom>
          <a:solidFill>
            <a:schemeClr val="accent4">
              <a:lumMod val="20000"/>
              <a:lumOff val="80000"/>
            </a:schemeClr>
          </a:solidFill>
        </p:spPr>
        <p:txBody>
          <a:bodyPr wrap="square">
            <a:spAutoFit/>
          </a:bodyPr>
          <a:lstStyle/>
          <a:p>
            <a:r>
              <a:rPr lang="en-US" sz="2400" b="1" dirty="0">
                <a:latin typeface="Times New Roman" panose="02020603050405020304" pitchFamily="18" charset="0"/>
                <a:cs typeface="Times New Roman" panose="02020603050405020304" pitchFamily="18" charset="0"/>
              </a:rPr>
              <a:t>TRẢ LỜI CÂU HỎI</a:t>
            </a:r>
            <a:endParaRPr lang="en-US" sz="2400" b="1" dirty="0"/>
          </a:p>
        </p:txBody>
      </p:sp>
      <p:sp>
        <p:nvSpPr>
          <p:cNvPr id="10" name="TextBox 9">
            <a:extLst>
              <a:ext uri="{FF2B5EF4-FFF2-40B4-BE49-F238E27FC236}">
                <a16:creationId xmlns:a16="http://schemas.microsoft.com/office/drawing/2014/main" id="{792B5574-214C-4D4F-87EF-684A634B1B98}"/>
              </a:ext>
            </a:extLst>
          </p:cNvPr>
          <p:cNvSpPr txBox="1"/>
          <p:nvPr/>
        </p:nvSpPr>
        <p:spPr>
          <a:xfrm>
            <a:off x="5150489" y="2738689"/>
            <a:ext cx="6972299" cy="1815882"/>
          </a:xfrm>
          <a:prstGeom prst="rect">
            <a:avLst/>
          </a:prstGeom>
          <a:noFill/>
        </p:spPr>
        <p:txBody>
          <a:bodyPr wrap="square">
            <a:spAutoFit/>
          </a:bodyPr>
          <a:lstStyle/>
          <a:p>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Phép</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lai</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giữa</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ruồi</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đực</a:t>
            </a:r>
            <a:r>
              <a:rPr lang="en-US" sz="2800" dirty="0">
                <a:solidFill>
                  <a:schemeClr val="bg1"/>
                </a:solidFill>
                <a:latin typeface="Times New Roman" panose="02020603050405020304" pitchFamily="18" charset="0"/>
                <a:cs typeface="Times New Roman" panose="02020603050405020304" pitchFamily="18" charset="0"/>
              </a:rPr>
              <a:t> F1 </a:t>
            </a:r>
            <a:r>
              <a:rPr lang="en-US" sz="2800" dirty="0" err="1">
                <a:solidFill>
                  <a:schemeClr val="bg1"/>
                </a:solidFill>
                <a:latin typeface="Times New Roman" panose="02020603050405020304" pitchFamily="18" charset="0"/>
                <a:cs typeface="Times New Roman" panose="02020603050405020304" pitchFamily="18" charset="0"/>
              </a:rPr>
              <a:t>với</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ruồi</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cái</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thân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đen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cánh</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cụt</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là</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phép</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lai</a:t>
            </a:r>
            <a:r>
              <a:rPr lang="en-US" sz="2800" dirty="0">
                <a:solidFill>
                  <a:schemeClr val="bg1"/>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giữa</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cá</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thể</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mang</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tính</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trạng</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trội</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với</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cá</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thể</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mang</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tính</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trạng</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lặn</a:t>
            </a:r>
            <a:r>
              <a:rPr lang="en-US" sz="2800" i="1" dirty="0">
                <a:solidFill>
                  <a:srgbClr val="FFFF00"/>
                </a:solidFill>
                <a:latin typeface="Times New Roman" panose="02020603050405020304" pitchFamily="18" charset="0"/>
                <a:cs typeface="Times New Roman" panose="02020603050405020304" pitchFamily="18" charset="0"/>
              </a:rPr>
              <a:t> </a:t>
            </a:r>
          </a:p>
          <a:p>
            <a:r>
              <a:rPr lang="en-US" sz="2800" dirty="0">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Phép</a:t>
            </a:r>
            <a:r>
              <a:rPr lang="en-US" sz="2800" dirty="0">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lai</a:t>
            </a:r>
            <a:r>
              <a:rPr lang="en-US" sz="2800" dirty="0">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phân</a:t>
            </a:r>
            <a:r>
              <a:rPr lang="en-US" sz="2800" dirty="0">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tích</a:t>
            </a:r>
            <a:endParaRPr lang="en-US" sz="2800" dirty="0">
              <a:solidFill>
                <a:srgbClr val="FFFF00"/>
              </a:solidFill>
            </a:endParaRPr>
          </a:p>
        </p:txBody>
      </p:sp>
      <p:sp>
        <p:nvSpPr>
          <p:cNvPr id="11" name="TextBox 10">
            <a:extLst>
              <a:ext uri="{FF2B5EF4-FFF2-40B4-BE49-F238E27FC236}">
                <a16:creationId xmlns:a16="http://schemas.microsoft.com/office/drawing/2014/main" id="{51E9DD65-D134-4E87-8FCC-9F889984E065}"/>
              </a:ext>
            </a:extLst>
          </p:cNvPr>
          <p:cNvSpPr txBox="1"/>
          <p:nvPr/>
        </p:nvSpPr>
        <p:spPr>
          <a:xfrm>
            <a:off x="5031426" y="1824201"/>
            <a:ext cx="7210424" cy="954107"/>
          </a:xfrm>
          <a:prstGeom prst="rect">
            <a:avLst/>
          </a:prstGeom>
          <a:noFill/>
        </p:spPr>
        <p:txBody>
          <a:bodyPr wrap="square">
            <a:spAutoFit/>
          </a:bodyPr>
          <a:lstStyle/>
          <a:p>
            <a:r>
              <a:rPr lang="en-US" sz="2800" dirty="0">
                <a:solidFill>
                  <a:schemeClr val="bg1"/>
                </a:solidFill>
                <a:latin typeface="Times New Roman" panose="02020603050405020304" pitchFamily="18" charset="0"/>
                <a:cs typeface="Times New Roman" panose="02020603050405020304" pitchFamily="18" charset="0"/>
              </a:rPr>
              <a:t>- P </a:t>
            </a:r>
            <a:r>
              <a:rPr lang="en-US" sz="2800" dirty="0" err="1">
                <a:solidFill>
                  <a:schemeClr val="bg1"/>
                </a:solidFill>
                <a:latin typeface="Times New Roman" panose="02020603050405020304" pitchFamily="18" charset="0"/>
                <a:cs typeface="Times New Roman" panose="02020603050405020304" pitchFamily="18" charset="0"/>
              </a:rPr>
              <a:t>thuần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chủng</a:t>
            </a:r>
            <a:r>
              <a:rPr lang="en-US" sz="2800" dirty="0">
                <a:solidFill>
                  <a:schemeClr val="bg1"/>
                </a:solidFill>
                <a:latin typeface="Times New Roman" panose="02020603050405020304" pitchFamily="18" charset="0"/>
                <a:cs typeface="Times New Roman" panose="02020603050405020304" pitchFamily="18" charset="0"/>
              </a:rPr>
              <a:t>, F1 </a:t>
            </a:r>
            <a:r>
              <a:rPr lang="en-US" sz="2800" dirty="0" err="1">
                <a:solidFill>
                  <a:schemeClr val="bg1"/>
                </a:solidFill>
                <a:latin typeface="Times New Roman" panose="02020603050405020304" pitchFamily="18" charset="0"/>
                <a:cs typeface="Times New Roman" panose="02020603050405020304" pitchFamily="18" charset="0"/>
              </a:rPr>
              <a:t>đồng</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tính</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a:solidFill>
                  <a:schemeClr val="bg1"/>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chemeClr val="bg1"/>
                </a:solidFill>
                <a:latin typeface="Times New Roman" panose="02020603050405020304" pitchFamily="18" charset="0"/>
                <a:cs typeface="Times New Roman" panose="02020603050405020304" pitchFamily="18" charset="0"/>
                <a:sym typeface="Wingdings" panose="05000000000000000000" pitchFamily="2" charset="2"/>
              </a:rPr>
              <a:t>thân</a:t>
            </a:r>
            <a:r>
              <a:rPr lang="en-US" sz="2800" dirty="0">
                <a:solidFill>
                  <a:schemeClr val="bg1"/>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chemeClr val="bg1"/>
                </a:solidFill>
                <a:latin typeface="Times New Roman" panose="02020603050405020304" pitchFamily="18" charset="0"/>
                <a:cs typeface="Times New Roman" panose="02020603050405020304" pitchFamily="18" charset="0"/>
                <a:sym typeface="Wingdings" panose="05000000000000000000" pitchFamily="2" charset="2"/>
              </a:rPr>
              <a:t>xám</a:t>
            </a:r>
            <a:r>
              <a:rPr lang="en-US" sz="2800" dirty="0">
                <a:solidFill>
                  <a:schemeClr val="bg1"/>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chemeClr val="bg1"/>
                </a:solidFill>
                <a:latin typeface="Times New Roman" panose="02020603050405020304" pitchFamily="18" charset="0"/>
                <a:cs typeface="Times New Roman" panose="02020603050405020304" pitchFamily="18" charset="0"/>
                <a:sym typeface="Wingdings" panose="05000000000000000000" pitchFamily="2" charset="2"/>
              </a:rPr>
              <a:t>cánh</a:t>
            </a:r>
            <a:r>
              <a:rPr lang="en-US" sz="2800" dirty="0">
                <a:solidFill>
                  <a:schemeClr val="bg1"/>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chemeClr val="bg1"/>
                </a:solidFill>
                <a:latin typeface="Times New Roman" panose="02020603050405020304" pitchFamily="18" charset="0"/>
                <a:cs typeface="Times New Roman" panose="02020603050405020304" pitchFamily="18" charset="0"/>
                <a:sym typeface="Wingdings" panose="05000000000000000000" pitchFamily="2" charset="2"/>
              </a:rPr>
              <a:t>dài</a:t>
            </a:r>
            <a:r>
              <a:rPr lang="en-US" sz="2800" dirty="0">
                <a:solidFill>
                  <a:schemeClr val="bg1"/>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chemeClr val="bg1"/>
                </a:solidFill>
                <a:latin typeface="Times New Roman" panose="02020603050405020304" pitchFamily="18" charset="0"/>
                <a:cs typeface="Times New Roman" panose="02020603050405020304" pitchFamily="18" charset="0"/>
                <a:sym typeface="Wingdings" panose="05000000000000000000" pitchFamily="2" charset="2"/>
              </a:rPr>
              <a:t>là</a:t>
            </a:r>
            <a:r>
              <a:rPr lang="en-US" sz="2800" dirty="0">
                <a:solidFill>
                  <a:schemeClr val="bg1"/>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chemeClr val="bg1"/>
                </a:solidFill>
                <a:latin typeface="Times New Roman" panose="02020603050405020304" pitchFamily="18" charset="0"/>
                <a:cs typeface="Times New Roman" panose="02020603050405020304" pitchFamily="18" charset="0"/>
                <a:sym typeface="Wingdings" panose="05000000000000000000" pitchFamily="2" charset="2"/>
              </a:rPr>
              <a:t>tính</a:t>
            </a:r>
            <a:r>
              <a:rPr lang="en-US" sz="2800" dirty="0">
                <a:solidFill>
                  <a:schemeClr val="bg1"/>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chemeClr val="bg1"/>
                </a:solidFill>
                <a:latin typeface="Times New Roman" panose="02020603050405020304" pitchFamily="18" charset="0"/>
                <a:cs typeface="Times New Roman" panose="02020603050405020304" pitchFamily="18" charset="0"/>
                <a:sym typeface="Wingdings" panose="05000000000000000000" pitchFamily="2" charset="2"/>
              </a:rPr>
              <a:t>trạng</a:t>
            </a:r>
            <a:r>
              <a:rPr lang="en-US" sz="2800" dirty="0">
                <a:solidFill>
                  <a:schemeClr val="bg1"/>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chemeClr val="bg1"/>
                </a:solidFill>
                <a:latin typeface="Times New Roman" panose="02020603050405020304" pitchFamily="18" charset="0"/>
                <a:cs typeface="Times New Roman" panose="02020603050405020304" pitchFamily="18" charset="0"/>
                <a:sym typeface="Wingdings" panose="05000000000000000000" pitchFamily="2" charset="2"/>
              </a:rPr>
              <a:t>trội</a:t>
            </a:r>
            <a:r>
              <a:rPr lang="en-US" sz="2800" dirty="0">
                <a:solidFill>
                  <a:schemeClr val="bg1"/>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chemeClr val="bg1"/>
                </a:solidFill>
                <a:latin typeface="Times New Roman" panose="02020603050405020304" pitchFamily="18" charset="0"/>
                <a:cs typeface="Times New Roman" panose="02020603050405020304" pitchFamily="18" charset="0"/>
                <a:sym typeface="Wingdings" panose="05000000000000000000" pitchFamily="2" charset="2"/>
              </a:rPr>
              <a:t>thân</a:t>
            </a:r>
            <a:r>
              <a:rPr lang="en-US" sz="2800" dirty="0">
                <a:solidFill>
                  <a:schemeClr val="bg1"/>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chemeClr val="bg1"/>
                </a:solidFill>
                <a:latin typeface="Times New Roman" panose="02020603050405020304" pitchFamily="18" charset="0"/>
                <a:cs typeface="Times New Roman" panose="02020603050405020304" pitchFamily="18" charset="0"/>
                <a:sym typeface="Wingdings" panose="05000000000000000000" pitchFamily="2" charset="2"/>
              </a:rPr>
              <a:t>đen</a:t>
            </a:r>
            <a:r>
              <a:rPr lang="en-US" sz="2800" dirty="0">
                <a:solidFill>
                  <a:schemeClr val="bg1"/>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chemeClr val="bg1"/>
                </a:solidFill>
                <a:latin typeface="Times New Roman" panose="02020603050405020304" pitchFamily="18" charset="0"/>
                <a:cs typeface="Times New Roman" panose="02020603050405020304" pitchFamily="18" charset="0"/>
                <a:sym typeface="Wingdings" panose="05000000000000000000" pitchFamily="2" charset="2"/>
              </a:rPr>
              <a:t>cánh</a:t>
            </a:r>
            <a:r>
              <a:rPr lang="en-US" sz="2800" dirty="0">
                <a:solidFill>
                  <a:schemeClr val="bg1"/>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chemeClr val="bg1"/>
                </a:solidFill>
                <a:latin typeface="Times New Roman" panose="02020603050405020304" pitchFamily="18" charset="0"/>
                <a:cs typeface="Times New Roman" panose="02020603050405020304" pitchFamily="18" charset="0"/>
                <a:sym typeface="Wingdings" panose="05000000000000000000" pitchFamily="2" charset="2"/>
              </a:rPr>
              <a:t>cụt</a:t>
            </a:r>
            <a:r>
              <a:rPr lang="en-US" sz="2800" dirty="0">
                <a:solidFill>
                  <a:schemeClr val="bg1"/>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chemeClr val="bg1"/>
                </a:solidFill>
                <a:latin typeface="Times New Roman" panose="02020603050405020304" pitchFamily="18" charset="0"/>
                <a:cs typeface="Times New Roman" panose="02020603050405020304" pitchFamily="18" charset="0"/>
                <a:sym typeface="Wingdings" panose="05000000000000000000" pitchFamily="2" charset="2"/>
              </a:rPr>
              <a:t>là</a:t>
            </a:r>
            <a:r>
              <a:rPr lang="en-US" sz="2800" dirty="0">
                <a:solidFill>
                  <a:schemeClr val="bg1"/>
                </a:solidFill>
                <a:latin typeface="Times New Roman" panose="02020603050405020304" pitchFamily="18" charset="0"/>
                <a:cs typeface="Times New Roman" panose="02020603050405020304" pitchFamily="18" charset="0"/>
                <a:sym typeface="Wingdings" panose="05000000000000000000" pitchFamily="2" charset="2"/>
              </a:rPr>
              <a:t> TT </a:t>
            </a:r>
            <a:r>
              <a:rPr lang="en-US" sz="2800" dirty="0" err="1">
                <a:solidFill>
                  <a:schemeClr val="bg1"/>
                </a:solidFill>
                <a:latin typeface="Times New Roman" panose="02020603050405020304" pitchFamily="18" charset="0"/>
                <a:cs typeface="Times New Roman" panose="02020603050405020304" pitchFamily="18" charset="0"/>
                <a:sym typeface="Wingdings" panose="05000000000000000000" pitchFamily="2" charset="2"/>
              </a:rPr>
              <a:t>lặn</a:t>
            </a:r>
            <a:endParaRPr lang="en-US" sz="2800" dirty="0">
              <a:solidFill>
                <a:schemeClr val="bg1"/>
              </a:solidFill>
            </a:endParaRPr>
          </a:p>
        </p:txBody>
      </p:sp>
      <p:sp>
        <p:nvSpPr>
          <p:cNvPr id="12" name="TextBox 11">
            <a:extLst>
              <a:ext uri="{FF2B5EF4-FFF2-40B4-BE49-F238E27FC236}">
                <a16:creationId xmlns:a16="http://schemas.microsoft.com/office/drawing/2014/main" id="{C21D6AF4-E69C-49D2-A8DF-A3773C391DB2}"/>
              </a:ext>
            </a:extLst>
          </p:cNvPr>
          <p:cNvSpPr txBox="1"/>
          <p:nvPr/>
        </p:nvSpPr>
        <p:spPr>
          <a:xfrm>
            <a:off x="5150491" y="4813932"/>
            <a:ext cx="6857999" cy="954107"/>
          </a:xfrm>
          <a:prstGeom prst="rect">
            <a:avLst/>
          </a:prstGeom>
          <a:solidFill>
            <a:schemeClr val="accent5">
              <a:lumMod val="20000"/>
              <a:lumOff val="80000"/>
            </a:schemeClr>
          </a:solidFill>
        </p:spPr>
        <p:txBody>
          <a:bodyPr wrap="square">
            <a:spAutoFit/>
          </a:bodyPr>
          <a:lstStyle/>
          <a:p>
            <a:r>
              <a:rPr lang="en-US" sz="2800" dirty="0">
                <a:latin typeface="Times New Roman" panose="02020603050405020304" pitchFamily="18" charset="0"/>
                <a:cs typeface="Times New Roman" panose="02020603050405020304" pitchFamily="18" charset="0"/>
              </a:rPr>
              <a:t>2. </a:t>
            </a:r>
            <a:r>
              <a:rPr lang="en-US" sz="2800" dirty="0" err="1">
                <a:latin typeface="Times New Roman" panose="02020603050405020304" pitchFamily="18" charset="0"/>
                <a:cs typeface="Times New Roman" panose="02020603050405020304" pitchFamily="18" charset="0"/>
              </a:rPr>
              <a:t>Moocgan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phép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lai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tích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nhằm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đích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gì</a:t>
            </a:r>
            <a:r>
              <a:rPr lang="en-US" sz="2800" dirty="0">
                <a:latin typeface="Times New Roman" panose="02020603050405020304" pitchFamily="18" charset="0"/>
                <a:cs typeface="Times New Roman" panose="02020603050405020304" pitchFamily="18" charset="0"/>
              </a:rPr>
              <a:t>?</a:t>
            </a:r>
            <a:endParaRPr lang="en-US" sz="2800" dirty="0"/>
          </a:p>
        </p:txBody>
      </p:sp>
      <p:sp>
        <p:nvSpPr>
          <p:cNvPr id="13" name="TextBox 12">
            <a:extLst>
              <a:ext uri="{FF2B5EF4-FFF2-40B4-BE49-F238E27FC236}">
                <a16:creationId xmlns:a16="http://schemas.microsoft.com/office/drawing/2014/main" id="{CF3B8B64-055C-42C5-8289-9204B9FA8579}"/>
              </a:ext>
            </a:extLst>
          </p:cNvPr>
          <p:cNvSpPr txBox="1"/>
          <p:nvPr/>
        </p:nvSpPr>
        <p:spPr>
          <a:xfrm>
            <a:off x="5150487" y="5795290"/>
            <a:ext cx="7210424" cy="954107"/>
          </a:xfrm>
          <a:prstGeom prst="rect">
            <a:avLst/>
          </a:prstGeom>
          <a:noFill/>
        </p:spPr>
        <p:txBody>
          <a:bodyPr wrap="square">
            <a:spAutoFit/>
          </a:bodyPr>
          <a:lstStyle/>
          <a:p>
            <a:r>
              <a:rPr lang="en-US" sz="2800" dirty="0" err="1">
                <a:solidFill>
                  <a:schemeClr val="bg1"/>
                </a:solidFill>
                <a:latin typeface="Times New Roman" panose="02020603050405020304" pitchFamily="18" charset="0"/>
                <a:cs typeface="Times New Roman" panose="02020603050405020304" pitchFamily="18" charset="0"/>
              </a:rPr>
              <a:t>Để</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kiểm</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tra</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kiểu</a:t>
            </a:r>
            <a:r>
              <a:rPr lang="en-US" sz="2800" dirty="0">
                <a:solidFill>
                  <a:schemeClr val="bg1"/>
                </a:solidFill>
                <a:latin typeface="Times New Roman" panose="02020603050405020304" pitchFamily="18" charset="0"/>
                <a:cs typeface="Times New Roman" panose="02020603050405020304" pitchFamily="18" charset="0"/>
              </a:rPr>
              <a:t> gen </a:t>
            </a:r>
            <a:r>
              <a:rPr lang="en-US" sz="2800" dirty="0" err="1">
                <a:solidFill>
                  <a:schemeClr val="bg1"/>
                </a:solidFill>
                <a:latin typeface="Times New Roman" panose="02020603050405020304" pitchFamily="18" charset="0"/>
                <a:cs typeface="Times New Roman" panose="02020603050405020304" pitchFamily="18" charset="0"/>
              </a:rPr>
              <a:t>của</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ruồi</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giấm</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thân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xám</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cánh</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dài</a:t>
            </a:r>
            <a:r>
              <a:rPr lang="en-US" sz="2800" dirty="0">
                <a:solidFill>
                  <a:schemeClr val="bg1"/>
                </a:solidFill>
                <a:latin typeface="Times New Roman" panose="02020603050405020304" pitchFamily="18" charset="0"/>
                <a:cs typeface="Times New Roman" panose="02020603050405020304" pitchFamily="18" charset="0"/>
              </a:rPr>
              <a:t> F1</a:t>
            </a:r>
            <a:endParaRPr lang="en-US" sz="2800" dirty="0">
              <a:solidFill>
                <a:schemeClr val="bg1"/>
              </a:solidFill>
            </a:endParaRPr>
          </a:p>
        </p:txBody>
      </p:sp>
    </p:spTree>
    <p:extLst>
      <p:ext uri="{BB962C8B-B14F-4D97-AF65-F5344CB8AC3E}">
        <p14:creationId xmlns:p14="http://schemas.microsoft.com/office/powerpoint/2010/main" val="2791692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down)">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down)">
                                      <p:cBhvr>
                                        <p:cTn id="2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p:bldP spid="11" grpId="0"/>
      <p:bldP spid="12" grpId="0" animBg="1"/>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5559AC6D-A9CF-46B2-8BDE-5E372DCE07E1}"/>
              </a:ext>
            </a:extLst>
          </p:cNvPr>
          <p:cNvSpPr txBox="1"/>
          <p:nvPr/>
        </p:nvSpPr>
        <p:spPr>
          <a:xfrm>
            <a:off x="38660" y="203805"/>
            <a:ext cx="12115167" cy="954107"/>
          </a:xfrm>
          <a:prstGeom prst="rect">
            <a:avLst/>
          </a:prstGeom>
          <a:solidFill>
            <a:schemeClr val="accent5">
              <a:lumMod val="20000"/>
              <a:lumOff val="80000"/>
            </a:schemeClr>
          </a:solidFill>
        </p:spPr>
        <p:txBody>
          <a:bodyPr wrap="square">
            <a:spAutoFit/>
          </a:bodyPr>
          <a:lstStyle/>
          <a:p>
            <a:r>
              <a:rPr lang="en-US" sz="2800" b="1" dirty="0">
                <a:latin typeface="Times New Roman" panose="02020603050405020304" pitchFamily="18" charset="0"/>
                <a:cs typeface="Times New Roman" panose="02020603050405020304" pitchFamily="18" charset="0"/>
              </a:rPr>
              <a:t>3. </a:t>
            </a:r>
            <a:r>
              <a:rPr lang="en-US" sz="2800" b="1" dirty="0" err="1">
                <a:latin typeface="Times New Roman" panose="02020603050405020304" pitchFamily="18" charset="0"/>
                <a:cs typeface="Times New Roman" panose="02020603050405020304" pitchFamily="18" charset="0"/>
              </a:rPr>
              <a:t>Vì</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sao</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dựa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vào</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kiểu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hình</a:t>
            </a:r>
            <a:r>
              <a:rPr lang="en-US" sz="2800" b="1" dirty="0">
                <a:latin typeface="Times New Roman" panose="02020603050405020304" pitchFamily="18" charset="0"/>
                <a:cs typeface="Times New Roman" panose="02020603050405020304" pitchFamily="18" charset="0"/>
              </a:rPr>
              <a:t> 1:1 ở F</a:t>
            </a:r>
            <a:r>
              <a:rPr lang="en-US" sz="2800" b="1" baseline="-25000" dirty="0">
                <a:latin typeface="Times New Roman" panose="02020603050405020304" pitchFamily="18" charset="0"/>
                <a:cs typeface="Times New Roman" panose="02020603050405020304" pitchFamily="18" charset="0"/>
              </a:rPr>
              <a:t>B</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Moocgan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lại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cho</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rằng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các</a:t>
            </a:r>
            <a:r>
              <a:rPr lang="en-US" sz="2800" b="1" dirty="0">
                <a:latin typeface="Times New Roman" panose="02020603050405020304" pitchFamily="18" charset="0"/>
                <a:cs typeface="Times New Roman" panose="02020603050405020304" pitchFamily="18" charset="0"/>
              </a:rPr>
              <a:t> gen </a:t>
            </a:r>
            <a:r>
              <a:rPr lang="en-US" sz="2800" b="1" dirty="0" err="1">
                <a:latin typeface="Times New Roman" panose="02020603050405020304" pitchFamily="18" charset="0"/>
                <a:cs typeface="Times New Roman" panose="02020603050405020304" pitchFamily="18" charset="0"/>
              </a:rPr>
              <a:t>quy</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định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màu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sắc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thân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và</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hình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dạng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cánh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cùng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nằm</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trên</a:t>
            </a:r>
            <a:r>
              <a:rPr lang="en-US" sz="2800" b="1" dirty="0">
                <a:latin typeface="Times New Roman" panose="02020603050405020304" pitchFamily="18" charset="0"/>
                <a:cs typeface="Times New Roman" panose="02020603050405020304" pitchFamily="18" charset="0"/>
              </a:rPr>
              <a:t> 1 NST (</a:t>
            </a:r>
            <a:r>
              <a:rPr lang="en-US" sz="2800" b="1" dirty="0" err="1">
                <a:latin typeface="Times New Roman" panose="02020603050405020304" pitchFamily="18" charset="0"/>
                <a:cs typeface="Times New Roman" panose="02020603050405020304" pitchFamily="18" charset="0"/>
              </a:rPr>
              <a:t>liên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kết</a:t>
            </a:r>
            <a:r>
              <a:rPr lang="en-US" sz="2800" b="1" dirty="0">
                <a:latin typeface="Times New Roman" panose="02020603050405020304" pitchFamily="18" charset="0"/>
                <a:cs typeface="Times New Roman" panose="02020603050405020304" pitchFamily="18" charset="0"/>
              </a:rPr>
              <a:t> gen) ?</a:t>
            </a:r>
            <a:endParaRPr lang="en-US" sz="2800" b="1" dirty="0"/>
          </a:p>
        </p:txBody>
      </p:sp>
      <p:sp>
        <p:nvSpPr>
          <p:cNvPr id="10" name="TextBox 9">
            <a:extLst>
              <a:ext uri="{FF2B5EF4-FFF2-40B4-BE49-F238E27FC236}">
                <a16:creationId xmlns:a16="http://schemas.microsoft.com/office/drawing/2014/main" id="{06D9D421-EF87-4AD7-894B-2F3E543D3D3C}"/>
              </a:ext>
            </a:extLst>
          </p:cNvPr>
          <p:cNvSpPr txBox="1"/>
          <p:nvPr/>
        </p:nvSpPr>
        <p:spPr>
          <a:xfrm>
            <a:off x="76757" y="1333904"/>
            <a:ext cx="10102531" cy="523220"/>
          </a:xfrm>
          <a:prstGeom prst="rect">
            <a:avLst/>
          </a:prstGeom>
          <a:noFill/>
        </p:spPr>
        <p:txBody>
          <a:bodyPr wrap="square">
            <a:spAutoFit/>
          </a:bodyPr>
          <a:lstStyle/>
          <a:p>
            <a:r>
              <a:rPr lang="en-US" sz="2800" dirty="0">
                <a:solidFill>
                  <a:schemeClr val="bg1"/>
                </a:solidFill>
                <a:latin typeface="Times New Roman" panose="02020603050405020304" pitchFamily="18" charset="0"/>
                <a:cs typeface="Times New Roman" panose="02020603050405020304" pitchFamily="18" charset="0"/>
              </a:rPr>
              <a:t>- P </a:t>
            </a:r>
            <a:r>
              <a:rPr lang="en-US" sz="2800" dirty="0" err="1">
                <a:solidFill>
                  <a:schemeClr val="bg1"/>
                </a:solidFill>
                <a:latin typeface="Times New Roman" panose="02020603050405020304" pitchFamily="18" charset="0"/>
                <a:cs typeface="Times New Roman" panose="02020603050405020304" pitchFamily="18" charset="0"/>
              </a:rPr>
              <a:t>thuần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chủng</a:t>
            </a:r>
            <a:r>
              <a:rPr lang="en-US" sz="2800" dirty="0">
                <a:solidFill>
                  <a:schemeClr val="bg1"/>
                </a:solidFill>
                <a:latin typeface="Times New Roman" panose="02020603050405020304" pitchFamily="18" charset="0"/>
                <a:cs typeface="Times New Roman" panose="02020603050405020304" pitchFamily="18" charset="0"/>
              </a:rPr>
              <a:t>, F1 </a:t>
            </a:r>
            <a:r>
              <a:rPr lang="en-US" sz="2800" dirty="0" err="1">
                <a:solidFill>
                  <a:schemeClr val="bg1"/>
                </a:solidFill>
                <a:latin typeface="Times New Roman" panose="02020603050405020304" pitchFamily="18" charset="0"/>
                <a:cs typeface="Times New Roman" panose="02020603050405020304" pitchFamily="18" charset="0"/>
              </a:rPr>
              <a:t>đồng</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tính</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sym typeface="Wingdings" panose="05000000000000000000" pitchFamily="2" charset="2"/>
              </a:rPr>
              <a:t>và</a:t>
            </a:r>
            <a:r>
              <a:rPr lang="en-US" sz="2800" dirty="0">
                <a:solidFill>
                  <a:schemeClr val="bg1"/>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chemeClr val="bg1"/>
                </a:solidFill>
                <a:latin typeface="Times New Roman" panose="02020603050405020304" pitchFamily="18" charset="0"/>
                <a:cs typeface="Times New Roman" panose="02020603050405020304" pitchFamily="18" charset="0"/>
                <a:sym typeface="Wingdings" panose="05000000000000000000" pitchFamily="2" charset="2"/>
              </a:rPr>
              <a:t>dị</a:t>
            </a:r>
            <a:r>
              <a:rPr lang="en-US" sz="2800" dirty="0">
                <a:solidFill>
                  <a:schemeClr val="bg1"/>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chemeClr val="bg1"/>
                </a:solidFill>
                <a:latin typeface="Times New Roman" panose="02020603050405020304" pitchFamily="18" charset="0"/>
                <a:cs typeface="Times New Roman" panose="02020603050405020304" pitchFamily="18" charset="0"/>
                <a:sym typeface="Wingdings" panose="05000000000000000000" pitchFamily="2" charset="2"/>
              </a:rPr>
              <a:t>hợp</a:t>
            </a:r>
            <a:r>
              <a:rPr lang="en-US" sz="2800" dirty="0">
                <a:solidFill>
                  <a:schemeClr val="bg1"/>
                </a:solidFill>
                <a:latin typeface="Times New Roman" panose="02020603050405020304" pitchFamily="18" charset="0"/>
                <a:cs typeface="Times New Roman" panose="02020603050405020304" pitchFamily="18" charset="0"/>
                <a:sym typeface="Wingdings" panose="05000000000000000000" pitchFamily="2" charset="2"/>
              </a:rPr>
              <a:t> 2 </a:t>
            </a:r>
            <a:r>
              <a:rPr lang="en-US" sz="2800" dirty="0" err="1">
                <a:solidFill>
                  <a:schemeClr val="bg1"/>
                </a:solidFill>
                <a:latin typeface="Times New Roman" panose="02020603050405020304" pitchFamily="18" charset="0"/>
                <a:cs typeface="Times New Roman" panose="02020603050405020304" pitchFamily="18" charset="0"/>
                <a:sym typeface="Wingdings" panose="05000000000000000000" pitchFamily="2" charset="2"/>
              </a:rPr>
              <a:t>cặp</a:t>
            </a:r>
            <a:r>
              <a:rPr lang="en-US" sz="2800" dirty="0">
                <a:solidFill>
                  <a:schemeClr val="bg1"/>
                </a:solidFill>
                <a:latin typeface="Times New Roman" panose="02020603050405020304" pitchFamily="18" charset="0"/>
                <a:cs typeface="Times New Roman" panose="02020603050405020304" pitchFamily="18" charset="0"/>
                <a:sym typeface="Wingdings" panose="05000000000000000000" pitchFamily="2" charset="2"/>
              </a:rPr>
              <a:t> gen</a:t>
            </a:r>
            <a:endParaRPr lang="en-US" sz="2800" dirty="0">
              <a:solidFill>
                <a:schemeClr val="bg1"/>
              </a:solidFill>
            </a:endParaRPr>
          </a:p>
        </p:txBody>
      </p:sp>
      <p:sp>
        <p:nvSpPr>
          <p:cNvPr id="12" name="TextBox 11">
            <a:extLst>
              <a:ext uri="{FF2B5EF4-FFF2-40B4-BE49-F238E27FC236}">
                <a16:creationId xmlns:a16="http://schemas.microsoft.com/office/drawing/2014/main" id="{13BA1AD4-9071-46D1-9E6E-990EA0313DC4}"/>
              </a:ext>
            </a:extLst>
          </p:cNvPr>
          <p:cNvSpPr txBox="1"/>
          <p:nvPr/>
        </p:nvSpPr>
        <p:spPr>
          <a:xfrm>
            <a:off x="1489711" y="1814231"/>
            <a:ext cx="9740264" cy="523220"/>
          </a:xfrm>
          <a:prstGeom prst="rect">
            <a:avLst/>
          </a:prstGeom>
          <a:noFill/>
        </p:spPr>
        <p:txBody>
          <a:bodyPr wrap="square">
            <a:spAutoFit/>
          </a:bodyPr>
          <a:lstStyle/>
          <a:p>
            <a:r>
              <a:rPr lang="en-US" sz="2800" dirty="0">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Nếu</a:t>
            </a:r>
            <a:r>
              <a:rPr lang="en-US" sz="2800" dirty="0">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 di </a:t>
            </a:r>
            <a:r>
              <a:rPr lang="en-US" sz="2800" dirty="0" err="1">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truyền</a:t>
            </a:r>
            <a:r>
              <a:rPr lang="en-US" sz="2800" dirty="0">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độc</a:t>
            </a:r>
            <a:r>
              <a:rPr lang="en-US" sz="2800" dirty="0">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lập</a:t>
            </a:r>
            <a:r>
              <a:rPr lang="en-US" sz="2800" dirty="0">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thì</a:t>
            </a:r>
            <a:r>
              <a:rPr lang="en-US" sz="2800" dirty="0">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sẽ</a:t>
            </a:r>
            <a:r>
              <a:rPr lang="en-US" sz="2800" dirty="0">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tạo</a:t>
            </a:r>
            <a:r>
              <a:rPr lang="en-US" sz="2800" dirty="0">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 4 </a:t>
            </a:r>
            <a:r>
              <a:rPr lang="en-US" sz="2800" dirty="0" err="1">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giao</a:t>
            </a:r>
            <a:r>
              <a:rPr lang="en-US" sz="2800" dirty="0">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tử</a:t>
            </a:r>
            <a:r>
              <a:rPr lang="en-US" sz="2800" dirty="0">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với</a:t>
            </a:r>
            <a:r>
              <a:rPr lang="en-US" sz="2800" dirty="0">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tỉ</a:t>
            </a:r>
            <a:r>
              <a:rPr lang="en-US" sz="2800" dirty="0">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lệ</a:t>
            </a:r>
            <a:r>
              <a:rPr lang="en-US" sz="2800" dirty="0">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ngang</a:t>
            </a:r>
            <a:r>
              <a:rPr lang="en-US" sz="2800" dirty="0">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nhau</a:t>
            </a:r>
            <a:endParaRPr lang="en-US" sz="2800" dirty="0">
              <a:solidFill>
                <a:srgbClr val="FFFF00"/>
              </a:solidFill>
            </a:endParaRPr>
          </a:p>
        </p:txBody>
      </p:sp>
      <p:sp>
        <p:nvSpPr>
          <p:cNvPr id="13" name="TextBox 12">
            <a:extLst>
              <a:ext uri="{FF2B5EF4-FFF2-40B4-BE49-F238E27FC236}">
                <a16:creationId xmlns:a16="http://schemas.microsoft.com/office/drawing/2014/main" id="{88C134B5-49A8-49C2-8BC1-17C366A55EE6}"/>
              </a:ext>
            </a:extLst>
          </p:cNvPr>
          <p:cNvSpPr txBox="1"/>
          <p:nvPr/>
        </p:nvSpPr>
        <p:spPr>
          <a:xfrm>
            <a:off x="5" y="2338397"/>
            <a:ext cx="12115167" cy="523220"/>
          </a:xfrm>
          <a:prstGeom prst="rect">
            <a:avLst/>
          </a:prstGeom>
          <a:noFill/>
        </p:spPr>
        <p:txBody>
          <a:bodyPr wrap="square">
            <a:spAutoFit/>
          </a:bodyPr>
          <a:lstStyle/>
          <a:p>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Ruồi</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cái</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thân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đen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cánh</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cụt</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là</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cá</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thể</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mang</a:t>
            </a:r>
            <a:r>
              <a:rPr lang="en-US" sz="2800" dirty="0">
                <a:solidFill>
                  <a:schemeClr val="bg1"/>
                </a:solidFill>
                <a:latin typeface="Times New Roman" panose="02020603050405020304" pitchFamily="18" charset="0"/>
                <a:cs typeface="Times New Roman" panose="02020603050405020304" pitchFamily="18" charset="0"/>
              </a:rPr>
              <a:t> TT </a:t>
            </a:r>
            <a:r>
              <a:rPr lang="en-US" sz="2800" dirty="0" err="1">
                <a:solidFill>
                  <a:schemeClr val="bg1"/>
                </a:solidFill>
                <a:latin typeface="Times New Roman" panose="02020603050405020304" pitchFamily="18" charset="0"/>
                <a:cs typeface="Times New Roman" panose="02020603050405020304" pitchFamily="18" charset="0"/>
              </a:rPr>
              <a:t>lặn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có</a:t>
            </a:r>
            <a:r>
              <a:rPr lang="en-US" sz="2800" dirty="0">
                <a:solidFill>
                  <a:schemeClr val="bg1"/>
                </a:solidFill>
                <a:latin typeface="Times New Roman" panose="02020603050405020304" pitchFamily="18" charset="0"/>
                <a:cs typeface="Times New Roman" panose="02020603050405020304" pitchFamily="18" charset="0"/>
              </a:rPr>
              <a:t> KG </a:t>
            </a:r>
            <a:r>
              <a:rPr lang="en-US" sz="2800" dirty="0" err="1">
                <a:solidFill>
                  <a:schemeClr val="bg1"/>
                </a:solidFill>
                <a:latin typeface="Times New Roman" panose="02020603050405020304" pitchFamily="18" charset="0"/>
                <a:cs typeface="Times New Roman" panose="02020603050405020304" pitchFamily="18" charset="0"/>
              </a:rPr>
              <a:t>đồng</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hợp</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lặn</a:t>
            </a:r>
            <a:r>
              <a:rPr lang="en-US" sz="2800" dirty="0">
                <a:solidFill>
                  <a:schemeClr val="bg1"/>
                </a:solidFill>
                <a:latin typeface="Times New Roman" panose="02020603050405020304" pitchFamily="18" charset="0"/>
                <a:cs typeface="Times New Roman" panose="02020603050405020304" pitchFamily="18" charset="0"/>
              </a:rPr>
              <a:t> 2 </a:t>
            </a:r>
            <a:r>
              <a:rPr lang="en-US" sz="2800" dirty="0" err="1">
                <a:solidFill>
                  <a:schemeClr val="bg1"/>
                </a:solidFill>
                <a:latin typeface="Times New Roman" panose="02020603050405020304" pitchFamily="18" charset="0"/>
                <a:cs typeface="Times New Roman" panose="02020603050405020304" pitchFamily="18" charset="0"/>
              </a:rPr>
              <a:t>cặp</a:t>
            </a:r>
            <a:r>
              <a:rPr lang="en-US" sz="2800" dirty="0">
                <a:solidFill>
                  <a:schemeClr val="bg1"/>
                </a:solidFill>
                <a:latin typeface="Times New Roman" panose="02020603050405020304" pitchFamily="18" charset="0"/>
                <a:cs typeface="Times New Roman" panose="02020603050405020304" pitchFamily="18" charset="0"/>
              </a:rPr>
              <a:t> gen</a:t>
            </a:r>
            <a:endParaRPr lang="en-US" sz="2800" dirty="0">
              <a:solidFill>
                <a:schemeClr val="bg1"/>
              </a:solidFill>
            </a:endParaRPr>
          </a:p>
        </p:txBody>
      </p:sp>
      <p:sp>
        <p:nvSpPr>
          <p:cNvPr id="15" name="TextBox 14">
            <a:extLst>
              <a:ext uri="{FF2B5EF4-FFF2-40B4-BE49-F238E27FC236}">
                <a16:creationId xmlns:a16="http://schemas.microsoft.com/office/drawing/2014/main" id="{F28F8AFC-4B78-4F7A-9EBC-E0DF7DD69881}"/>
              </a:ext>
            </a:extLst>
          </p:cNvPr>
          <p:cNvSpPr txBox="1"/>
          <p:nvPr/>
        </p:nvSpPr>
        <p:spPr>
          <a:xfrm>
            <a:off x="1680211" y="2843034"/>
            <a:ext cx="2669540" cy="523220"/>
          </a:xfrm>
          <a:prstGeom prst="rect">
            <a:avLst/>
          </a:prstGeom>
          <a:noFill/>
        </p:spPr>
        <p:txBody>
          <a:bodyPr wrap="square">
            <a:spAutoFit/>
          </a:bodyPr>
          <a:lstStyle/>
          <a:p>
            <a:r>
              <a:rPr lang="en-US" sz="2800" dirty="0">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tạo</a:t>
            </a:r>
            <a:r>
              <a:rPr lang="en-US" sz="2800" dirty="0">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 1 </a:t>
            </a:r>
            <a:r>
              <a:rPr lang="en-US" sz="2800" dirty="0" err="1">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giao</a:t>
            </a:r>
            <a:r>
              <a:rPr lang="en-US" sz="2800" dirty="0">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tử</a:t>
            </a:r>
            <a:r>
              <a:rPr lang="en-US" sz="2800" dirty="0">
                <a:solidFill>
                  <a:srgbClr val="FFFF00"/>
                </a:solidFill>
                <a:latin typeface="Times New Roman" panose="02020603050405020304" pitchFamily="18" charset="0"/>
                <a:cs typeface="Times New Roman" panose="02020603050405020304" pitchFamily="18" charset="0"/>
              </a:rPr>
              <a:t> </a:t>
            </a:r>
            <a:endParaRPr lang="en-US" sz="2800" dirty="0">
              <a:solidFill>
                <a:srgbClr val="FFFF00"/>
              </a:solidFill>
            </a:endParaRPr>
          </a:p>
        </p:txBody>
      </p:sp>
      <p:sp>
        <p:nvSpPr>
          <p:cNvPr id="16" name="TextBox 15">
            <a:extLst>
              <a:ext uri="{FF2B5EF4-FFF2-40B4-BE49-F238E27FC236}">
                <a16:creationId xmlns:a16="http://schemas.microsoft.com/office/drawing/2014/main" id="{D1B968D9-2016-4468-9454-724F6F45B858}"/>
              </a:ext>
            </a:extLst>
          </p:cNvPr>
          <p:cNvSpPr txBox="1"/>
          <p:nvPr/>
        </p:nvSpPr>
        <p:spPr>
          <a:xfrm>
            <a:off x="6" y="3280430"/>
            <a:ext cx="12350431" cy="954107"/>
          </a:xfrm>
          <a:prstGeom prst="rect">
            <a:avLst/>
          </a:prstGeom>
          <a:noFill/>
        </p:spPr>
        <p:txBody>
          <a:bodyPr wrap="square">
            <a:spAutoFit/>
          </a:bodyPr>
          <a:lstStyle/>
          <a:p>
            <a:r>
              <a:rPr lang="en-US" sz="2800" dirty="0">
                <a:solidFill>
                  <a:schemeClr val="bg1"/>
                </a:solidFill>
                <a:latin typeface="Times New Roman" panose="02020603050405020304" pitchFamily="18" charset="0"/>
                <a:cs typeface="Times New Roman" panose="02020603050405020304" pitchFamily="18" charset="0"/>
              </a:rPr>
              <a:t>- 4 </a:t>
            </a:r>
            <a:r>
              <a:rPr lang="en-US" sz="2800" dirty="0" err="1">
                <a:solidFill>
                  <a:schemeClr val="bg1"/>
                </a:solidFill>
                <a:latin typeface="Times New Roman" panose="02020603050405020304" pitchFamily="18" charset="0"/>
                <a:cs typeface="Times New Roman" panose="02020603050405020304" pitchFamily="18" charset="0"/>
              </a:rPr>
              <a:t>giao</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tử</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của</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ruồi</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giấm</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đực</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kết</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hợp</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với</a:t>
            </a:r>
            <a:r>
              <a:rPr lang="en-US" sz="2800" dirty="0">
                <a:solidFill>
                  <a:schemeClr val="bg1"/>
                </a:solidFill>
                <a:latin typeface="Times New Roman" panose="02020603050405020304" pitchFamily="18" charset="0"/>
                <a:cs typeface="Times New Roman" panose="02020603050405020304" pitchFamily="18" charset="0"/>
              </a:rPr>
              <a:t> 1 </a:t>
            </a:r>
            <a:r>
              <a:rPr lang="en-US" sz="2800" dirty="0" err="1">
                <a:solidFill>
                  <a:schemeClr val="bg1"/>
                </a:solidFill>
                <a:latin typeface="Times New Roman" panose="02020603050405020304" pitchFamily="18" charset="0"/>
                <a:cs typeface="Times New Roman" panose="02020603050405020304" pitchFamily="18" charset="0"/>
              </a:rPr>
              <a:t>giao</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tử</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của</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ruồi</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giấm</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cái</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sẽ</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tạo</a:t>
            </a:r>
            <a:r>
              <a:rPr lang="en-US" sz="2800" dirty="0">
                <a:solidFill>
                  <a:schemeClr val="bg1"/>
                </a:solidFill>
                <a:latin typeface="Times New Roman" panose="02020603050405020304" pitchFamily="18" charset="0"/>
                <a:cs typeface="Times New Roman" panose="02020603050405020304" pitchFamily="18" charset="0"/>
              </a:rPr>
              <a:t> 4 </a:t>
            </a:r>
            <a:r>
              <a:rPr lang="en-US" sz="2800" dirty="0" err="1">
                <a:solidFill>
                  <a:schemeClr val="bg1"/>
                </a:solidFill>
                <a:latin typeface="Times New Roman" panose="02020603050405020304" pitchFamily="18" charset="0"/>
                <a:cs typeface="Times New Roman" panose="02020603050405020304" pitchFamily="18" charset="0"/>
              </a:rPr>
              <a:t>hợp</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tử</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với</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tỉ</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lệ</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ngang</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nhau</a:t>
            </a:r>
            <a:r>
              <a:rPr lang="en-US" sz="2800" dirty="0">
                <a:solidFill>
                  <a:schemeClr val="bg1"/>
                </a:solidFill>
                <a:latin typeface="Times New Roman" panose="02020603050405020304" pitchFamily="18" charset="0"/>
                <a:cs typeface="Times New Roman" panose="02020603050405020304" pitchFamily="18" charset="0"/>
              </a:rPr>
              <a:t> (1:1:1:1).</a:t>
            </a:r>
            <a:endParaRPr lang="en-US" sz="2800" dirty="0">
              <a:solidFill>
                <a:schemeClr val="bg1"/>
              </a:solidFill>
            </a:endParaRPr>
          </a:p>
        </p:txBody>
      </p:sp>
      <p:sp>
        <p:nvSpPr>
          <p:cNvPr id="17" name="TextBox 16">
            <a:extLst>
              <a:ext uri="{FF2B5EF4-FFF2-40B4-BE49-F238E27FC236}">
                <a16:creationId xmlns:a16="http://schemas.microsoft.com/office/drawing/2014/main" id="{B6D70EFB-237B-44CB-B282-CC4135C945F8}"/>
              </a:ext>
            </a:extLst>
          </p:cNvPr>
          <p:cNvSpPr txBox="1"/>
          <p:nvPr/>
        </p:nvSpPr>
        <p:spPr>
          <a:xfrm>
            <a:off x="-95251" y="4234541"/>
            <a:ext cx="11962288" cy="523220"/>
          </a:xfrm>
          <a:prstGeom prst="rect">
            <a:avLst/>
          </a:prstGeom>
          <a:noFill/>
        </p:spPr>
        <p:txBody>
          <a:bodyPr wrap="square">
            <a:spAutoFit/>
          </a:bodyPr>
          <a:lstStyle/>
          <a:p>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Nhưng</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thực</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tế</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kết</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quả</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của</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phép</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lai</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chỉ</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tạo</a:t>
            </a:r>
            <a:r>
              <a:rPr lang="en-US" sz="2800" dirty="0">
                <a:solidFill>
                  <a:schemeClr val="bg1"/>
                </a:solidFill>
                <a:latin typeface="Times New Roman" panose="02020603050405020304" pitchFamily="18" charset="0"/>
                <a:cs typeface="Times New Roman" panose="02020603050405020304" pitchFamily="18" charset="0"/>
              </a:rPr>
              <a:t> 2 </a:t>
            </a:r>
            <a:r>
              <a:rPr lang="en-US" sz="2800" dirty="0" err="1">
                <a:solidFill>
                  <a:schemeClr val="bg1"/>
                </a:solidFill>
                <a:latin typeface="Times New Roman" panose="02020603050405020304" pitchFamily="18" charset="0"/>
                <a:cs typeface="Times New Roman" panose="02020603050405020304" pitchFamily="18" charset="0"/>
              </a:rPr>
              <a:t>hợp</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tử</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với</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tỉ</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lệ</a:t>
            </a:r>
            <a:r>
              <a:rPr lang="en-US" sz="2800" dirty="0">
                <a:solidFill>
                  <a:schemeClr val="bg1"/>
                </a:solidFill>
                <a:latin typeface="Times New Roman" panose="02020603050405020304" pitchFamily="18" charset="0"/>
                <a:cs typeface="Times New Roman" panose="02020603050405020304" pitchFamily="18" charset="0"/>
              </a:rPr>
              <a:t> 1:1 </a:t>
            </a:r>
            <a:endParaRPr lang="en-US" sz="2800" dirty="0">
              <a:solidFill>
                <a:schemeClr val="bg1"/>
              </a:solidFill>
            </a:endParaRPr>
          </a:p>
        </p:txBody>
      </p:sp>
      <p:sp>
        <p:nvSpPr>
          <p:cNvPr id="18" name="TextBox 17">
            <a:extLst>
              <a:ext uri="{FF2B5EF4-FFF2-40B4-BE49-F238E27FC236}">
                <a16:creationId xmlns:a16="http://schemas.microsoft.com/office/drawing/2014/main" id="{B97CEE04-A028-4BBC-94D0-D888224D53E6}"/>
              </a:ext>
            </a:extLst>
          </p:cNvPr>
          <p:cNvSpPr txBox="1"/>
          <p:nvPr/>
        </p:nvSpPr>
        <p:spPr>
          <a:xfrm>
            <a:off x="76757" y="4774543"/>
            <a:ext cx="6962219" cy="523220"/>
          </a:xfrm>
          <a:prstGeom prst="rect">
            <a:avLst/>
          </a:prstGeom>
          <a:noFill/>
        </p:spPr>
        <p:txBody>
          <a:bodyPr wrap="square">
            <a:spAutoFit/>
          </a:bodyPr>
          <a:lstStyle/>
          <a:p>
            <a:r>
              <a:rPr lang="en-US" sz="2800" b="1" dirty="0">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b="1" dirty="0" err="1">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Chứng</a:t>
            </a:r>
            <a:r>
              <a:rPr lang="en-US" sz="2800" b="1" dirty="0">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b="1" dirty="0" err="1">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tỏ</a:t>
            </a:r>
            <a:r>
              <a:rPr lang="en-US" sz="2800" b="1" dirty="0">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b="1" dirty="0" err="1">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ruồi</a:t>
            </a:r>
            <a:r>
              <a:rPr lang="en-US" sz="2800" b="1" dirty="0">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b="1" dirty="0" err="1">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đực</a:t>
            </a:r>
            <a:r>
              <a:rPr lang="en-US" sz="2800" b="1" dirty="0">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 F1 </a:t>
            </a:r>
            <a:r>
              <a:rPr lang="en-US" sz="2800" b="1" dirty="0" err="1">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chỉ</a:t>
            </a:r>
            <a:r>
              <a:rPr lang="en-US" sz="2800" b="1" dirty="0">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b="1" dirty="0" err="1">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tạo</a:t>
            </a:r>
            <a:r>
              <a:rPr lang="en-US" sz="2800" b="1" dirty="0">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 2 </a:t>
            </a:r>
            <a:r>
              <a:rPr lang="en-US" sz="2800" b="1" dirty="0" err="1">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giao</a:t>
            </a:r>
            <a:r>
              <a:rPr lang="en-US" sz="2800" b="1" dirty="0">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b="1" dirty="0" err="1">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tử</a:t>
            </a:r>
            <a:r>
              <a:rPr lang="en-US" sz="2800" b="1" dirty="0">
                <a:solidFill>
                  <a:srgbClr val="FFFF00"/>
                </a:solidFill>
                <a:latin typeface="Times New Roman" panose="02020603050405020304" pitchFamily="18" charset="0"/>
                <a:cs typeface="Times New Roman" panose="02020603050405020304" pitchFamily="18" charset="0"/>
                <a:sym typeface="Wingdings" panose="05000000000000000000" pitchFamily="2" charset="2"/>
              </a:rPr>
              <a:t> </a:t>
            </a:r>
            <a:endParaRPr lang="en-US" sz="2800" b="1" dirty="0">
              <a:solidFill>
                <a:srgbClr val="FFFF00"/>
              </a:solidFill>
            </a:endParaRPr>
          </a:p>
        </p:txBody>
      </p:sp>
      <p:sp>
        <p:nvSpPr>
          <p:cNvPr id="19" name="TextBox 18">
            <a:extLst>
              <a:ext uri="{FF2B5EF4-FFF2-40B4-BE49-F238E27FC236}">
                <a16:creationId xmlns:a16="http://schemas.microsoft.com/office/drawing/2014/main" id="{EEA13177-1DFC-4358-9C4B-FDA8634E29C0}"/>
              </a:ext>
            </a:extLst>
          </p:cNvPr>
          <p:cNvSpPr txBox="1"/>
          <p:nvPr/>
        </p:nvSpPr>
        <p:spPr>
          <a:xfrm>
            <a:off x="191056" y="5415821"/>
            <a:ext cx="11166057" cy="523220"/>
          </a:xfrm>
          <a:prstGeom prst="rect">
            <a:avLst/>
          </a:prstGeom>
          <a:solidFill>
            <a:schemeClr val="accent2">
              <a:lumMod val="20000"/>
              <a:lumOff val="80000"/>
            </a:schemeClr>
          </a:solidFill>
        </p:spPr>
        <p:txBody>
          <a:bodyPr wrap="square">
            <a:spAutoFit/>
          </a:bodyPr>
          <a:lstStyle/>
          <a:p>
            <a:r>
              <a:rPr lang="en-US" sz="280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Gen </a:t>
            </a:r>
            <a:r>
              <a:rPr lang="en-US" sz="2800" dirty="0" err="1">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quy</a:t>
            </a:r>
            <a:r>
              <a:rPr lang="en-US" sz="280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định</a:t>
            </a:r>
            <a:r>
              <a:rPr lang="en-US" sz="280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màu</a:t>
            </a:r>
            <a:r>
              <a:rPr lang="en-US" sz="280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sắc</a:t>
            </a:r>
            <a:r>
              <a:rPr lang="en-US" sz="280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thân</a:t>
            </a:r>
            <a:r>
              <a:rPr lang="en-US" sz="280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và</a:t>
            </a:r>
            <a:r>
              <a:rPr lang="en-US" sz="280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hình</a:t>
            </a:r>
            <a:r>
              <a:rPr lang="en-US" sz="280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dạng</a:t>
            </a:r>
            <a:r>
              <a:rPr lang="en-US" sz="280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cánh</a:t>
            </a:r>
            <a:r>
              <a:rPr lang="en-US" sz="280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di </a:t>
            </a:r>
            <a:r>
              <a:rPr lang="en-US" sz="2800" dirty="0" err="1">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truyền</a:t>
            </a:r>
            <a:r>
              <a:rPr lang="en-US" sz="280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liên</a:t>
            </a:r>
            <a:r>
              <a:rPr lang="en-US" sz="280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kết</a:t>
            </a:r>
            <a:r>
              <a:rPr lang="en-US" sz="280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với</a:t>
            </a:r>
            <a:r>
              <a:rPr lang="en-US" sz="280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dirty="0" err="1">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nhau</a:t>
            </a:r>
            <a:endParaRPr lang="en-US" sz="2800" dirty="0">
              <a:solidFill>
                <a:srgbClr val="FF0000"/>
              </a:solidFill>
            </a:endParaRPr>
          </a:p>
        </p:txBody>
      </p:sp>
      <p:sp>
        <p:nvSpPr>
          <p:cNvPr id="20" name="TextBox 19">
            <a:extLst>
              <a:ext uri="{FF2B5EF4-FFF2-40B4-BE49-F238E27FC236}">
                <a16:creationId xmlns:a16="http://schemas.microsoft.com/office/drawing/2014/main" id="{5F42819E-41BA-43C9-B42F-DCD840F29808}"/>
              </a:ext>
            </a:extLst>
          </p:cNvPr>
          <p:cNvSpPr txBox="1"/>
          <p:nvPr/>
        </p:nvSpPr>
        <p:spPr>
          <a:xfrm>
            <a:off x="191056" y="6070417"/>
            <a:ext cx="11417848" cy="523220"/>
          </a:xfrm>
          <a:prstGeom prst="rect">
            <a:avLst/>
          </a:prstGeom>
          <a:solidFill>
            <a:schemeClr val="accent2">
              <a:lumMod val="20000"/>
              <a:lumOff val="80000"/>
            </a:schemeClr>
          </a:solidFill>
        </p:spPr>
        <p:txBody>
          <a:bodyPr wrap="square">
            <a:spAutoFit/>
          </a:bodyPr>
          <a:lstStyle/>
          <a:p>
            <a:r>
              <a:rPr lang="en-US" sz="2800" b="1"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Gen </a:t>
            </a:r>
            <a:r>
              <a:rPr lang="en-US" sz="2800" b="1" dirty="0" err="1">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quy</a:t>
            </a:r>
            <a:r>
              <a:rPr lang="en-US" sz="2800" b="1"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b="1" dirty="0" err="1">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định</a:t>
            </a:r>
            <a:r>
              <a:rPr lang="en-US" sz="2800" b="1"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b="1" dirty="0" err="1">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màu</a:t>
            </a:r>
            <a:r>
              <a:rPr lang="en-US" sz="2800" b="1"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b="1" dirty="0" err="1">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sắc</a:t>
            </a:r>
            <a:r>
              <a:rPr lang="en-US" sz="2800" b="1"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b="1" dirty="0" err="1">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thân</a:t>
            </a:r>
            <a:r>
              <a:rPr lang="en-US" sz="2800" b="1"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b="1" dirty="0" err="1">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và</a:t>
            </a:r>
            <a:r>
              <a:rPr lang="en-US" sz="2800" b="1"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b="1" dirty="0" err="1">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hình</a:t>
            </a:r>
            <a:r>
              <a:rPr lang="en-US" sz="2800" b="1"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b="1" dirty="0" err="1">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dạng</a:t>
            </a:r>
            <a:r>
              <a:rPr lang="en-US" sz="2800" b="1"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b="1" dirty="0" err="1">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cánh</a:t>
            </a:r>
            <a:r>
              <a:rPr lang="en-US" sz="2800" b="1"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b="1" dirty="0" err="1">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cùng</a:t>
            </a:r>
            <a:r>
              <a:rPr lang="en-US" sz="2800" b="1"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b="1" dirty="0" err="1">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nằm</a:t>
            </a:r>
            <a:r>
              <a:rPr lang="en-US" sz="2800" b="1"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800" b="1" dirty="0" err="1">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trên</a:t>
            </a:r>
            <a:r>
              <a:rPr lang="en-US" sz="2800" b="1"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1 NST</a:t>
            </a:r>
            <a:endParaRPr lang="en-US" sz="2800" b="1" dirty="0">
              <a:solidFill>
                <a:srgbClr val="FF0000"/>
              </a:solidFill>
            </a:endParaRPr>
          </a:p>
        </p:txBody>
      </p:sp>
    </p:spTree>
    <p:extLst>
      <p:ext uri="{BB962C8B-B14F-4D97-AF65-F5344CB8AC3E}">
        <p14:creationId xmlns:p14="http://schemas.microsoft.com/office/powerpoint/2010/main" val="1662940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down)">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ipe(down)">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wipe(down)">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wipe(down)">
                                      <p:cBhvr>
                                        <p:cTn id="27" dur="5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wipe(down)">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wipe(down)">
                                      <p:cBhvr>
                                        <p:cTn id="3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0"/>
      <p:bldP spid="16" grpId="0"/>
      <p:bldP spid="17" grpId="0"/>
      <p:bldP spid="18" grpId="0"/>
      <p:bldP spid="19" grpId="0" animBg="1"/>
      <p:bldP spid="2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1483EB7-14AA-4699-A7DF-11B5141C4A8A}"/>
              </a:ext>
            </a:extLst>
          </p:cNvPr>
          <p:cNvSpPr txBox="1"/>
          <p:nvPr/>
        </p:nvSpPr>
        <p:spPr>
          <a:xfrm>
            <a:off x="40464" y="170986"/>
            <a:ext cx="6731000" cy="523220"/>
          </a:xfrm>
          <a:prstGeom prst="rect">
            <a:avLst/>
          </a:prstGeom>
          <a:solidFill>
            <a:schemeClr val="accent4">
              <a:lumMod val="20000"/>
              <a:lumOff val="80000"/>
            </a:schemeClr>
          </a:solidFill>
        </p:spPr>
        <p:txBody>
          <a:bodyPr wrap="square" rtlCol="0">
            <a:spAutoFit/>
          </a:bodyPr>
          <a:lstStyle/>
          <a:p>
            <a:r>
              <a:rPr lang="en-US" sz="2800" b="1" dirty="0">
                <a:latin typeface="Times New Roman" panose="02020603050405020304" pitchFamily="18" charset="0"/>
                <a:cs typeface="Times New Roman" panose="02020603050405020304" pitchFamily="18" charset="0"/>
              </a:rPr>
              <a:t>II. </a:t>
            </a:r>
            <a:r>
              <a:rPr lang="en-US" sz="2800" b="1" dirty="0" err="1">
                <a:latin typeface="Times New Roman" panose="02020603050405020304" pitchFamily="18" charset="0"/>
                <a:cs typeface="Times New Roman" panose="02020603050405020304" pitchFamily="18" charset="0"/>
              </a:rPr>
              <a:t>Moocgan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giải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thích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kết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quả</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thí</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nghiệm</a:t>
            </a:r>
            <a:r>
              <a:rPr lang="en-US" sz="2800" b="1" dirty="0">
                <a:latin typeface="Times New Roman" panose="02020603050405020304" pitchFamily="18" charset="0"/>
                <a:cs typeface="Times New Roman" panose="02020603050405020304" pitchFamily="18" charset="0"/>
              </a:rPr>
              <a:t>:</a:t>
            </a:r>
          </a:p>
        </p:txBody>
      </p:sp>
      <p:sp>
        <p:nvSpPr>
          <p:cNvPr id="5" name="TextBox 4">
            <a:extLst>
              <a:ext uri="{FF2B5EF4-FFF2-40B4-BE49-F238E27FC236}">
                <a16:creationId xmlns:a16="http://schemas.microsoft.com/office/drawing/2014/main" id="{AA70449C-116A-4E33-96E0-F95269AE6CC6}"/>
              </a:ext>
            </a:extLst>
          </p:cNvPr>
          <p:cNvSpPr txBox="1"/>
          <p:nvPr/>
        </p:nvSpPr>
        <p:spPr>
          <a:xfrm>
            <a:off x="0" y="861907"/>
            <a:ext cx="6704673" cy="1673022"/>
          </a:xfrm>
          <a:prstGeom prst="rect">
            <a:avLst/>
          </a:prstGeom>
          <a:noFill/>
        </p:spPr>
        <p:txBody>
          <a:bodyPr wrap="square">
            <a:spAutoFit/>
          </a:bodyPr>
          <a:lstStyle/>
          <a:p>
            <a:pPr algn="just">
              <a:lnSpc>
                <a:spcPct val="107000"/>
              </a:lnSpc>
              <a:spcAft>
                <a:spcPts val="800"/>
              </a:spcAft>
            </a:pP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Moocgan</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giải</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thích</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kết</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quả</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thí</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nghiệm</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bằng</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di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truyền</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liên</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kết</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gen,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gen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quy</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nhóm</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tính</a:t>
            </a:r>
            <a:r>
              <a:rPr lang="en-US"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trạng</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nằm</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trên</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1 NST,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cùng</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phân</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li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1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giao</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tử</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cùng</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tổ</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hợp</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quá</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trình</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thụ</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tinh</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t>
            </a:r>
          </a:p>
        </p:txBody>
      </p:sp>
      <p:sp>
        <p:nvSpPr>
          <p:cNvPr id="13" name="TextBox 12">
            <a:extLst>
              <a:ext uri="{FF2B5EF4-FFF2-40B4-BE49-F238E27FC236}">
                <a16:creationId xmlns:a16="http://schemas.microsoft.com/office/drawing/2014/main" id="{59E2347D-1AD3-4880-86F9-35B898822AD5}"/>
              </a:ext>
            </a:extLst>
          </p:cNvPr>
          <p:cNvSpPr txBox="1"/>
          <p:nvPr/>
        </p:nvSpPr>
        <p:spPr>
          <a:xfrm>
            <a:off x="145953" y="2671386"/>
            <a:ext cx="6143624" cy="985270"/>
          </a:xfrm>
          <a:prstGeom prst="rect">
            <a:avLst/>
          </a:prstGeom>
          <a:noFill/>
        </p:spPr>
        <p:txBody>
          <a:bodyPr wrap="square">
            <a:spAutoFit/>
          </a:bodyPr>
          <a:lstStyle/>
          <a:p>
            <a:pPr>
              <a:lnSpc>
                <a:spcPct val="107000"/>
              </a:lnSpc>
              <a:spcAft>
                <a:spcPts val="800"/>
              </a:spcAft>
            </a:pP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Quy</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ước</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Gen B: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xám</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Gen V: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dài</a:t>
            </a:r>
            <a:endPar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Gen b: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đen</a:t>
            </a:r>
            <a:r>
              <a:rPr lang="en-US"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Gen v: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cụt</a:t>
            </a:r>
            <a:endPar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5" name="TextBox 14">
            <a:extLst>
              <a:ext uri="{FF2B5EF4-FFF2-40B4-BE49-F238E27FC236}">
                <a16:creationId xmlns:a16="http://schemas.microsoft.com/office/drawing/2014/main" id="{6E502C60-24E3-4B4C-995A-9612CAE465A0}"/>
              </a:ext>
            </a:extLst>
          </p:cNvPr>
          <p:cNvSpPr txBox="1"/>
          <p:nvPr/>
        </p:nvSpPr>
        <p:spPr>
          <a:xfrm>
            <a:off x="212267" y="3725650"/>
            <a:ext cx="6143624" cy="1569660"/>
          </a:xfrm>
          <a:prstGeom prst="rect">
            <a:avLst/>
          </a:prstGeom>
          <a:noFill/>
        </p:spPr>
        <p:txBody>
          <a:bodyPr wrap="square">
            <a:spAutoFit/>
          </a:bodyPr>
          <a:lstStyle/>
          <a:p>
            <a:r>
              <a:rPr lang="en-US" sz="2400" dirty="0">
                <a:solidFill>
                  <a:schemeClr val="bg1"/>
                </a:solidFill>
                <a:effectLst/>
                <a:latin typeface="Times New Roman" panose="02020603050405020304" pitchFamily="18" charset="0"/>
                <a:ea typeface="Calibri" panose="020F0502020204030204" pitchFamily="34" charset="0"/>
              </a:rPr>
              <a:t>Do </a:t>
            </a:r>
            <a:r>
              <a:rPr lang="en-US" sz="2400" dirty="0" err="1">
                <a:solidFill>
                  <a:schemeClr val="bg1"/>
                </a:solidFill>
                <a:latin typeface="Times New Roman" panose="02020603050405020304" pitchFamily="18" charset="0"/>
                <a:ea typeface="Calibri" panose="020F0502020204030204" pitchFamily="34" charset="0"/>
              </a:rPr>
              <a:t>tính</a:t>
            </a:r>
            <a:r>
              <a:rPr lang="en-US" sz="2400" dirty="0">
                <a:solidFill>
                  <a:schemeClr val="bg1"/>
                </a:solidFill>
                <a:latin typeface="Times New Roman" panose="02020603050405020304" pitchFamily="18" charset="0"/>
                <a:ea typeface="Calibri" panose="020F0502020204030204" pitchFamily="34" charset="0"/>
              </a:rPr>
              <a:t> </a:t>
            </a:r>
            <a:r>
              <a:rPr lang="en-US" sz="2400" dirty="0" err="1">
                <a:solidFill>
                  <a:schemeClr val="bg1"/>
                </a:solidFill>
                <a:latin typeface="Times New Roman" panose="02020603050405020304" pitchFamily="18" charset="0"/>
                <a:ea typeface="Calibri" panose="020F0502020204030204" pitchFamily="34" charset="0"/>
              </a:rPr>
              <a:t>trạng</a:t>
            </a:r>
            <a:r>
              <a:rPr lang="en-US" sz="2400" dirty="0">
                <a:solidFill>
                  <a:schemeClr val="bg1"/>
                </a:solidFill>
                <a:effectLst/>
                <a:latin typeface="Times New Roman" panose="02020603050405020304" pitchFamily="18" charset="0"/>
                <a:ea typeface="Calibri" panose="020F0502020204030204" pitchFamily="34" charset="0"/>
              </a:rPr>
              <a:t> </a:t>
            </a:r>
            <a:r>
              <a:rPr lang="en-US" sz="2400" dirty="0" err="1">
                <a:solidFill>
                  <a:schemeClr val="bg1"/>
                </a:solidFill>
                <a:effectLst/>
                <a:latin typeface="Times New Roman" panose="02020603050405020304" pitchFamily="18" charset="0"/>
                <a:ea typeface="Calibri" panose="020F0502020204030204" pitchFamily="34" charset="0"/>
              </a:rPr>
              <a:t>xám</a:t>
            </a:r>
            <a:r>
              <a:rPr lang="en-US" sz="2400" dirty="0">
                <a:solidFill>
                  <a:schemeClr val="bg1"/>
                </a:solidFill>
                <a:effectLst/>
                <a:latin typeface="Times New Roman" panose="02020603050405020304" pitchFamily="18" charset="0"/>
                <a:ea typeface="Calibri" panose="020F0502020204030204" pitchFamily="34" charset="0"/>
              </a:rPr>
              <a:t>, </a:t>
            </a:r>
            <a:r>
              <a:rPr lang="en-US" sz="2400" dirty="0" err="1">
                <a:solidFill>
                  <a:schemeClr val="bg1"/>
                </a:solidFill>
                <a:effectLst/>
                <a:latin typeface="Times New Roman" panose="02020603050405020304" pitchFamily="18" charset="0"/>
                <a:ea typeface="Calibri" panose="020F0502020204030204" pitchFamily="34" charset="0"/>
              </a:rPr>
              <a:t>dài</a:t>
            </a:r>
            <a:r>
              <a:rPr lang="en-US" sz="2400" dirty="0">
                <a:solidFill>
                  <a:schemeClr val="bg1"/>
                </a:solidFill>
                <a:effectLst/>
                <a:latin typeface="Times New Roman" panose="02020603050405020304" pitchFamily="18" charset="0"/>
                <a:ea typeface="Calibri" panose="020F0502020204030204" pitchFamily="34" charset="0"/>
              </a:rPr>
              <a:t> </a:t>
            </a:r>
            <a:r>
              <a:rPr lang="en-US" sz="2400" dirty="0" err="1">
                <a:solidFill>
                  <a:schemeClr val="bg1"/>
                </a:solidFill>
                <a:effectLst/>
                <a:latin typeface="Times New Roman" panose="02020603050405020304" pitchFamily="18" charset="0"/>
                <a:ea typeface="Calibri" panose="020F0502020204030204" pitchFamily="34" charset="0"/>
              </a:rPr>
              <a:t>và</a:t>
            </a:r>
            <a:r>
              <a:rPr lang="en-US" sz="2400" dirty="0">
                <a:solidFill>
                  <a:schemeClr val="bg1"/>
                </a:solidFill>
                <a:effectLst/>
                <a:latin typeface="Times New Roman" panose="02020603050405020304" pitchFamily="18" charset="0"/>
                <a:ea typeface="Calibri" panose="020F0502020204030204" pitchFamily="34" charset="0"/>
              </a:rPr>
              <a:t> </a:t>
            </a:r>
            <a:r>
              <a:rPr lang="en-US" sz="2400" dirty="0" err="1">
                <a:solidFill>
                  <a:schemeClr val="bg1"/>
                </a:solidFill>
                <a:effectLst/>
                <a:latin typeface="Times New Roman" panose="02020603050405020304" pitchFamily="18" charset="0"/>
                <a:ea typeface="Calibri" panose="020F0502020204030204" pitchFamily="34" charset="0"/>
              </a:rPr>
              <a:t>đen</a:t>
            </a:r>
            <a:r>
              <a:rPr lang="en-US" sz="2400" dirty="0">
                <a:solidFill>
                  <a:schemeClr val="bg1"/>
                </a:solidFill>
                <a:effectLst/>
                <a:latin typeface="Times New Roman" panose="02020603050405020304" pitchFamily="18" charset="0"/>
                <a:ea typeface="Calibri" panose="020F0502020204030204" pitchFamily="34" charset="0"/>
              </a:rPr>
              <a:t>, </a:t>
            </a:r>
            <a:r>
              <a:rPr lang="en-US" sz="2400" dirty="0" err="1">
                <a:solidFill>
                  <a:schemeClr val="bg1"/>
                </a:solidFill>
                <a:effectLst/>
                <a:latin typeface="Times New Roman" panose="02020603050405020304" pitchFamily="18" charset="0"/>
                <a:ea typeface="Calibri" panose="020F0502020204030204" pitchFamily="34" charset="0"/>
              </a:rPr>
              <a:t>cụt</a:t>
            </a:r>
            <a:r>
              <a:rPr lang="en-US" sz="2400" dirty="0">
                <a:solidFill>
                  <a:schemeClr val="bg1"/>
                </a:solidFill>
                <a:effectLst/>
                <a:latin typeface="Times New Roman" panose="02020603050405020304" pitchFamily="18" charset="0"/>
                <a:ea typeface="Calibri" panose="020F0502020204030204" pitchFamily="34" charset="0"/>
              </a:rPr>
              <a:t> </a:t>
            </a:r>
            <a:r>
              <a:rPr lang="en-US" sz="2400" dirty="0" err="1">
                <a:solidFill>
                  <a:schemeClr val="bg1"/>
                </a:solidFill>
                <a:effectLst/>
                <a:latin typeface="Times New Roman" panose="02020603050405020304" pitchFamily="18" charset="0"/>
                <a:ea typeface="Calibri" panose="020F0502020204030204" pitchFamily="34" charset="0"/>
              </a:rPr>
              <a:t>luôn</a:t>
            </a:r>
            <a:r>
              <a:rPr lang="en-US" sz="2400" dirty="0">
                <a:solidFill>
                  <a:schemeClr val="bg1"/>
                </a:solidFill>
                <a:effectLst/>
                <a:latin typeface="Times New Roman" panose="02020603050405020304" pitchFamily="18" charset="0"/>
                <a:ea typeface="Calibri" panose="020F0502020204030204" pitchFamily="34" charset="0"/>
              </a:rPr>
              <a:t> di </a:t>
            </a:r>
            <a:r>
              <a:rPr lang="en-US" sz="2400" dirty="0" err="1">
                <a:solidFill>
                  <a:schemeClr val="bg1"/>
                </a:solidFill>
                <a:effectLst/>
                <a:latin typeface="Times New Roman" panose="02020603050405020304" pitchFamily="18" charset="0"/>
                <a:ea typeface="Calibri" panose="020F0502020204030204" pitchFamily="34" charset="0"/>
              </a:rPr>
              <a:t>truyền</a:t>
            </a:r>
            <a:r>
              <a:rPr lang="en-US" sz="2400" dirty="0">
                <a:solidFill>
                  <a:schemeClr val="bg1"/>
                </a:solidFill>
                <a:effectLst/>
                <a:latin typeface="Times New Roman" panose="02020603050405020304" pitchFamily="18" charset="0"/>
                <a:ea typeface="Calibri" panose="020F0502020204030204" pitchFamily="34" charset="0"/>
              </a:rPr>
              <a:t> </a:t>
            </a:r>
            <a:r>
              <a:rPr lang="en-US" sz="2400" dirty="0" err="1">
                <a:solidFill>
                  <a:schemeClr val="bg1"/>
                </a:solidFill>
                <a:effectLst/>
                <a:latin typeface="Times New Roman" panose="02020603050405020304" pitchFamily="18" charset="0"/>
                <a:ea typeface="Calibri" panose="020F0502020204030204" pitchFamily="34" charset="0"/>
              </a:rPr>
              <a:t>đồng</a:t>
            </a:r>
            <a:r>
              <a:rPr lang="en-US" sz="2400" dirty="0">
                <a:solidFill>
                  <a:schemeClr val="bg1"/>
                </a:solidFill>
                <a:effectLst/>
                <a:latin typeface="Times New Roman" panose="02020603050405020304" pitchFamily="18" charset="0"/>
                <a:ea typeface="Calibri" panose="020F0502020204030204" pitchFamily="34" charset="0"/>
              </a:rPr>
              <a:t> </a:t>
            </a:r>
            <a:r>
              <a:rPr lang="en-US" sz="2400" dirty="0" err="1">
                <a:solidFill>
                  <a:schemeClr val="bg1"/>
                </a:solidFill>
                <a:effectLst/>
                <a:latin typeface="Times New Roman" panose="02020603050405020304" pitchFamily="18" charset="0"/>
                <a:ea typeface="Calibri" panose="020F0502020204030204" pitchFamily="34" charset="0"/>
              </a:rPr>
              <a:t>thời</a:t>
            </a:r>
            <a:r>
              <a:rPr lang="en-US" sz="2400" dirty="0">
                <a:solidFill>
                  <a:schemeClr val="bg1"/>
                </a:solidFill>
                <a:effectLst/>
                <a:latin typeface="Times New Roman" panose="02020603050405020304" pitchFamily="18" charset="0"/>
                <a:ea typeface="Calibri" panose="020F0502020204030204" pitchFamily="34" charset="0"/>
              </a:rPr>
              <a:t> </a:t>
            </a:r>
            <a:r>
              <a:rPr lang="en-US" sz="2400" dirty="0" err="1">
                <a:solidFill>
                  <a:schemeClr val="bg1"/>
                </a:solidFill>
                <a:effectLst/>
                <a:latin typeface="Times New Roman" panose="02020603050405020304" pitchFamily="18" charset="0"/>
                <a:ea typeface="Calibri" panose="020F0502020204030204" pitchFamily="34" charset="0"/>
              </a:rPr>
              <a:t>với</a:t>
            </a:r>
            <a:r>
              <a:rPr lang="en-US" sz="2400" dirty="0">
                <a:solidFill>
                  <a:schemeClr val="bg1"/>
                </a:solidFill>
                <a:effectLst/>
                <a:latin typeface="Times New Roman" panose="02020603050405020304" pitchFamily="18" charset="0"/>
                <a:ea typeface="Calibri" panose="020F0502020204030204" pitchFamily="34" charset="0"/>
              </a:rPr>
              <a:t> </a:t>
            </a:r>
            <a:r>
              <a:rPr lang="en-US" sz="2400" dirty="0" err="1">
                <a:solidFill>
                  <a:schemeClr val="bg1"/>
                </a:solidFill>
                <a:effectLst/>
                <a:latin typeface="Times New Roman" panose="02020603050405020304" pitchFamily="18" charset="0"/>
                <a:ea typeface="Calibri" panose="020F0502020204030204" pitchFamily="34" charset="0"/>
              </a:rPr>
              <a:t>nhau</a:t>
            </a:r>
            <a:r>
              <a:rPr lang="en-US" sz="2400" dirty="0">
                <a:solidFill>
                  <a:schemeClr val="bg1"/>
                </a:solidFill>
                <a:effectLst/>
                <a:latin typeface="Times New Roman" panose="02020603050405020304" pitchFamily="18" charset="0"/>
                <a:ea typeface="Calibri" panose="020F0502020204030204" pitchFamily="34" charset="0"/>
              </a:rPr>
              <a:t> </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a:t>
            </a:r>
            <a:r>
              <a:rPr lang="en-US" sz="2400" dirty="0">
                <a:solidFill>
                  <a:schemeClr val="bg1"/>
                </a:solidFill>
                <a:effectLst/>
                <a:latin typeface="Times New Roman" panose="02020603050405020304" pitchFamily="18" charset="0"/>
                <a:ea typeface="Calibri" panose="020F0502020204030204" pitchFamily="34" charset="0"/>
              </a:rPr>
              <a:t> </a:t>
            </a:r>
            <a:r>
              <a:rPr lang="en-US" sz="2400" dirty="0" err="1">
                <a:solidFill>
                  <a:schemeClr val="bg1"/>
                </a:solidFill>
                <a:effectLst/>
                <a:latin typeface="Times New Roman" panose="02020603050405020304" pitchFamily="18" charset="0"/>
                <a:ea typeface="Calibri" panose="020F0502020204030204" pitchFamily="34" charset="0"/>
              </a:rPr>
              <a:t>Hiện</a:t>
            </a:r>
            <a:r>
              <a:rPr lang="en-US" sz="2400" dirty="0">
                <a:solidFill>
                  <a:schemeClr val="bg1"/>
                </a:solidFill>
                <a:effectLst/>
                <a:latin typeface="Times New Roman" panose="02020603050405020304" pitchFamily="18" charset="0"/>
                <a:ea typeface="Calibri" panose="020F0502020204030204" pitchFamily="34" charset="0"/>
              </a:rPr>
              <a:t> </a:t>
            </a:r>
            <a:r>
              <a:rPr lang="en-US" sz="2400" dirty="0" err="1">
                <a:solidFill>
                  <a:schemeClr val="bg1"/>
                </a:solidFill>
                <a:effectLst/>
                <a:latin typeface="Times New Roman" panose="02020603050405020304" pitchFamily="18" charset="0"/>
                <a:ea typeface="Calibri" panose="020F0502020204030204" pitchFamily="34" charset="0"/>
              </a:rPr>
              <a:t>tượng</a:t>
            </a:r>
            <a:r>
              <a:rPr lang="en-US" sz="2400" dirty="0">
                <a:solidFill>
                  <a:schemeClr val="bg1"/>
                </a:solidFill>
                <a:effectLst/>
                <a:latin typeface="Times New Roman" panose="02020603050405020304" pitchFamily="18" charset="0"/>
                <a:ea typeface="Calibri" panose="020F0502020204030204" pitchFamily="34" charset="0"/>
              </a:rPr>
              <a:t> di </a:t>
            </a:r>
            <a:r>
              <a:rPr lang="en-US" sz="2400" dirty="0" err="1">
                <a:solidFill>
                  <a:schemeClr val="bg1"/>
                </a:solidFill>
                <a:effectLst/>
                <a:latin typeface="Times New Roman" panose="02020603050405020304" pitchFamily="18" charset="0"/>
                <a:ea typeface="Calibri" panose="020F0502020204030204" pitchFamily="34" charset="0"/>
              </a:rPr>
              <a:t>truyền</a:t>
            </a:r>
            <a:r>
              <a:rPr lang="en-US" sz="2400" dirty="0">
                <a:solidFill>
                  <a:schemeClr val="bg1"/>
                </a:solidFill>
                <a:effectLst/>
                <a:latin typeface="Times New Roman" panose="02020603050405020304" pitchFamily="18" charset="0"/>
                <a:ea typeface="Calibri" panose="020F0502020204030204" pitchFamily="34" charset="0"/>
              </a:rPr>
              <a:t> </a:t>
            </a:r>
            <a:r>
              <a:rPr lang="en-US" sz="2400" dirty="0" err="1">
                <a:solidFill>
                  <a:schemeClr val="bg1"/>
                </a:solidFill>
                <a:effectLst/>
                <a:latin typeface="Times New Roman" panose="02020603050405020304" pitchFamily="18" charset="0"/>
                <a:ea typeface="Calibri" panose="020F0502020204030204" pitchFamily="34" charset="0"/>
              </a:rPr>
              <a:t>liên</a:t>
            </a:r>
            <a:r>
              <a:rPr lang="en-US" sz="2400" dirty="0">
                <a:solidFill>
                  <a:schemeClr val="bg1"/>
                </a:solidFill>
                <a:effectLst/>
                <a:latin typeface="Times New Roman" panose="02020603050405020304" pitchFamily="18" charset="0"/>
                <a:ea typeface="Calibri" panose="020F0502020204030204" pitchFamily="34" charset="0"/>
              </a:rPr>
              <a:t> </a:t>
            </a:r>
            <a:r>
              <a:rPr lang="en-US" sz="2400" dirty="0" err="1">
                <a:solidFill>
                  <a:schemeClr val="bg1"/>
                </a:solidFill>
                <a:effectLst/>
                <a:latin typeface="Times New Roman" panose="02020603050405020304" pitchFamily="18" charset="0"/>
                <a:ea typeface="Calibri" panose="020F0502020204030204" pitchFamily="34" charset="0"/>
              </a:rPr>
              <a:t>kết</a:t>
            </a:r>
            <a:r>
              <a:rPr lang="en-US" sz="2400" dirty="0">
                <a:solidFill>
                  <a:schemeClr val="bg1"/>
                </a:solidFill>
                <a:effectLst/>
                <a:latin typeface="Times New Roman" panose="02020603050405020304" pitchFamily="18" charset="0"/>
                <a:ea typeface="Calibri" panose="020F0502020204030204" pitchFamily="34" charset="0"/>
              </a:rPr>
              <a:t>.</a:t>
            </a:r>
          </a:p>
          <a:p>
            <a:r>
              <a:rPr lang="en-US" sz="2400" dirty="0" err="1">
                <a:solidFill>
                  <a:schemeClr val="bg1"/>
                </a:solidFill>
                <a:latin typeface="Times New Roman" panose="02020603050405020304" pitchFamily="18" charset="0"/>
              </a:rPr>
              <a:t>Xác</a:t>
            </a:r>
            <a:r>
              <a:rPr lang="en-US" sz="2400" dirty="0">
                <a:solidFill>
                  <a:schemeClr val="bg1"/>
                </a:solidFill>
                <a:latin typeface="Times New Roman" panose="02020603050405020304" pitchFamily="18" charset="0"/>
              </a:rPr>
              <a:t> </a:t>
            </a:r>
            <a:r>
              <a:rPr lang="en-US" sz="2400" dirty="0" err="1">
                <a:solidFill>
                  <a:schemeClr val="bg1"/>
                </a:solidFill>
                <a:latin typeface="Times New Roman" panose="02020603050405020304" pitchFamily="18" charset="0"/>
              </a:rPr>
              <a:t>định</a:t>
            </a:r>
            <a:r>
              <a:rPr lang="en-US" sz="2400" dirty="0">
                <a:solidFill>
                  <a:schemeClr val="bg1"/>
                </a:solidFill>
                <a:latin typeface="Times New Roman" panose="02020603050405020304" pitchFamily="18" charset="0"/>
              </a:rPr>
              <a:t> </a:t>
            </a:r>
            <a:r>
              <a:rPr lang="en-US" sz="2400">
                <a:solidFill>
                  <a:schemeClr val="bg1"/>
                </a:solidFill>
                <a:latin typeface="Times New Roman" panose="02020603050405020304" pitchFamily="18" charset="0"/>
              </a:rPr>
              <a:t>kiểu </a:t>
            </a:r>
            <a:r>
              <a:rPr lang="en-US" sz="2400" dirty="0">
                <a:solidFill>
                  <a:schemeClr val="bg1"/>
                </a:solidFill>
                <a:latin typeface="Times New Roman" panose="02020603050405020304" pitchFamily="18" charset="0"/>
              </a:rPr>
              <a:t>gen </a:t>
            </a:r>
            <a:r>
              <a:rPr lang="en-US" sz="2400" dirty="0" err="1">
                <a:solidFill>
                  <a:schemeClr val="bg1"/>
                </a:solidFill>
                <a:latin typeface="Times New Roman" panose="02020603050405020304" pitchFamily="18" charset="0"/>
              </a:rPr>
              <a:t>của</a:t>
            </a:r>
            <a:r>
              <a:rPr lang="en-US" sz="2400" dirty="0">
                <a:solidFill>
                  <a:schemeClr val="bg1"/>
                </a:solidFill>
                <a:latin typeface="Times New Roman" panose="02020603050405020304" pitchFamily="18" charset="0"/>
              </a:rPr>
              <a:t> P t/c:</a:t>
            </a:r>
            <a:endParaRPr lang="en-US" sz="2400" dirty="0">
              <a:solidFill>
                <a:schemeClr val="bg1"/>
              </a:solidFill>
            </a:endParaRPr>
          </a:p>
        </p:txBody>
      </p:sp>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3E66B5AA-9416-4A44-8708-047096E1EC09}"/>
                  </a:ext>
                </a:extLst>
              </p:cNvPr>
              <p:cNvSpPr txBox="1"/>
              <p:nvPr/>
            </p:nvSpPr>
            <p:spPr>
              <a:xfrm>
                <a:off x="589498" y="5286393"/>
                <a:ext cx="3795051" cy="653705"/>
              </a:xfrm>
              <a:prstGeom prst="rect">
                <a:avLst/>
              </a:prstGeom>
              <a:noFill/>
            </p:spPr>
            <p:txBody>
              <a:bodyPr wrap="square">
                <a:spAutoFit/>
              </a:bodyPr>
              <a:lstStyle/>
              <a:p>
                <a:pPr>
                  <a:lnSpc>
                    <a:spcPct val="107000"/>
                  </a:lnSpc>
                  <a:spcAft>
                    <a:spcPts val="800"/>
                  </a:spcAft>
                </a:pP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Kiểu</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gen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xám</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dài</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14:m>
                  <m:oMath xmlns:m="http://schemas.openxmlformats.org/officeDocument/2006/math">
                    <m:f>
                      <m:fPr>
                        <m:ctrlPr>
                          <a:rPr lang="en-US" sz="2400" i="1">
                            <a:solidFill>
                              <a:schemeClr val="bg1"/>
                            </a:solidFill>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2400" i="1">
                            <a:solidFill>
                              <a:schemeClr val="bg1"/>
                            </a:solidFill>
                            <a:effectLst/>
                            <a:latin typeface="Cambria Math" panose="02040503050406030204" pitchFamily="18" charset="0"/>
                            <a:ea typeface="Calibri" panose="020F0502020204030204" pitchFamily="34" charset="0"/>
                            <a:cs typeface="Times New Roman" panose="02020603050405020304" pitchFamily="18" charset="0"/>
                          </a:rPr>
                          <m:t>𝐵𝑉</m:t>
                        </m:r>
                      </m:num>
                      <m:den>
                        <m:r>
                          <a:rPr lang="en-US" sz="2400" i="1">
                            <a:solidFill>
                              <a:schemeClr val="bg1"/>
                            </a:solidFill>
                            <a:effectLst/>
                            <a:latin typeface="Cambria Math" panose="02040503050406030204" pitchFamily="18" charset="0"/>
                            <a:ea typeface="Calibri" panose="020F0502020204030204" pitchFamily="34" charset="0"/>
                            <a:cs typeface="Times New Roman" panose="02020603050405020304" pitchFamily="18" charset="0"/>
                          </a:rPr>
                          <m:t>𝐵𝑉</m:t>
                        </m:r>
                      </m:den>
                    </m:f>
                  </m:oMath>
                </a14:m>
                <a:endPar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mc:Choice>
        <mc:Fallback xmlns="">
          <p:sp>
            <p:nvSpPr>
              <p:cNvPr id="17" name="TextBox 16">
                <a:extLst>
                  <a:ext uri="{FF2B5EF4-FFF2-40B4-BE49-F238E27FC236}">
                    <a16:creationId xmlns:a16="http://schemas.microsoft.com/office/drawing/2014/main" id="{3E66B5AA-9416-4A44-8708-047096E1EC09}"/>
                  </a:ext>
                </a:extLst>
              </p:cNvPr>
              <p:cNvSpPr txBox="1">
                <a:spLocks noRot="1" noChangeAspect="1" noMove="1" noResize="1" noEditPoints="1" noAdjustHandles="1" noChangeArrowheads="1" noChangeShapeType="1" noTextEdit="1"/>
              </p:cNvSpPr>
              <p:nvPr/>
            </p:nvSpPr>
            <p:spPr>
              <a:xfrm>
                <a:off x="589498" y="5286393"/>
                <a:ext cx="3795051" cy="653705"/>
              </a:xfrm>
              <a:prstGeom prst="rect">
                <a:avLst/>
              </a:prstGeom>
              <a:blipFill>
                <a:blip r:embed="rId2"/>
                <a:stretch>
                  <a:fillRect l="-2572" b="-841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FF51AC59-0A73-4592-952F-6F2FAD4D025D}"/>
                  </a:ext>
                </a:extLst>
              </p:cNvPr>
              <p:cNvSpPr txBox="1"/>
              <p:nvPr/>
            </p:nvSpPr>
            <p:spPr>
              <a:xfrm>
                <a:off x="929488" y="5940098"/>
                <a:ext cx="3756023" cy="661528"/>
              </a:xfrm>
              <a:prstGeom prst="rect">
                <a:avLst/>
              </a:prstGeom>
              <a:noFill/>
            </p:spPr>
            <p:txBody>
              <a:bodyPr wrap="square">
                <a:spAutoFit/>
              </a:bodyPr>
              <a:lstStyle/>
              <a:p>
                <a:pPr>
                  <a:lnSpc>
                    <a:spcPct val="107000"/>
                  </a:lnSpc>
                  <a:spcAft>
                    <a:spcPts val="800"/>
                  </a:spcAft>
                </a:pPr>
                <a:r>
                  <a:rPr lang="en-US" sz="2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Kiểu gen </a:t>
                </a:r>
                <a:r>
                  <a:rPr lang="en-US" sz="24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đen</a:t>
                </a:r>
                <a:r>
                  <a:rPr lang="en-US" sz="2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cụt</a:t>
                </a:r>
                <a:r>
                  <a:rPr lang="en-US" sz="2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f>
                      <m:fPr>
                        <m:ctrlPr>
                          <a:rPr lang="en-US" sz="2400" i="1">
                            <a:solidFill>
                              <a:schemeClr val="bg1"/>
                            </a:solidFill>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i="1">
                            <a:solidFill>
                              <a:schemeClr val="bg1"/>
                            </a:solidFill>
                            <a:effectLst/>
                            <a:latin typeface="Cambria Math" panose="02040503050406030204" pitchFamily="18" charset="0"/>
                            <a:ea typeface="Times New Roman" panose="02020603050405020304" pitchFamily="18" charset="0"/>
                            <a:cs typeface="Times New Roman" panose="02020603050405020304" pitchFamily="18" charset="0"/>
                          </a:rPr>
                          <m:t>𝑏𝑣</m:t>
                        </m:r>
                      </m:num>
                      <m:den>
                        <m:r>
                          <a:rPr lang="en-US" sz="2400" i="1">
                            <a:solidFill>
                              <a:schemeClr val="bg1"/>
                            </a:solidFill>
                            <a:effectLst/>
                            <a:latin typeface="Cambria Math" panose="02040503050406030204" pitchFamily="18" charset="0"/>
                            <a:ea typeface="Times New Roman" panose="02020603050405020304" pitchFamily="18" charset="0"/>
                            <a:cs typeface="Times New Roman" panose="02020603050405020304" pitchFamily="18" charset="0"/>
                          </a:rPr>
                          <m:t>𝑏𝑣</m:t>
                        </m:r>
                      </m:den>
                    </m:f>
                  </m:oMath>
                </a14:m>
                <a:endPar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mc:Choice>
        <mc:Fallback xmlns="">
          <p:sp>
            <p:nvSpPr>
              <p:cNvPr id="19" name="TextBox 18">
                <a:extLst>
                  <a:ext uri="{FF2B5EF4-FFF2-40B4-BE49-F238E27FC236}">
                    <a16:creationId xmlns:a16="http://schemas.microsoft.com/office/drawing/2014/main" id="{FF51AC59-0A73-4592-952F-6F2FAD4D025D}"/>
                  </a:ext>
                </a:extLst>
              </p:cNvPr>
              <p:cNvSpPr txBox="1">
                <a:spLocks noRot="1" noChangeAspect="1" noMove="1" noResize="1" noEditPoints="1" noAdjustHandles="1" noChangeArrowheads="1" noChangeShapeType="1" noTextEdit="1"/>
              </p:cNvSpPr>
              <p:nvPr/>
            </p:nvSpPr>
            <p:spPr>
              <a:xfrm>
                <a:off x="929488" y="5940098"/>
                <a:ext cx="3756023" cy="661528"/>
              </a:xfrm>
              <a:prstGeom prst="rect">
                <a:avLst/>
              </a:prstGeom>
              <a:blipFill>
                <a:blip r:embed="rId3"/>
                <a:stretch>
                  <a:fillRect l="-2431" b="-7339"/>
                </a:stretch>
              </a:blipFill>
            </p:spPr>
            <p:txBody>
              <a:bodyPr/>
              <a:lstStyle/>
              <a:p>
                <a:r>
                  <a:rPr lang="en-US">
                    <a:noFill/>
                  </a:rPr>
                  <a:t> </a:t>
                </a:r>
              </a:p>
            </p:txBody>
          </p:sp>
        </mc:Fallback>
      </mc:AlternateContent>
      <p:cxnSp>
        <p:nvCxnSpPr>
          <p:cNvPr id="21" name="Straight Connector 20">
            <a:extLst>
              <a:ext uri="{FF2B5EF4-FFF2-40B4-BE49-F238E27FC236}">
                <a16:creationId xmlns:a16="http://schemas.microsoft.com/office/drawing/2014/main" id="{B9B32713-B24F-4574-82F4-59DEBB85F82B}"/>
              </a:ext>
            </a:extLst>
          </p:cNvPr>
          <p:cNvCxnSpPr>
            <a:cxnSpLocks/>
          </p:cNvCxnSpPr>
          <p:nvPr/>
        </p:nvCxnSpPr>
        <p:spPr>
          <a:xfrm>
            <a:off x="6771153" y="750475"/>
            <a:ext cx="120651" cy="6107529"/>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A88270C4-7DC0-4E23-9825-CA8452BB3C32}"/>
              </a:ext>
            </a:extLst>
          </p:cNvPr>
          <p:cNvSpPr txBox="1"/>
          <p:nvPr/>
        </p:nvSpPr>
        <p:spPr>
          <a:xfrm>
            <a:off x="6877775" y="810185"/>
            <a:ext cx="3048000" cy="487506"/>
          </a:xfrm>
          <a:prstGeom prst="rect">
            <a:avLst/>
          </a:prstGeom>
          <a:noFill/>
        </p:spPr>
        <p:txBody>
          <a:bodyPr wrap="square">
            <a:spAutoFit/>
          </a:bodyPr>
          <a:lstStyle/>
          <a:p>
            <a:pPr>
              <a:lnSpc>
                <a:spcPct val="107000"/>
              </a:lnSpc>
              <a:spcAft>
                <a:spcPts val="800"/>
              </a:spcAft>
            </a:pP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Sơ</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đồ</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lai</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t>
            </a:r>
          </a:p>
        </p:txBody>
      </p:sp>
      <p:sp>
        <p:nvSpPr>
          <p:cNvPr id="28" name="TextBox 27">
            <a:extLst>
              <a:ext uri="{FF2B5EF4-FFF2-40B4-BE49-F238E27FC236}">
                <a16:creationId xmlns:a16="http://schemas.microsoft.com/office/drawing/2014/main" id="{AAB21694-0A4E-4065-9EA5-619A83E6EAE2}"/>
              </a:ext>
            </a:extLst>
          </p:cNvPr>
          <p:cNvSpPr txBox="1"/>
          <p:nvPr/>
        </p:nvSpPr>
        <p:spPr>
          <a:xfrm>
            <a:off x="7175646" y="1273803"/>
            <a:ext cx="4310063" cy="460895"/>
          </a:xfrm>
          <a:prstGeom prst="rect">
            <a:avLst/>
          </a:prstGeom>
          <a:noFill/>
        </p:spPr>
        <p:txBody>
          <a:bodyPr wrap="square">
            <a:spAutoFit/>
          </a:bodyPr>
          <a:lstStyle/>
          <a:p>
            <a:pPr>
              <a:lnSpc>
                <a:spcPct val="107000"/>
              </a:lnSpc>
              <a:spcAft>
                <a:spcPts val="800"/>
              </a:spcAft>
            </a:pP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P</a:t>
            </a:r>
            <a:r>
              <a:rPr lang="en-US" sz="2400" baseline="-25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t/c</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xám</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dài</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x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đen</a:t>
            </a:r>
            <a:r>
              <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cụt</a:t>
            </a:r>
            <a:endPar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0" name="TextBox 29">
                <a:extLst>
                  <a:ext uri="{FF2B5EF4-FFF2-40B4-BE49-F238E27FC236}">
                    <a16:creationId xmlns:a16="http://schemas.microsoft.com/office/drawing/2014/main" id="{56D95BB1-4B85-472C-802F-A5405721FDBF}"/>
                  </a:ext>
                </a:extLst>
              </p:cNvPr>
              <p:cNvSpPr txBox="1"/>
              <p:nvPr/>
            </p:nvSpPr>
            <p:spPr>
              <a:xfrm>
                <a:off x="8583413" y="1663843"/>
                <a:ext cx="3252787" cy="624273"/>
              </a:xfrm>
              <a:prstGeom prst="rect">
                <a:avLst/>
              </a:prstGeom>
              <a:noFill/>
            </p:spPr>
            <p:txBody>
              <a:bodyPr wrap="square">
                <a:spAutoFit/>
              </a:bodyPr>
              <a:lstStyle/>
              <a:p>
                <a14:m>
                  <m:oMath xmlns:m="http://schemas.openxmlformats.org/officeDocument/2006/math">
                    <m:f>
                      <m:fPr>
                        <m:ctrlPr>
                          <a:rPr lang="en-US" sz="2400" i="1" smtClean="0">
                            <a:solidFill>
                              <a:schemeClr val="bg1"/>
                            </a:solidFill>
                            <a:effectLst/>
                            <a:latin typeface="Cambria Math" panose="02040503050406030204" pitchFamily="18" charset="0"/>
                          </a:rPr>
                        </m:ctrlPr>
                      </m:fPr>
                      <m:num>
                        <m:r>
                          <a:rPr lang="en-US" sz="2400" i="1">
                            <a:solidFill>
                              <a:schemeClr val="bg1"/>
                            </a:solidFill>
                            <a:effectLst/>
                            <a:latin typeface="Cambria Math" panose="02040503050406030204" pitchFamily="18" charset="0"/>
                            <a:ea typeface="Calibri" panose="020F0502020204030204" pitchFamily="34" charset="0"/>
                            <a:cs typeface="Times New Roman" panose="02020603050405020304" pitchFamily="18" charset="0"/>
                          </a:rPr>
                          <m:t>𝐵𝑉</m:t>
                        </m:r>
                      </m:num>
                      <m:den>
                        <m:r>
                          <a:rPr lang="en-US" sz="2400" i="1">
                            <a:solidFill>
                              <a:schemeClr val="bg1"/>
                            </a:solidFill>
                            <a:effectLst/>
                            <a:latin typeface="Cambria Math" panose="02040503050406030204" pitchFamily="18" charset="0"/>
                            <a:ea typeface="Calibri" panose="020F0502020204030204" pitchFamily="34" charset="0"/>
                            <a:cs typeface="Times New Roman" panose="02020603050405020304" pitchFamily="18" charset="0"/>
                          </a:rPr>
                          <m:t>𝐵𝑉</m:t>
                        </m:r>
                      </m:den>
                    </m:f>
                    <m:r>
                      <a:rPr lang="en-US" sz="2400" i="1">
                        <a:solidFill>
                          <a:schemeClr val="bg1"/>
                        </a:solidFill>
                        <a:effectLst/>
                        <a:latin typeface="Cambria Math" panose="02040503050406030204" pitchFamily="18" charset="0"/>
                        <a:ea typeface="Calibri" panose="020F0502020204030204" pitchFamily="34" charset="0"/>
                        <a:cs typeface="Times New Roman" panose="02020603050405020304" pitchFamily="18" charset="0"/>
                      </a:rPr>
                      <m:t> </m:t>
                    </m:r>
                  </m:oMath>
                </a14:m>
                <a:r>
                  <a:rPr lang="en-US" sz="2400" dirty="0">
                    <a:solidFill>
                      <a:schemeClr val="bg1"/>
                    </a:solidFill>
                    <a:effectLst/>
                    <a:latin typeface="Times New Roman" panose="02020603050405020304" pitchFamily="18" charset="0"/>
                    <a:ea typeface="Times New Roman" panose="02020603050405020304" pitchFamily="18" charset="0"/>
                  </a:rPr>
                  <a:t>                  </a:t>
                </a:r>
                <a14:m>
                  <m:oMath xmlns:m="http://schemas.openxmlformats.org/officeDocument/2006/math">
                    <m:f>
                      <m:fPr>
                        <m:ctrlPr>
                          <a:rPr lang="en-US" sz="2400" i="1">
                            <a:solidFill>
                              <a:schemeClr val="bg1"/>
                            </a:solidFill>
                            <a:effectLst/>
                            <a:latin typeface="Cambria Math" panose="02040503050406030204" pitchFamily="18" charset="0"/>
                            <a:ea typeface="Times New Roman" panose="02020603050405020304" pitchFamily="18" charset="0"/>
                          </a:rPr>
                        </m:ctrlPr>
                      </m:fPr>
                      <m:num>
                        <m:r>
                          <a:rPr lang="en-US" sz="2400" i="1">
                            <a:solidFill>
                              <a:schemeClr val="bg1"/>
                            </a:solidFill>
                            <a:effectLst/>
                            <a:latin typeface="Cambria Math" panose="02040503050406030204" pitchFamily="18" charset="0"/>
                            <a:ea typeface="Times New Roman" panose="02020603050405020304" pitchFamily="18" charset="0"/>
                            <a:cs typeface="Times New Roman" panose="02020603050405020304" pitchFamily="18" charset="0"/>
                          </a:rPr>
                          <m:t>𝑏𝑣</m:t>
                        </m:r>
                      </m:num>
                      <m:den>
                        <m:r>
                          <a:rPr lang="en-US" sz="2400" i="1">
                            <a:solidFill>
                              <a:schemeClr val="bg1"/>
                            </a:solidFill>
                            <a:effectLst/>
                            <a:latin typeface="Cambria Math" panose="02040503050406030204" pitchFamily="18" charset="0"/>
                            <a:ea typeface="Times New Roman" panose="02020603050405020304" pitchFamily="18" charset="0"/>
                            <a:cs typeface="Times New Roman" panose="02020603050405020304" pitchFamily="18" charset="0"/>
                          </a:rPr>
                          <m:t>𝑏𝑣</m:t>
                        </m:r>
                      </m:den>
                    </m:f>
                  </m:oMath>
                </a14:m>
                <a:endParaRPr lang="en-US" sz="2400" dirty="0">
                  <a:solidFill>
                    <a:schemeClr val="bg1"/>
                  </a:solidFill>
                </a:endParaRPr>
              </a:p>
            </p:txBody>
          </p:sp>
        </mc:Choice>
        <mc:Fallback xmlns="">
          <p:sp>
            <p:nvSpPr>
              <p:cNvPr id="30" name="TextBox 29">
                <a:extLst>
                  <a:ext uri="{FF2B5EF4-FFF2-40B4-BE49-F238E27FC236}">
                    <a16:creationId xmlns:a16="http://schemas.microsoft.com/office/drawing/2014/main" id="{56D95BB1-4B85-472C-802F-A5405721FDBF}"/>
                  </a:ext>
                </a:extLst>
              </p:cNvPr>
              <p:cNvSpPr txBox="1">
                <a:spLocks noRot="1" noChangeAspect="1" noMove="1" noResize="1" noEditPoints="1" noAdjustHandles="1" noChangeArrowheads="1" noChangeShapeType="1" noTextEdit="1"/>
              </p:cNvSpPr>
              <p:nvPr/>
            </p:nvSpPr>
            <p:spPr>
              <a:xfrm>
                <a:off x="8583411" y="1663842"/>
                <a:ext cx="3252787" cy="624273"/>
              </a:xfrm>
              <a:prstGeom prst="rect">
                <a:avLst/>
              </a:prstGeom>
              <a:blipFill>
                <a:blip r:embed="rId4"/>
                <a:stretch>
                  <a:fillRect/>
                </a:stretch>
              </a:blipFill>
            </p:spPr>
            <p:txBody>
              <a:bodyPr/>
              <a:lstStyle/>
              <a:p>
                <a:r>
                  <a:rPr lang="en-US">
                    <a:noFill/>
                  </a:rPr>
                  <a:t> </a:t>
                </a:r>
              </a:p>
            </p:txBody>
          </p:sp>
        </mc:Fallback>
      </mc:AlternateContent>
      <p:sp>
        <p:nvSpPr>
          <p:cNvPr id="32" name="TextBox 31">
            <a:extLst>
              <a:ext uri="{FF2B5EF4-FFF2-40B4-BE49-F238E27FC236}">
                <a16:creationId xmlns:a16="http://schemas.microsoft.com/office/drawing/2014/main" id="{9817F8AD-40F9-430E-8BAB-695F50DF4813}"/>
              </a:ext>
            </a:extLst>
          </p:cNvPr>
          <p:cNvSpPr txBox="1"/>
          <p:nvPr/>
        </p:nvSpPr>
        <p:spPr>
          <a:xfrm>
            <a:off x="7307066" y="2302605"/>
            <a:ext cx="3995737" cy="487506"/>
          </a:xfrm>
          <a:prstGeom prst="rect">
            <a:avLst/>
          </a:prstGeom>
          <a:noFill/>
        </p:spPr>
        <p:txBody>
          <a:bodyPr wrap="square">
            <a:spAutoFit/>
          </a:bodyPr>
          <a:lstStyle/>
          <a:p>
            <a:pPr>
              <a:lnSpc>
                <a:spcPct val="107000"/>
              </a:lnSpc>
              <a:spcAft>
                <a:spcPts val="800"/>
              </a:spcAft>
            </a:pPr>
            <a:r>
              <a:rPr lang="en-US" sz="2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G:            BV                  </a:t>
            </a:r>
            <a:r>
              <a:rPr lang="en-US" sz="24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bv</a:t>
            </a:r>
            <a:endPar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cxnSp>
        <p:nvCxnSpPr>
          <p:cNvPr id="34" name="Straight Connector 33">
            <a:extLst>
              <a:ext uri="{FF2B5EF4-FFF2-40B4-BE49-F238E27FC236}">
                <a16:creationId xmlns:a16="http://schemas.microsoft.com/office/drawing/2014/main" id="{6680D03E-D5F1-45E8-ABD6-D2543306E764}"/>
              </a:ext>
            </a:extLst>
          </p:cNvPr>
          <p:cNvCxnSpPr/>
          <p:nvPr/>
        </p:nvCxnSpPr>
        <p:spPr>
          <a:xfrm>
            <a:off x="8691563" y="2763499"/>
            <a:ext cx="481012"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0E217E7B-4C21-408D-9E23-AC0D86DA7C63}"/>
              </a:ext>
            </a:extLst>
          </p:cNvPr>
          <p:cNvCxnSpPr/>
          <p:nvPr/>
        </p:nvCxnSpPr>
        <p:spPr>
          <a:xfrm>
            <a:off x="10444163" y="2763499"/>
            <a:ext cx="481012"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7" name="TextBox 36">
                <a:extLst>
                  <a:ext uri="{FF2B5EF4-FFF2-40B4-BE49-F238E27FC236}">
                    <a16:creationId xmlns:a16="http://schemas.microsoft.com/office/drawing/2014/main" id="{123FF854-F026-4186-8A86-E08EC3C9E17F}"/>
                  </a:ext>
                </a:extLst>
              </p:cNvPr>
              <p:cNvSpPr txBox="1"/>
              <p:nvPr/>
            </p:nvSpPr>
            <p:spPr>
              <a:xfrm>
                <a:off x="7389611" y="2876376"/>
                <a:ext cx="1674812" cy="616836"/>
              </a:xfrm>
              <a:prstGeom prst="rect">
                <a:avLst/>
              </a:prstGeom>
              <a:noFill/>
            </p:spPr>
            <p:txBody>
              <a:bodyPr wrap="square">
                <a:spAutoFit/>
              </a:bodyPr>
              <a:lstStyle/>
              <a:p>
                <a:r>
                  <a:rPr lang="en-US" sz="2400" dirty="0">
                    <a:solidFill>
                      <a:schemeClr val="bg1"/>
                    </a:solidFill>
                    <a:effectLst/>
                    <a:latin typeface="Times New Roman" panose="02020603050405020304" pitchFamily="18" charset="0"/>
                    <a:ea typeface="Times New Roman" panose="02020603050405020304" pitchFamily="18" charset="0"/>
                  </a:rPr>
                  <a:t>F1:          </a:t>
                </a:r>
                <a14:m>
                  <m:oMath xmlns:m="http://schemas.openxmlformats.org/officeDocument/2006/math">
                    <m:f>
                      <m:fPr>
                        <m:ctrlPr>
                          <a:rPr lang="en-US" sz="2400" i="1">
                            <a:solidFill>
                              <a:schemeClr val="bg1"/>
                            </a:solidFill>
                            <a:effectLst/>
                            <a:latin typeface="Cambria Math" panose="02040503050406030204" pitchFamily="18" charset="0"/>
                            <a:ea typeface="Times New Roman" panose="02020603050405020304" pitchFamily="18" charset="0"/>
                          </a:rPr>
                        </m:ctrlPr>
                      </m:fPr>
                      <m:num>
                        <m:r>
                          <a:rPr lang="en-US" sz="2400" i="1">
                            <a:solidFill>
                              <a:schemeClr val="bg1"/>
                            </a:solidFill>
                            <a:effectLst/>
                            <a:latin typeface="Cambria Math" panose="02040503050406030204" pitchFamily="18" charset="0"/>
                            <a:ea typeface="Times New Roman" panose="02020603050405020304" pitchFamily="18" charset="0"/>
                            <a:cs typeface="Times New Roman" panose="02020603050405020304" pitchFamily="18" charset="0"/>
                          </a:rPr>
                          <m:t>𝐵𝑉</m:t>
                        </m:r>
                      </m:num>
                      <m:den>
                        <m:r>
                          <a:rPr lang="en-US" sz="2400" i="1">
                            <a:solidFill>
                              <a:schemeClr val="bg1"/>
                            </a:solidFill>
                            <a:effectLst/>
                            <a:latin typeface="Cambria Math" panose="02040503050406030204" pitchFamily="18" charset="0"/>
                            <a:ea typeface="Times New Roman" panose="02020603050405020304" pitchFamily="18" charset="0"/>
                            <a:cs typeface="Times New Roman" panose="02020603050405020304" pitchFamily="18" charset="0"/>
                          </a:rPr>
                          <m:t>𝑏𝑣</m:t>
                        </m:r>
                      </m:den>
                    </m:f>
                  </m:oMath>
                </a14:m>
                <a:r>
                  <a:rPr lang="en-US" sz="2400" dirty="0">
                    <a:solidFill>
                      <a:schemeClr val="bg1"/>
                    </a:solidFill>
                    <a:effectLst/>
                    <a:latin typeface="Times New Roman" panose="02020603050405020304" pitchFamily="18" charset="0"/>
                    <a:ea typeface="Times New Roman" panose="02020603050405020304" pitchFamily="18" charset="0"/>
                  </a:rPr>
                  <a:t> </a:t>
                </a:r>
                <a:endParaRPr lang="en-US" sz="2400" dirty="0">
                  <a:solidFill>
                    <a:schemeClr val="bg1"/>
                  </a:solidFill>
                </a:endParaRPr>
              </a:p>
            </p:txBody>
          </p:sp>
        </mc:Choice>
        <mc:Fallback xmlns="">
          <p:sp>
            <p:nvSpPr>
              <p:cNvPr id="37" name="TextBox 36">
                <a:extLst>
                  <a:ext uri="{FF2B5EF4-FFF2-40B4-BE49-F238E27FC236}">
                    <a16:creationId xmlns:a16="http://schemas.microsoft.com/office/drawing/2014/main" id="{123FF854-F026-4186-8A86-E08EC3C9E17F}"/>
                  </a:ext>
                </a:extLst>
              </p:cNvPr>
              <p:cNvSpPr txBox="1">
                <a:spLocks noRot="1" noChangeAspect="1" noMove="1" noResize="1" noEditPoints="1" noAdjustHandles="1" noChangeArrowheads="1" noChangeShapeType="1" noTextEdit="1"/>
              </p:cNvSpPr>
              <p:nvPr/>
            </p:nvSpPr>
            <p:spPr>
              <a:xfrm>
                <a:off x="7389611" y="2876372"/>
                <a:ext cx="1674812" cy="616836"/>
              </a:xfrm>
              <a:prstGeom prst="rect">
                <a:avLst/>
              </a:prstGeom>
              <a:blipFill>
                <a:blip r:embed="rId5"/>
                <a:stretch>
                  <a:fillRect l="-5455" b="-8911"/>
                </a:stretch>
              </a:blipFill>
            </p:spPr>
            <p:txBody>
              <a:bodyPr/>
              <a:lstStyle/>
              <a:p>
                <a:r>
                  <a:rPr lang="en-US">
                    <a:noFill/>
                  </a:rPr>
                  <a:t> </a:t>
                </a:r>
              </a:p>
            </p:txBody>
          </p:sp>
        </mc:Fallback>
      </mc:AlternateContent>
      <p:sp>
        <p:nvSpPr>
          <p:cNvPr id="39" name="TextBox 38">
            <a:extLst>
              <a:ext uri="{FF2B5EF4-FFF2-40B4-BE49-F238E27FC236}">
                <a16:creationId xmlns:a16="http://schemas.microsoft.com/office/drawing/2014/main" id="{B979DA57-567C-48BA-BED8-3C3904A98CC7}"/>
              </a:ext>
            </a:extLst>
          </p:cNvPr>
          <p:cNvSpPr txBox="1"/>
          <p:nvPr/>
        </p:nvSpPr>
        <p:spPr>
          <a:xfrm>
            <a:off x="9074743" y="2914294"/>
            <a:ext cx="2270124" cy="461665"/>
          </a:xfrm>
          <a:prstGeom prst="rect">
            <a:avLst/>
          </a:prstGeom>
          <a:noFill/>
        </p:spPr>
        <p:txBody>
          <a:bodyPr wrap="square">
            <a:spAutoFit/>
          </a:bodyPr>
          <a:lstStyle/>
          <a:p>
            <a:r>
              <a:rPr lang="en-US" sz="2400" dirty="0">
                <a:solidFill>
                  <a:schemeClr val="bg1"/>
                </a:solidFill>
                <a:effectLst/>
                <a:latin typeface="Times New Roman" panose="02020603050405020304" pitchFamily="18" charset="0"/>
                <a:ea typeface="Times New Roman" panose="02020603050405020304" pitchFamily="18" charset="0"/>
              </a:rPr>
              <a:t>(</a:t>
            </a:r>
            <a:r>
              <a:rPr lang="en-US" sz="2400" dirty="0" err="1">
                <a:solidFill>
                  <a:schemeClr val="bg1"/>
                </a:solidFill>
                <a:effectLst/>
                <a:latin typeface="Times New Roman" panose="02020603050405020304" pitchFamily="18" charset="0"/>
                <a:ea typeface="Times New Roman" panose="02020603050405020304" pitchFamily="18" charset="0"/>
              </a:rPr>
              <a:t>xám</a:t>
            </a:r>
            <a:r>
              <a:rPr lang="en-US" sz="2400" dirty="0">
                <a:solidFill>
                  <a:schemeClr val="bg1"/>
                </a:solidFill>
                <a:effectLst/>
                <a:latin typeface="Times New Roman" panose="02020603050405020304" pitchFamily="18" charset="0"/>
                <a:ea typeface="Times New Roman" panose="02020603050405020304" pitchFamily="18" charset="0"/>
              </a:rPr>
              <a:t>, </a:t>
            </a:r>
            <a:r>
              <a:rPr lang="en-US" sz="2400" dirty="0" err="1">
                <a:solidFill>
                  <a:schemeClr val="bg1"/>
                </a:solidFill>
                <a:effectLst/>
                <a:latin typeface="Times New Roman" panose="02020603050405020304" pitchFamily="18" charset="0"/>
                <a:ea typeface="Times New Roman" panose="02020603050405020304" pitchFamily="18" charset="0"/>
              </a:rPr>
              <a:t>dài</a:t>
            </a:r>
            <a:r>
              <a:rPr lang="en-US" sz="2400" dirty="0">
                <a:solidFill>
                  <a:schemeClr val="bg1"/>
                </a:solidFill>
                <a:effectLst/>
                <a:latin typeface="Times New Roman" panose="02020603050405020304" pitchFamily="18" charset="0"/>
                <a:ea typeface="Times New Roman" panose="02020603050405020304" pitchFamily="18" charset="0"/>
              </a:rPr>
              <a:t>) </a:t>
            </a:r>
            <a:endParaRPr lang="en-US" sz="2400" dirty="0">
              <a:solidFill>
                <a:schemeClr val="bg1"/>
              </a:solidFill>
            </a:endParaRPr>
          </a:p>
        </p:txBody>
      </p:sp>
      <mc:AlternateContent xmlns:mc="http://schemas.openxmlformats.org/markup-compatibility/2006" xmlns:a14="http://schemas.microsoft.com/office/drawing/2010/main">
        <mc:Choice Requires="a14">
          <p:sp>
            <p:nvSpPr>
              <p:cNvPr id="41" name="TextBox 40">
                <a:extLst>
                  <a:ext uri="{FF2B5EF4-FFF2-40B4-BE49-F238E27FC236}">
                    <a16:creationId xmlns:a16="http://schemas.microsoft.com/office/drawing/2014/main" id="{009CF130-6E6D-4847-8C22-7D3CDC13E503}"/>
                  </a:ext>
                </a:extLst>
              </p:cNvPr>
              <p:cNvSpPr txBox="1"/>
              <p:nvPr/>
            </p:nvSpPr>
            <p:spPr>
              <a:xfrm>
                <a:off x="7206257" y="3608857"/>
                <a:ext cx="3554508" cy="616836"/>
              </a:xfrm>
              <a:prstGeom prst="rect">
                <a:avLst/>
              </a:prstGeom>
              <a:noFill/>
            </p:spPr>
            <p:txBody>
              <a:bodyPr wrap="square">
                <a:spAutoFit/>
              </a:bodyPr>
              <a:lstStyle/>
              <a:p>
                <a:r>
                  <a:rPr lang="en-US" sz="2400" dirty="0">
                    <a:solidFill>
                      <a:schemeClr val="bg1"/>
                    </a:solidFill>
                    <a:effectLst/>
                    <a:latin typeface="Times New Roman" panose="02020603050405020304" pitchFamily="18" charset="0"/>
                    <a:ea typeface="Times New Roman" panose="02020603050405020304" pitchFamily="18" charset="0"/>
                  </a:rPr>
                  <a:t>Tỉ </a:t>
                </a:r>
                <a:r>
                  <a:rPr lang="en-US" sz="2400" dirty="0" err="1">
                    <a:solidFill>
                      <a:schemeClr val="bg1"/>
                    </a:solidFill>
                    <a:effectLst/>
                    <a:latin typeface="Times New Roman" panose="02020603050405020304" pitchFamily="18" charset="0"/>
                    <a:ea typeface="Times New Roman" panose="02020603050405020304" pitchFamily="18" charset="0"/>
                  </a:rPr>
                  <a:t>lệ</a:t>
                </a:r>
                <a:r>
                  <a:rPr lang="en-US" sz="2400" dirty="0">
                    <a:solidFill>
                      <a:schemeClr val="bg1"/>
                    </a:solidFill>
                    <a:effectLst/>
                    <a:latin typeface="Times New Roman" panose="02020603050405020304" pitchFamily="18" charset="0"/>
                    <a:ea typeface="Times New Roman" panose="02020603050405020304" pitchFamily="18" charset="0"/>
                  </a:rPr>
                  <a:t> </a:t>
                </a:r>
                <a:r>
                  <a:rPr lang="en-US" sz="2400" dirty="0" err="1">
                    <a:solidFill>
                      <a:schemeClr val="bg1"/>
                    </a:solidFill>
                    <a:latin typeface="Times New Roman" panose="02020603050405020304" pitchFamily="18" charset="0"/>
                    <a:ea typeface="Times New Roman" panose="02020603050405020304" pitchFamily="18" charset="0"/>
                  </a:rPr>
                  <a:t>kiểu</a:t>
                </a:r>
                <a:r>
                  <a:rPr lang="en-US" sz="2400" dirty="0">
                    <a:solidFill>
                      <a:schemeClr val="bg1"/>
                    </a:solidFill>
                    <a:latin typeface="Times New Roman" panose="02020603050405020304" pitchFamily="18" charset="0"/>
                    <a:ea typeface="Times New Roman" panose="02020603050405020304" pitchFamily="18" charset="0"/>
                  </a:rPr>
                  <a:t> gen</a:t>
                </a:r>
                <a:r>
                  <a:rPr lang="en-US" sz="2400" dirty="0">
                    <a:solidFill>
                      <a:schemeClr val="bg1"/>
                    </a:solidFill>
                    <a:effectLst/>
                    <a:latin typeface="Times New Roman" panose="02020603050405020304" pitchFamily="18" charset="0"/>
                    <a:ea typeface="Times New Roman" panose="02020603050405020304" pitchFamily="18" charset="0"/>
                  </a:rPr>
                  <a:t>: 100% </a:t>
                </a:r>
                <a14:m>
                  <m:oMath xmlns:m="http://schemas.openxmlformats.org/officeDocument/2006/math">
                    <m:f>
                      <m:fPr>
                        <m:ctrlPr>
                          <a:rPr lang="en-US" sz="2400" i="1">
                            <a:solidFill>
                              <a:schemeClr val="bg1"/>
                            </a:solidFill>
                            <a:effectLst/>
                            <a:latin typeface="Cambria Math" panose="02040503050406030204" pitchFamily="18" charset="0"/>
                            <a:ea typeface="Times New Roman" panose="02020603050405020304" pitchFamily="18" charset="0"/>
                          </a:rPr>
                        </m:ctrlPr>
                      </m:fPr>
                      <m:num>
                        <m:r>
                          <a:rPr lang="en-US" sz="2400" i="1">
                            <a:solidFill>
                              <a:schemeClr val="bg1"/>
                            </a:solidFill>
                            <a:effectLst/>
                            <a:latin typeface="Cambria Math" panose="02040503050406030204" pitchFamily="18" charset="0"/>
                            <a:ea typeface="Times New Roman" panose="02020603050405020304" pitchFamily="18" charset="0"/>
                            <a:cs typeface="Times New Roman" panose="02020603050405020304" pitchFamily="18" charset="0"/>
                          </a:rPr>
                          <m:t>𝐵𝑉</m:t>
                        </m:r>
                      </m:num>
                      <m:den>
                        <m:r>
                          <a:rPr lang="en-US" sz="2400" i="1">
                            <a:solidFill>
                              <a:schemeClr val="bg1"/>
                            </a:solidFill>
                            <a:effectLst/>
                            <a:latin typeface="Cambria Math" panose="02040503050406030204" pitchFamily="18" charset="0"/>
                            <a:ea typeface="Times New Roman" panose="02020603050405020304" pitchFamily="18" charset="0"/>
                            <a:cs typeface="Times New Roman" panose="02020603050405020304" pitchFamily="18" charset="0"/>
                          </a:rPr>
                          <m:t>𝑏𝑣</m:t>
                        </m:r>
                      </m:den>
                    </m:f>
                  </m:oMath>
                </a14:m>
                <a:endParaRPr lang="en-US" sz="2400" dirty="0">
                  <a:solidFill>
                    <a:schemeClr val="bg1"/>
                  </a:solidFill>
                </a:endParaRPr>
              </a:p>
            </p:txBody>
          </p:sp>
        </mc:Choice>
        <mc:Fallback xmlns="">
          <p:sp>
            <p:nvSpPr>
              <p:cNvPr id="41" name="TextBox 40">
                <a:extLst>
                  <a:ext uri="{FF2B5EF4-FFF2-40B4-BE49-F238E27FC236}">
                    <a16:creationId xmlns:a16="http://schemas.microsoft.com/office/drawing/2014/main" id="{009CF130-6E6D-4847-8C22-7D3CDC13E503}"/>
                  </a:ext>
                </a:extLst>
              </p:cNvPr>
              <p:cNvSpPr txBox="1">
                <a:spLocks noRot="1" noChangeAspect="1" noMove="1" noResize="1" noEditPoints="1" noAdjustHandles="1" noChangeArrowheads="1" noChangeShapeType="1" noTextEdit="1"/>
              </p:cNvSpPr>
              <p:nvPr/>
            </p:nvSpPr>
            <p:spPr>
              <a:xfrm>
                <a:off x="7206257" y="3608857"/>
                <a:ext cx="3554508" cy="616836"/>
              </a:xfrm>
              <a:prstGeom prst="rect">
                <a:avLst/>
              </a:prstGeom>
              <a:blipFill>
                <a:blip r:embed="rId6"/>
                <a:stretch>
                  <a:fillRect l="-2573" b="-8911"/>
                </a:stretch>
              </a:blipFill>
            </p:spPr>
            <p:txBody>
              <a:bodyPr/>
              <a:lstStyle/>
              <a:p>
                <a:r>
                  <a:rPr lang="en-US">
                    <a:noFill/>
                  </a:rPr>
                  <a:t> </a:t>
                </a:r>
              </a:p>
            </p:txBody>
          </p:sp>
        </mc:Fallback>
      </mc:AlternateContent>
      <p:sp>
        <p:nvSpPr>
          <p:cNvPr id="43" name="TextBox 42">
            <a:extLst>
              <a:ext uri="{FF2B5EF4-FFF2-40B4-BE49-F238E27FC236}">
                <a16:creationId xmlns:a16="http://schemas.microsoft.com/office/drawing/2014/main" id="{3D24ED40-F714-46E1-BE42-D6B1A656095C}"/>
              </a:ext>
            </a:extLst>
          </p:cNvPr>
          <p:cNvSpPr txBox="1"/>
          <p:nvPr/>
        </p:nvSpPr>
        <p:spPr>
          <a:xfrm>
            <a:off x="7240389" y="4279648"/>
            <a:ext cx="4408272" cy="461665"/>
          </a:xfrm>
          <a:prstGeom prst="rect">
            <a:avLst/>
          </a:prstGeom>
          <a:noFill/>
        </p:spPr>
        <p:txBody>
          <a:bodyPr wrap="square">
            <a:spAutoFit/>
          </a:bodyPr>
          <a:lstStyle/>
          <a:p>
            <a:r>
              <a:rPr lang="en-US" sz="2400" dirty="0" err="1">
                <a:solidFill>
                  <a:schemeClr val="bg1"/>
                </a:solidFill>
                <a:effectLst/>
                <a:latin typeface="Times New Roman" panose="02020603050405020304" pitchFamily="18" charset="0"/>
                <a:ea typeface="Times New Roman" panose="02020603050405020304" pitchFamily="18" charset="0"/>
              </a:rPr>
              <a:t>Tỉ</a:t>
            </a:r>
            <a:r>
              <a:rPr lang="en-US" sz="2400" dirty="0">
                <a:solidFill>
                  <a:schemeClr val="bg1"/>
                </a:solidFill>
                <a:effectLst/>
                <a:latin typeface="Times New Roman" panose="02020603050405020304" pitchFamily="18" charset="0"/>
                <a:ea typeface="Times New Roman" panose="02020603050405020304" pitchFamily="18" charset="0"/>
              </a:rPr>
              <a:t> </a:t>
            </a:r>
            <a:r>
              <a:rPr lang="en-US" sz="2400" dirty="0" err="1">
                <a:solidFill>
                  <a:schemeClr val="bg1"/>
                </a:solidFill>
                <a:effectLst/>
                <a:latin typeface="Times New Roman" panose="02020603050405020304" pitchFamily="18" charset="0"/>
                <a:ea typeface="Times New Roman" panose="02020603050405020304" pitchFamily="18" charset="0"/>
              </a:rPr>
              <a:t>lệ</a:t>
            </a:r>
            <a:r>
              <a:rPr lang="en-US" sz="2400" dirty="0">
                <a:solidFill>
                  <a:schemeClr val="bg1"/>
                </a:solidFill>
                <a:effectLst/>
                <a:latin typeface="Times New Roman" panose="02020603050405020304" pitchFamily="18" charset="0"/>
                <a:ea typeface="Times New Roman" panose="02020603050405020304" pitchFamily="18" charset="0"/>
              </a:rPr>
              <a:t> </a:t>
            </a:r>
            <a:r>
              <a:rPr lang="en-US" sz="2400" dirty="0" err="1">
                <a:solidFill>
                  <a:schemeClr val="bg1"/>
                </a:solidFill>
                <a:latin typeface="Times New Roman" panose="02020603050405020304" pitchFamily="18" charset="0"/>
                <a:ea typeface="Times New Roman" panose="02020603050405020304" pitchFamily="18" charset="0"/>
              </a:rPr>
              <a:t>kiểu</a:t>
            </a:r>
            <a:r>
              <a:rPr lang="en-US" sz="2400" dirty="0">
                <a:solidFill>
                  <a:schemeClr val="bg1"/>
                </a:solidFill>
                <a:latin typeface="Times New Roman" panose="02020603050405020304" pitchFamily="18" charset="0"/>
                <a:ea typeface="Times New Roman" panose="02020603050405020304" pitchFamily="18" charset="0"/>
              </a:rPr>
              <a:t> </a:t>
            </a:r>
            <a:r>
              <a:rPr lang="en-US" sz="2400" dirty="0" err="1">
                <a:solidFill>
                  <a:schemeClr val="bg1"/>
                </a:solidFill>
                <a:latin typeface="Times New Roman" panose="02020603050405020304" pitchFamily="18" charset="0"/>
                <a:ea typeface="Times New Roman" panose="02020603050405020304" pitchFamily="18" charset="0"/>
              </a:rPr>
              <a:t>hình</a:t>
            </a:r>
            <a:r>
              <a:rPr lang="en-US" sz="2400" dirty="0">
                <a:solidFill>
                  <a:schemeClr val="bg1"/>
                </a:solidFill>
                <a:effectLst/>
                <a:latin typeface="Times New Roman" panose="02020603050405020304" pitchFamily="18" charset="0"/>
                <a:ea typeface="Times New Roman" panose="02020603050405020304" pitchFamily="18" charset="0"/>
              </a:rPr>
              <a:t>: 100% </a:t>
            </a:r>
            <a:r>
              <a:rPr lang="en-US" sz="2400" dirty="0" err="1">
                <a:solidFill>
                  <a:schemeClr val="bg1"/>
                </a:solidFill>
                <a:effectLst/>
                <a:latin typeface="Times New Roman" panose="02020603050405020304" pitchFamily="18" charset="0"/>
                <a:ea typeface="Times New Roman" panose="02020603050405020304" pitchFamily="18" charset="0"/>
              </a:rPr>
              <a:t>xám</a:t>
            </a:r>
            <a:r>
              <a:rPr lang="en-US" sz="2400" dirty="0">
                <a:solidFill>
                  <a:schemeClr val="bg1"/>
                </a:solidFill>
                <a:effectLst/>
                <a:latin typeface="Times New Roman" panose="02020603050405020304" pitchFamily="18" charset="0"/>
                <a:ea typeface="Times New Roman" panose="02020603050405020304" pitchFamily="18" charset="0"/>
              </a:rPr>
              <a:t>, </a:t>
            </a:r>
            <a:r>
              <a:rPr lang="en-US" sz="2400" dirty="0" err="1">
                <a:solidFill>
                  <a:schemeClr val="bg1"/>
                </a:solidFill>
                <a:effectLst/>
                <a:latin typeface="Times New Roman" panose="02020603050405020304" pitchFamily="18" charset="0"/>
                <a:ea typeface="Times New Roman" panose="02020603050405020304" pitchFamily="18" charset="0"/>
              </a:rPr>
              <a:t>dài</a:t>
            </a:r>
            <a:endParaRPr lang="en-US" sz="2400" dirty="0">
              <a:solidFill>
                <a:schemeClr val="bg1"/>
              </a:solidFill>
            </a:endParaRPr>
          </a:p>
        </p:txBody>
      </p:sp>
      <mc:AlternateContent xmlns:mc="http://schemas.openxmlformats.org/markup-compatibility/2006" xmlns:a14="http://schemas.microsoft.com/office/drawing/2010/main">
        <mc:Choice Requires="a14">
          <p:sp>
            <p:nvSpPr>
              <p:cNvPr id="45" name="TextBox 44">
                <a:extLst>
                  <a:ext uri="{FF2B5EF4-FFF2-40B4-BE49-F238E27FC236}">
                    <a16:creationId xmlns:a16="http://schemas.microsoft.com/office/drawing/2014/main" id="{6BFF25CC-2D3E-4382-903F-31FE7C322047}"/>
                  </a:ext>
                </a:extLst>
              </p:cNvPr>
              <p:cNvSpPr txBox="1"/>
              <p:nvPr/>
            </p:nvSpPr>
            <p:spPr>
              <a:xfrm>
                <a:off x="6877781" y="4768343"/>
                <a:ext cx="5206073" cy="661528"/>
              </a:xfrm>
              <a:prstGeom prst="rect">
                <a:avLst/>
              </a:prstGeom>
              <a:noFill/>
              <a:ln>
                <a:solidFill>
                  <a:schemeClr val="accent1"/>
                </a:solidFill>
              </a:ln>
            </p:spPr>
            <p:txBody>
              <a:bodyPr wrap="square">
                <a:spAutoFit/>
              </a:bodyPr>
              <a:lstStyle/>
              <a:p>
                <a:pPr>
                  <a:lnSpc>
                    <a:spcPct val="107000"/>
                  </a:lnSpc>
                  <a:spcAft>
                    <a:spcPts val="800"/>
                  </a:spcAft>
                  <a:tabLst>
                    <a:tab pos="3188335" algn="ctr"/>
                  </a:tabLst>
                </a:pPr>
                <a:r>
                  <a:rPr lang="en-US" sz="24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đực</a:t>
                </a:r>
                <a:r>
                  <a:rPr lang="en-US" sz="2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F1x  </a:t>
                </a:r>
                <a:r>
                  <a:rPr lang="en-US" sz="24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2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đen</a:t>
                </a:r>
                <a:r>
                  <a:rPr lang="en-US" sz="2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cụt</a:t>
                </a:r>
                <a:r>
                  <a:rPr lang="en-US" sz="2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f>
                      <m:fPr>
                        <m:ctrlPr>
                          <a:rPr lang="en-US" sz="2400" i="1">
                            <a:solidFill>
                              <a:schemeClr val="bg1"/>
                            </a:solidFill>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i="1">
                            <a:solidFill>
                              <a:schemeClr val="bg1"/>
                            </a:solidFill>
                            <a:effectLst/>
                            <a:latin typeface="Cambria Math" panose="02040503050406030204" pitchFamily="18" charset="0"/>
                            <a:ea typeface="Times New Roman" panose="02020603050405020304" pitchFamily="18" charset="0"/>
                            <a:cs typeface="Times New Roman" panose="02020603050405020304" pitchFamily="18" charset="0"/>
                          </a:rPr>
                          <m:t>𝐵𝑉</m:t>
                        </m:r>
                      </m:num>
                      <m:den>
                        <m:r>
                          <a:rPr lang="en-US" sz="2400" i="1">
                            <a:solidFill>
                              <a:schemeClr val="bg1"/>
                            </a:solidFill>
                            <a:effectLst/>
                            <a:latin typeface="Cambria Math" panose="02040503050406030204" pitchFamily="18" charset="0"/>
                            <a:ea typeface="Times New Roman" panose="02020603050405020304" pitchFamily="18" charset="0"/>
                            <a:cs typeface="Times New Roman" panose="02020603050405020304" pitchFamily="18" charset="0"/>
                          </a:rPr>
                          <m:t>𝑏𝑣</m:t>
                        </m:r>
                      </m:den>
                    </m:f>
                  </m:oMath>
                </a14:m>
                <a:r>
                  <a:rPr lang="en-US" sz="2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x       </a:t>
                </a:r>
                <a14:m>
                  <m:oMath xmlns:m="http://schemas.openxmlformats.org/officeDocument/2006/math">
                    <m:f>
                      <m:fPr>
                        <m:ctrlPr>
                          <a:rPr lang="en-US" sz="2400" i="1">
                            <a:solidFill>
                              <a:schemeClr val="bg1"/>
                            </a:solidFill>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i="1">
                            <a:solidFill>
                              <a:schemeClr val="bg1"/>
                            </a:solidFill>
                            <a:effectLst/>
                            <a:latin typeface="Cambria Math" panose="02040503050406030204" pitchFamily="18" charset="0"/>
                            <a:ea typeface="Times New Roman" panose="02020603050405020304" pitchFamily="18" charset="0"/>
                            <a:cs typeface="Times New Roman" panose="02020603050405020304" pitchFamily="18" charset="0"/>
                          </a:rPr>
                          <m:t>𝑏𝑣</m:t>
                        </m:r>
                      </m:num>
                      <m:den>
                        <m:r>
                          <a:rPr lang="en-US" sz="2400" i="1">
                            <a:solidFill>
                              <a:schemeClr val="bg1"/>
                            </a:solidFill>
                            <a:effectLst/>
                            <a:latin typeface="Cambria Math" panose="02040503050406030204" pitchFamily="18" charset="0"/>
                            <a:ea typeface="Times New Roman" panose="02020603050405020304" pitchFamily="18" charset="0"/>
                            <a:cs typeface="Times New Roman" panose="02020603050405020304" pitchFamily="18" charset="0"/>
                          </a:rPr>
                          <m:t>𝑏𝑣</m:t>
                        </m:r>
                      </m:den>
                    </m:f>
                  </m:oMath>
                </a14:m>
                <a:endPar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mc:Choice>
        <mc:Fallback xmlns="">
          <p:sp>
            <p:nvSpPr>
              <p:cNvPr id="45" name="TextBox 44">
                <a:extLst>
                  <a:ext uri="{FF2B5EF4-FFF2-40B4-BE49-F238E27FC236}">
                    <a16:creationId xmlns:a16="http://schemas.microsoft.com/office/drawing/2014/main" id="{6BFF25CC-2D3E-4382-903F-31FE7C322047}"/>
                  </a:ext>
                </a:extLst>
              </p:cNvPr>
              <p:cNvSpPr txBox="1">
                <a:spLocks noRot="1" noChangeAspect="1" noMove="1" noResize="1" noEditPoints="1" noAdjustHandles="1" noChangeArrowheads="1" noChangeShapeType="1" noTextEdit="1"/>
              </p:cNvSpPr>
              <p:nvPr/>
            </p:nvSpPr>
            <p:spPr>
              <a:xfrm>
                <a:off x="6877781" y="4768343"/>
                <a:ext cx="5206073" cy="661528"/>
              </a:xfrm>
              <a:prstGeom prst="rect">
                <a:avLst/>
              </a:prstGeom>
              <a:blipFill>
                <a:blip r:embed="rId7"/>
                <a:stretch>
                  <a:fillRect l="-1636" b="-6306"/>
                </a:stretch>
              </a:blipFill>
              <a:ln>
                <a:solidFill>
                  <a:schemeClr val="accent1"/>
                </a:solidFill>
              </a:ln>
            </p:spPr>
            <p:txBody>
              <a:bodyPr/>
              <a:lstStyle/>
              <a:p>
                <a:r>
                  <a:rPr lang="en-US">
                    <a:noFill/>
                  </a:rPr>
                  <a:t> </a:t>
                </a:r>
              </a:p>
            </p:txBody>
          </p:sp>
        </mc:Fallback>
      </mc:AlternateContent>
      <p:sp>
        <p:nvSpPr>
          <p:cNvPr id="48" name="TextBox 47">
            <a:extLst>
              <a:ext uri="{FF2B5EF4-FFF2-40B4-BE49-F238E27FC236}">
                <a16:creationId xmlns:a16="http://schemas.microsoft.com/office/drawing/2014/main" id="{0479FD87-D535-44E8-B211-FFC9C6784A92}"/>
              </a:ext>
            </a:extLst>
          </p:cNvPr>
          <p:cNvSpPr txBox="1"/>
          <p:nvPr/>
        </p:nvSpPr>
        <p:spPr>
          <a:xfrm>
            <a:off x="8227022" y="5452592"/>
            <a:ext cx="3995737" cy="487506"/>
          </a:xfrm>
          <a:prstGeom prst="rect">
            <a:avLst/>
          </a:prstGeom>
          <a:noFill/>
        </p:spPr>
        <p:txBody>
          <a:bodyPr wrap="square">
            <a:spAutoFit/>
          </a:bodyPr>
          <a:lstStyle/>
          <a:p>
            <a:pPr>
              <a:lnSpc>
                <a:spcPct val="107000"/>
              </a:lnSpc>
              <a:spcAft>
                <a:spcPts val="800"/>
              </a:spcAft>
            </a:pPr>
            <a:r>
              <a:rPr lang="en-US" sz="2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G:           BV, </a:t>
            </a:r>
            <a:r>
              <a:rPr lang="en-US" sz="24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bv</a:t>
            </a:r>
            <a:r>
              <a:rPr lang="en-US" sz="2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bv</a:t>
            </a:r>
            <a:endPar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cxnSp>
        <p:nvCxnSpPr>
          <p:cNvPr id="49" name="Straight Connector 48">
            <a:extLst>
              <a:ext uri="{FF2B5EF4-FFF2-40B4-BE49-F238E27FC236}">
                <a16:creationId xmlns:a16="http://schemas.microsoft.com/office/drawing/2014/main" id="{DC5F47DB-D0A0-4F92-A7ED-2CBB89BC3562}"/>
              </a:ext>
            </a:extLst>
          </p:cNvPr>
          <p:cNvCxnSpPr/>
          <p:nvPr/>
        </p:nvCxnSpPr>
        <p:spPr>
          <a:xfrm>
            <a:off x="11004691" y="5894456"/>
            <a:ext cx="481012"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2EBF2198-8EF9-4968-85AE-94FE8A66278E}"/>
              </a:ext>
            </a:extLst>
          </p:cNvPr>
          <p:cNvCxnSpPr/>
          <p:nvPr/>
        </p:nvCxnSpPr>
        <p:spPr>
          <a:xfrm>
            <a:off x="9969299" y="5894456"/>
            <a:ext cx="481012"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C5671617-2AE7-4285-BB15-E05DA4FD6EE3}"/>
              </a:ext>
            </a:extLst>
          </p:cNvPr>
          <p:cNvCxnSpPr/>
          <p:nvPr/>
        </p:nvCxnSpPr>
        <p:spPr>
          <a:xfrm>
            <a:off x="9364463" y="5919037"/>
            <a:ext cx="481012"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3" name="TextBox 52">
                <a:extLst>
                  <a:ext uri="{FF2B5EF4-FFF2-40B4-BE49-F238E27FC236}">
                    <a16:creationId xmlns:a16="http://schemas.microsoft.com/office/drawing/2014/main" id="{B3390956-48C5-4E17-81AA-9456BB7AECE1}"/>
                  </a:ext>
                </a:extLst>
              </p:cNvPr>
              <p:cNvSpPr txBox="1"/>
              <p:nvPr/>
            </p:nvSpPr>
            <p:spPr>
              <a:xfrm>
                <a:off x="8128702" y="6047816"/>
                <a:ext cx="4230457" cy="661528"/>
              </a:xfrm>
              <a:prstGeom prst="rect">
                <a:avLst/>
              </a:prstGeom>
              <a:noFill/>
            </p:spPr>
            <p:txBody>
              <a:bodyPr wrap="square">
                <a:spAutoFit/>
              </a:bodyPr>
              <a:lstStyle/>
              <a:p>
                <a:pPr>
                  <a:lnSpc>
                    <a:spcPct val="107000"/>
                  </a:lnSpc>
                  <a:spcAft>
                    <a:spcPts val="800"/>
                  </a:spcAft>
                  <a:tabLst>
                    <a:tab pos="3188335" algn="ctr"/>
                  </a:tabLst>
                </a:pPr>
                <a:r>
                  <a:rPr lang="en-US" sz="2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F:   </a:t>
                </a:r>
                <a14:m>
                  <m:oMath xmlns:m="http://schemas.openxmlformats.org/officeDocument/2006/math">
                    <m:f>
                      <m:fPr>
                        <m:ctrlPr>
                          <a:rPr lang="en-US" sz="2400" i="1">
                            <a:solidFill>
                              <a:schemeClr val="bg1"/>
                            </a:solidFill>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i="1">
                            <a:solidFill>
                              <a:schemeClr val="bg1"/>
                            </a:solidFill>
                            <a:effectLst/>
                            <a:latin typeface="Cambria Math" panose="02040503050406030204" pitchFamily="18" charset="0"/>
                            <a:ea typeface="Times New Roman" panose="02020603050405020304" pitchFamily="18" charset="0"/>
                            <a:cs typeface="Times New Roman" panose="02020603050405020304" pitchFamily="18" charset="0"/>
                          </a:rPr>
                          <m:t>𝐵𝑉</m:t>
                        </m:r>
                      </m:num>
                      <m:den>
                        <m:r>
                          <a:rPr lang="en-US" sz="2400" i="1">
                            <a:solidFill>
                              <a:schemeClr val="bg1"/>
                            </a:solidFill>
                            <a:effectLst/>
                            <a:latin typeface="Cambria Math" panose="02040503050406030204" pitchFamily="18" charset="0"/>
                            <a:ea typeface="Times New Roman" panose="02020603050405020304" pitchFamily="18" charset="0"/>
                            <a:cs typeface="Times New Roman" panose="02020603050405020304" pitchFamily="18" charset="0"/>
                          </a:rPr>
                          <m:t>𝑏𝑣</m:t>
                        </m:r>
                      </m:den>
                    </m:f>
                  </m:oMath>
                </a14:m>
                <a:r>
                  <a:rPr lang="en-US" sz="2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xám</a:t>
                </a:r>
                <a:r>
                  <a:rPr lang="en-US" sz="2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dài</a:t>
                </a:r>
                <a:r>
                  <a:rPr lang="en-US" sz="2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f>
                      <m:fPr>
                        <m:ctrlPr>
                          <a:rPr lang="en-US" sz="2400" i="1">
                            <a:solidFill>
                              <a:schemeClr val="bg1"/>
                            </a:solidFill>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2400" i="1">
                            <a:solidFill>
                              <a:schemeClr val="bg1"/>
                            </a:solidFill>
                            <a:effectLst/>
                            <a:latin typeface="Cambria Math" panose="02040503050406030204" pitchFamily="18" charset="0"/>
                            <a:ea typeface="Times New Roman" panose="02020603050405020304" pitchFamily="18" charset="0"/>
                            <a:cs typeface="Times New Roman" panose="02020603050405020304" pitchFamily="18" charset="0"/>
                          </a:rPr>
                          <m:t>𝑏𝑣</m:t>
                        </m:r>
                      </m:num>
                      <m:den>
                        <m:r>
                          <a:rPr lang="en-US" sz="2400" i="1">
                            <a:solidFill>
                              <a:schemeClr val="bg1"/>
                            </a:solidFill>
                            <a:effectLst/>
                            <a:latin typeface="Cambria Math" panose="02040503050406030204" pitchFamily="18" charset="0"/>
                            <a:ea typeface="Times New Roman" panose="02020603050405020304" pitchFamily="18" charset="0"/>
                            <a:cs typeface="Times New Roman" panose="02020603050405020304" pitchFamily="18" charset="0"/>
                          </a:rPr>
                          <m:t>𝑏𝑣</m:t>
                        </m:r>
                      </m:den>
                    </m:f>
                  </m:oMath>
                </a14:m>
                <a:r>
                  <a:rPr lang="en-US" sz="2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đen</a:t>
                </a:r>
                <a:r>
                  <a:rPr lang="en-US" sz="2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cụt</a:t>
                </a:r>
                <a:r>
                  <a:rPr lang="en-US" sz="2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mc:Choice>
        <mc:Fallback xmlns="">
          <p:sp>
            <p:nvSpPr>
              <p:cNvPr id="53" name="TextBox 52">
                <a:extLst>
                  <a:ext uri="{FF2B5EF4-FFF2-40B4-BE49-F238E27FC236}">
                    <a16:creationId xmlns:a16="http://schemas.microsoft.com/office/drawing/2014/main" id="{B3390956-48C5-4E17-81AA-9456BB7AECE1}"/>
                  </a:ext>
                </a:extLst>
              </p:cNvPr>
              <p:cNvSpPr txBox="1">
                <a:spLocks noRot="1" noChangeAspect="1" noMove="1" noResize="1" noEditPoints="1" noAdjustHandles="1" noChangeArrowheads="1" noChangeShapeType="1" noTextEdit="1"/>
              </p:cNvSpPr>
              <p:nvPr/>
            </p:nvSpPr>
            <p:spPr>
              <a:xfrm>
                <a:off x="8128702" y="6047816"/>
                <a:ext cx="4230457" cy="661528"/>
              </a:xfrm>
              <a:prstGeom prst="rect">
                <a:avLst/>
              </a:prstGeom>
              <a:blipFill>
                <a:blip r:embed="rId8"/>
                <a:stretch>
                  <a:fillRect l="-2161" b="-7339"/>
                </a:stretch>
              </a:blipFill>
            </p:spPr>
            <p:txBody>
              <a:bodyPr/>
              <a:lstStyle/>
              <a:p>
                <a:r>
                  <a:rPr lang="en-US">
                    <a:noFill/>
                  </a:rPr>
                  <a:t> </a:t>
                </a:r>
              </a:p>
            </p:txBody>
          </p:sp>
        </mc:Fallback>
      </mc:AlternateContent>
      <mc:AlternateContent xmlns:mc="http://schemas.openxmlformats.org/markup-compatibility/2006" xmlns:p14="http://schemas.microsoft.com/office/powerpoint/2010/main">
        <mc:Choice Requires="p14">
          <p:contentPart p14:bwMode="auto" r:id="rId9">
            <p14:nvContentPartPr>
              <p14:cNvPr id="124" name="Ink 123">
                <a:extLst>
                  <a:ext uri="{FF2B5EF4-FFF2-40B4-BE49-F238E27FC236}">
                    <a16:creationId xmlns:a16="http://schemas.microsoft.com/office/drawing/2014/main" id="{6A69B347-F51C-483A-BDB2-61E5E4C05DE3}"/>
                  </a:ext>
                </a:extLst>
              </p14:cNvPr>
              <p14:cNvContentPartPr/>
              <p14:nvPr/>
            </p14:nvContentPartPr>
            <p14:xfrm>
              <a:off x="8294593" y="6425560"/>
              <a:ext cx="138240" cy="247320"/>
            </p14:xfrm>
          </p:contentPart>
        </mc:Choice>
        <mc:Fallback xmlns="">
          <p:pic>
            <p:nvPicPr>
              <p:cNvPr id="124" name="Ink 123">
                <a:extLst>
                  <a:ext uri="{FF2B5EF4-FFF2-40B4-BE49-F238E27FC236}">
                    <a16:creationId xmlns:a16="http://schemas.microsoft.com/office/drawing/2014/main" id="{6A69B347-F51C-483A-BDB2-61E5E4C05DE3}"/>
                  </a:ext>
                </a:extLst>
              </p:cNvPr>
              <p:cNvPicPr/>
              <p:nvPr/>
            </p:nvPicPr>
            <p:blipFill>
              <a:blip r:embed="rId10"/>
              <a:stretch>
                <a:fillRect/>
              </a:stretch>
            </p:blipFill>
            <p:spPr>
              <a:xfrm>
                <a:off x="8285593" y="6416907"/>
                <a:ext cx="155880" cy="264986"/>
              </a:xfrm>
              <a:prstGeom prst="rect">
                <a:avLst/>
              </a:prstGeom>
            </p:spPr>
          </p:pic>
        </mc:Fallback>
      </mc:AlternateContent>
    </p:spTree>
    <p:extLst>
      <p:ext uri="{BB962C8B-B14F-4D97-AF65-F5344CB8AC3E}">
        <p14:creationId xmlns:p14="http://schemas.microsoft.com/office/powerpoint/2010/main" val="20471431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C1E5815-D54C-487F-A054-6D4930ADE3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Diagram&#10;&#10;Description automatically generated">
            <a:extLst>
              <a:ext uri="{FF2B5EF4-FFF2-40B4-BE49-F238E27FC236}">
                <a16:creationId xmlns:a16="http://schemas.microsoft.com/office/drawing/2014/main" id="{F1E77292-1BD5-EE66-4D01-8D7A10D423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457" y="192596"/>
            <a:ext cx="9240039" cy="5585351"/>
          </a:xfrm>
          <a:prstGeom prst="rect">
            <a:avLst/>
          </a:prstGeom>
        </p:spPr>
      </p:pic>
      <p:sp>
        <p:nvSpPr>
          <p:cNvPr id="16" name="Freeform: Shape 9">
            <a:extLst>
              <a:ext uri="{FF2B5EF4-FFF2-40B4-BE49-F238E27FC236}">
                <a16:creationId xmlns:a16="http://schemas.microsoft.com/office/drawing/2014/main" id="{736F0DFD-0954-464F-BF12-DD2E6F6E03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208496" y="0"/>
            <a:ext cx="1983504" cy="6858000"/>
          </a:xfrm>
          <a:custGeom>
            <a:avLst/>
            <a:gdLst>
              <a:gd name="connsiteX0" fmla="*/ 0 w 1983504"/>
              <a:gd name="connsiteY0" fmla="*/ 0 h 6858000"/>
              <a:gd name="connsiteX1" fmla="*/ 1376658 w 1983504"/>
              <a:gd name="connsiteY1" fmla="*/ 0 h 6858000"/>
              <a:gd name="connsiteX2" fmla="*/ 1690650 w 1983504"/>
              <a:gd name="connsiteY2" fmla="*/ 110269 h 6858000"/>
              <a:gd name="connsiteX3" fmla="*/ 1645361 w 1983504"/>
              <a:gd name="connsiteY3" fmla="*/ 135168 h 6858000"/>
              <a:gd name="connsiteX4" fmla="*/ 1373640 w 1983504"/>
              <a:gd name="connsiteY4" fmla="*/ 71141 h 6858000"/>
              <a:gd name="connsiteX5" fmla="*/ 1319295 w 1983504"/>
              <a:gd name="connsiteY5" fmla="*/ 88927 h 6858000"/>
              <a:gd name="connsiteX6" fmla="*/ 1346468 w 1983504"/>
              <a:gd name="connsiteY6" fmla="*/ 163625 h 6858000"/>
              <a:gd name="connsiteX7" fmla="*/ 1464213 w 1983504"/>
              <a:gd name="connsiteY7" fmla="*/ 192082 h 6858000"/>
              <a:gd name="connsiteX8" fmla="*/ 1648381 w 1983504"/>
              <a:gd name="connsiteY8" fmla="*/ 373491 h 6858000"/>
              <a:gd name="connsiteX9" fmla="*/ 1370620 w 1983504"/>
              <a:gd name="connsiteY9" fmla="*/ 352148 h 6858000"/>
              <a:gd name="connsiteX10" fmla="*/ 1322314 w 1983504"/>
              <a:gd name="connsiteY10" fmla="*/ 394834 h 6858000"/>
              <a:gd name="connsiteX11" fmla="*/ 1304199 w 1983504"/>
              <a:gd name="connsiteY11" fmla="*/ 451747 h 6858000"/>
              <a:gd name="connsiteX12" fmla="*/ 1222682 w 1983504"/>
              <a:gd name="connsiteY12" fmla="*/ 359262 h 6858000"/>
              <a:gd name="connsiteX13" fmla="*/ 1153242 w 1983504"/>
              <a:gd name="connsiteY13" fmla="*/ 334364 h 6858000"/>
              <a:gd name="connsiteX14" fmla="*/ 1132108 w 1983504"/>
              <a:gd name="connsiteY14" fmla="*/ 416176 h 6858000"/>
              <a:gd name="connsiteX15" fmla="*/ 1195509 w 1983504"/>
              <a:gd name="connsiteY15" fmla="*/ 505101 h 6858000"/>
              <a:gd name="connsiteX16" fmla="*/ 1364582 w 1983504"/>
              <a:gd name="connsiteY16" fmla="*/ 558458 h 6858000"/>
              <a:gd name="connsiteX17" fmla="*/ 1183434 w 1983504"/>
              <a:gd name="connsiteY17" fmla="*/ 558458 h 6858000"/>
              <a:gd name="connsiteX18" fmla="*/ 975114 w 1983504"/>
              <a:gd name="connsiteY18" fmla="*/ 522887 h 6858000"/>
              <a:gd name="connsiteX19" fmla="*/ 754716 w 1983504"/>
              <a:gd name="connsiteY19" fmla="*/ 533558 h 6858000"/>
              <a:gd name="connsiteX20" fmla="*/ 546395 w 1983504"/>
              <a:gd name="connsiteY20" fmla="*/ 462417 h 6858000"/>
              <a:gd name="connsiteX21" fmla="*/ 335056 w 1983504"/>
              <a:gd name="connsiteY21" fmla="*/ 465975 h 6858000"/>
              <a:gd name="connsiteX22" fmla="*/ 1270988 w 1983504"/>
              <a:gd name="connsiteY22" fmla="*/ 910606 h 6858000"/>
              <a:gd name="connsiteX23" fmla="*/ 1225701 w 1983504"/>
              <a:gd name="connsiteY23" fmla="*/ 921277 h 6858000"/>
              <a:gd name="connsiteX24" fmla="*/ 1165318 w 1983504"/>
              <a:gd name="connsiteY24" fmla="*/ 949734 h 6858000"/>
              <a:gd name="connsiteX25" fmla="*/ 1210606 w 1983504"/>
              <a:gd name="connsiteY25" fmla="*/ 1006647 h 6858000"/>
              <a:gd name="connsiteX26" fmla="*/ 1455156 w 1983504"/>
              <a:gd name="connsiteY26" fmla="*/ 1113358 h 6858000"/>
              <a:gd name="connsiteX27" fmla="*/ 1515538 w 1983504"/>
              <a:gd name="connsiteY27" fmla="*/ 1220069 h 6858000"/>
              <a:gd name="connsiteX28" fmla="*/ 1440060 w 1983504"/>
              <a:gd name="connsiteY28" fmla="*/ 1209399 h 6858000"/>
              <a:gd name="connsiteX29" fmla="*/ 1373640 w 1983504"/>
              <a:gd name="connsiteY29" fmla="*/ 1230741 h 6858000"/>
              <a:gd name="connsiteX30" fmla="*/ 1400810 w 1983504"/>
              <a:gd name="connsiteY30" fmla="*/ 1365909 h 6858000"/>
              <a:gd name="connsiteX31" fmla="*/ 1748012 w 1983504"/>
              <a:gd name="connsiteY31" fmla="*/ 1540204 h 6858000"/>
              <a:gd name="connsiteX32" fmla="*/ 1778203 w 1983504"/>
              <a:gd name="connsiteY32" fmla="*/ 1597117 h 6858000"/>
              <a:gd name="connsiteX33" fmla="*/ 1735936 w 1983504"/>
              <a:gd name="connsiteY33" fmla="*/ 1636245 h 6858000"/>
              <a:gd name="connsiteX34" fmla="*/ 1624228 w 1983504"/>
              <a:gd name="connsiteY34" fmla="*/ 1657587 h 6858000"/>
              <a:gd name="connsiteX35" fmla="*/ 1781223 w 1983504"/>
              <a:gd name="connsiteY35" fmla="*/ 1849668 h 6858000"/>
              <a:gd name="connsiteX36" fmla="*/ 1838587 w 1983504"/>
              <a:gd name="connsiteY36" fmla="*/ 1903025 h 6858000"/>
              <a:gd name="connsiteX37" fmla="*/ 1938218 w 1983504"/>
              <a:gd name="connsiteY37" fmla="*/ 1984836 h 6858000"/>
              <a:gd name="connsiteX38" fmla="*/ 1938218 w 1983504"/>
              <a:gd name="connsiteY38" fmla="*/ 2013292 h 6858000"/>
              <a:gd name="connsiteX39" fmla="*/ 1805376 w 1983504"/>
              <a:gd name="connsiteY39" fmla="*/ 2102219 h 6858000"/>
              <a:gd name="connsiteX40" fmla="*/ 1563844 w 1983504"/>
              <a:gd name="connsiteY40" fmla="*/ 2077320 h 6858000"/>
              <a:gd name="connsiteX41" fmla="*/ 1920104 w 1983504"/>
              <a:gd name="connsiteY41" fmla="*/ 2208931 h 6858000"/>
              <a:gd name="connsiteX42" fmla="*/ 766792 w 1983504"/>
              <a:gd name="connsiteY42" fmla="*/ 1892353 h 6858000"/>
              <a:gd name="connsiteX43" fmla="*/ 839252 w 1983504"/>
              <a:gd name="connsiteY43" fmla="*/ 1974165 h 6858000"/>
              <a:gd name="connsiteX44" fmla="*/ 1243816 w 1983504"/>
              <a:gd name="connsiteY44" fmla="*/ 2191146 h 6858000"/>
              <a:gd name="connsiteX45" fmla="*/ 1358543 w 1983504"/>
              <a:gd name="connsiteY45" fmla="*/ 2326314 h 6858000"/>
              <a:gd name="connsiteX46" fmla="*/ 1479310 w 1983504"/>
              <a:gd name="connsiteY46" fmla="*/ 2401012 h 6858000"/>
              <a:gd name="connsiteX47" fmla="*/ 1648381 w 1983504"/>
              <a:gd name="connsiteY47" fmla="*/ 2401012 h 6858000"/>
              <a:gd name="connsiteX48" fmla="*/ 1769146 w 1983504"/>
              <a:gd name="connsiteY48" fmla="*/ 2518395 h 6858000"/>
              <a:gd name="connsiteX49" fmla="*/ 1645361 w 1983504"/>
              <a:gd name="connsiteY49" fmla="*/ 2543294 h 6858000"/>
              <a:gd name="connsiteX50" fmla="*/ 1500444 w 1983504"/>
              <a:gd name="connsiteY50" fmla="*/ 2525509 h 6858000"/>
              <a:gd name="connsiteX51" fmla="*/ 1337410 w 1983504"/>
              <a:gd name="connsiteY51" fmla="*/ 2564636 h 6858000"/>
              <a:gd name="connsiteX52" fmla="*/ 1186452 w 1983504"/>
              <a:gd name="connsiteY52" fmla="*/ 2532623 h 6858000"/>
              <a:gd name="connsiteX53" fmla="*/ 1005304 w 1983504"/>
              <a:gd name="connsiteY53" fmla="*/ 2553965 h 6858000"/>
              <a:gd name="connsiteX54" fmla="*/ 947940 w 1983504"/>
              <a:gd name="connsiteY54" fmla="*/ 2692689 h 6858000"/>
              <a:gd name="connsiteX55" fmla="*/ 929826 w 1983504"/>
              <a:gd name="connsiteY55" fmla="*/ 2703362 h 6858000"/>
              <a:gd name="connsiteX56" fmla="*/ 594701 w 1983504"/>
              <a:gd name="connsiteY56" fmla="*/ 2923898 h 6858000"/>
              <a:gd name="connsiteX57" fmla="*/ 501108 w 1983504"/>
              <a:gd name="connsiteY57" fmla="*/ 2941684 h 6858000"/>
              <a:gd name="connsiteX58" fmla="*/ 1053610 w 1983504"/>
              <a:gd name="connsiteY58" fmla="*/ 3329402 h 6858000"/>
              <a:gd name="connsiteX59" fmla="*/ 682256 w 1983504"/>
              <a:gd name="connsiteY59" fmla="*/ 3229805 h 6858000"/>
              <a:gd name="connsiteX60" fmla="*/ 630932 w 1983504"/>
              <a:gd name="connsiteY60" fmla="*/ 3393429 h 6858000"/>
              <a:gd name="connsiteX61" fmla="*/ 806041 w 1983504"/>
              <a:gd name="connsiteY61" fmla="*/ 3539269 h 6858000"/>
              <a:gd name="connsiteX62" fmla="*/ 869444 w 1983504"/>
              <a:gd name="connsiteY62" fmla="*/ 3827390 h 6858000"/>
              <a:gd name="connsiteX63" fmla="*/ 839252 w 1983504"/>
              <a:gd name="connsiteY63" fmla="*/ 4090612 h 6858000"/>
              <a:gd name="connsiteX64" fmla="*/ 763774 w 1983504"/>
              <a:gd name="connsiteY64" fmla="*/ 4172424 h 6858000"/>
              <a:gd name="connsiteX65" fmla="*/ 655085 w 1983504"/>
              <a:gd name="connsiteY65" fmla="*/ 4321821 h 6858000"/>
              <a:gd name="connsiteX66" fmla="*/ 588662 w 1983504"/>
              <a:gd name="connsiteY66" fmla="*/ 4414305 h 6858000"/>
              <a:gd name="connsiteX67" fmla="*/ 356189 w 1983504"/>
              <a:gd name="connsiteY67" fmla="*/ 4378734 h 6858000"/>
              <a:gd name="connsiteX68" fmla="*/ 667160 w 1983504"/>
              <a:gd name="connsiteY68" fmla="*/ 4613499 h 6858000"/>
              <a:gd name="connsiteX69" fmla="*/ 416573 w 1983504"/>
              <a:gd name="connsiteY69" fmla="*/ 4585042 h 6858000"/>
              <a:gd name="connsiteX70" fmla="*/ 335056 w 1983504"/>
              <a:gd name="connsiteY70" fmla="*/ 4602828 h 6858000"/>
              <a:gd name="connsiteX71" fmla="*/ 380342 w 1983504"/>
              <a:gd name="connsiteY71" fmla="*/ 4677526 h 6858000"/>
              <a:gd name="connsiteX72" fmla="*/ 564510 w 1983504"/>
              <a:gd name="connsiteY72" fmla="*/ 4805580 h 6858000"/>
              <a:gd name="connsiteX73" fmla="*/ 944922 w 1983504"/>
              <a:gd name="connsiteY73" fmla="*/ 5154171 h 6858000"/>
              <a:gd name="connsiteX74" fmla="*/ 576586 w 1983504"/>
              <a:gd name="connsiteY74" fmla="*/ 4994104 h 6858000"/>
              <a:gd name="connsiteX75" fmla="*/ 963036 w 1983504"/>
              <a:gd name="connsiteY75" fmla="*/ 5353367 h 6858000"/>
              <a:gd name="connsiteX76" fmla="*/ 1047572 w 1983504"/>
              <a:gd name="connsiteY76" fmla="*/ 5474306 h 6858000"/>
              <a:gd name="connsiteX77" fmla="*/ 1222682 w 1983504"/>
              <a:gd name="connsiteY77" fmla="*/ 5769542 h 6858000"/>
              <a:gd name="connsiteX78" fmla="*/ 1213626 w 1983504"/>
              <a:gd name="connsiteY78" fmla="*/ 5801555 h 6858000"/>
              <a:gd name="connsiteX79" fmla="*/ 1014361 w 1983504"/>
              <a:gd name="connsiteY79" fmla="*/ 5755314 h 6858000"/>
              <a:gd name="connsiteX80" fmla="*/ 1274008 w 1983504"/>
              <a:gd name="connsiteY80" fmla="*/ 6004307 h 6858000"/>
              <a:gd name="connsiteX81" fmla="*/ 1542711 w 1983504"/>
              <a:gd name="connsiteY81" fmla="*/ 6196388 h 6858000"/>
              <a:gd name="connsiteX82" fmla="*/ 1352504 w 1983504"/>
              <a:gd name="connsiteY82" fmla="*/ 6167932 h 6858000"/>
              <a:gd name="connsiteX83" fmla="*/ 1089840 w 1983504"/>
              <a:gd name="connsiteY83" fmla="*/ 6057663 h 6858000"/>
              <a:gd name="connsiteX84" fmla="*/ 999266 w 1983504"/>
              <a:gd name="connsiteY84" fmla="*/ 6100347 h 6858000"/>
              <a:gd name="connsiteX85" fmla="*/ 1246836 w 1983504"/>
              <a:gd name="connsiteY85" fmla="*/ 6281757 h 6858000"/>
              <a:gd name="connsiteX86" fmla="*/ 1388735 w 1983504"/>
              <a:gd name="connsiteY86" fmla="*/ 6367127 h 6858000"/>
              <a:gd name="connsiteX87" fmla="*/ 1446099 w 1983504"/>
              <a:gd name="connsiteY87" fmla="*/ 6431153 h 6858000"/>
              <a:gd name="connsiteX88" fmla="*/ 1609132 w 1983504"/>
              <a:gd name="connsiteY88" fmla="*/ 6658805 h 6858000"/>
              <a:gd name="connsiteX89" fmla="*/ 1983504 w 1983504"/>
              <a:gd name="connsiteY89" fmla="*/ 6858000 h 6858000"/>
              <a:gd name="connsiteX90" fmla="*/ 0 w 1983504"/>
              <a:gd name="connsiteY9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1983504" h="6858000">
                <a:moveTo>
                  <a:pt x="0" y="0"/>
                </a:moveTo>
                <a:lnTo>
                  <a:pt x="1376658" y="0"/>
                </a:lnTo>
                <a:cubicBezTo>
                  <a:pt x="1482328" y="35571"/>
                  <a:pt x="1584980" y="78255"/>
                  <a:pt x="1690650" y="110269"/>
                </a:cubicBezTo>
                <a:cubicBezTo>
                  <a:pt x="1675553" y="145839"/>
                  <a:pt x="1660458" y="138725"/>
                  <a:pt x="1645361" y="135168"/>
                </a:cubicBezTo>
                <a:cubicBezTo>
                  <a:pt x="1554788" y="120941"/>
                  <a:pt x="1461194" y="110269"/>
                  <a:pt x="1373640" y="71141"/>
                </a:cubicBezTo>
                <a:cubicBezTo>
                  <a:pt x="1352504" y="64027"/>
                  <a:pt x="1328352" y="64027"/>
                  <a:pt x="1319295" y="88927"/>
                </a:cubicBezTo>
                <a:cubicBezTo>
                  <a:pt x="1304199" y="124497"/>
                  <a:pt x="1325332" y="145839"/>
                  <a:pt x="1346468" y="163625"/>
                </a:cubicBezTo>
                <a:cubicBezTo>
                  <a:pt x="1382696" y="195638"/>
                  <a:pt x="1424964" y="188525"/>
                  <a:pt x="1464213" y="192082"/>
                </a:cubicBezTo>
                <a:cubicBezTo>
                  <a:pt x="1572902" y="209867"/>
                  <a:pt x="1624228" y="259665"/>
                  <a:pt x="1648381" y="373491"/>
                </a:cubicBezTo>
                <a:cubicBezTo>
                  <a:pt x="1554788" y="327250"/>
                  <a:pt x="1461194" y="384162"/>
                  <a:pt x="1370620" y="352148"/>
                </a:cubicBezTo>
                <a:cubicBezTo>
                  <a:pt x="1346468" y="345034"/>
                  <a:pt x="1310237" y="355706"/>
                  <a:pt x="1322314" y="394834"/>
                </a:cubicBezTo>
                <a:cubicBezTo>
                  <a:pt x="1334390" y="430405"/>
                  <a:pt x="1373640" y="458860"/>
                  <a:pt x="1304199" y="451747"/>
                </a:cubicBezTo>
                <a:cubicBezTo>
                  <a:pt x="1252873" y="448189"/>
                  <a:pt x="1237778" y="405504"/>
                  <a:pt x="1222682" y="359262"/>
                </a:cubicBezTo>
                <a:cubicBezTo>
                  <a:pt x="1210606" y="334364"/>
                  <a:pt x="1177395" y="320135"/>
                  <a:pt x="1153242" y="334364"/>
                </a:cubicBezTo>
                <a:cubicBezTo>
                  <a:pt x="1123051" y="348592"/>
                  <a:pt x="1132108" y="387720"/>
                  <a:pt x="1132108" y="416176"/>
                </a:cubicBezTo>
                <a:cubicBezTo>
                  <a:pt x="1129088" y="469532"/>
                  <a:pt x="1153242" y="494431"/>
                  <a:pt x="1195509" y="505101"/>
                </a:cubicBezTo>
                <a:cubicBezTo>
                  <a:pt x="1246836" y="519330"/>
                  <a:pt x="1298160" y="537116"/>
                  <a:pt x="1364582" y="558458"/>
                </a:cubicBezTo>
                <a:cubicBezTo>
                  <a:pt x="1292122" y="594028"/>
                  <a:pt x="1237778" y="586915"/>
                  <a:pt x="1183434" y="558458"/>
                </a:cubicBezTo>
                <a:cubicBezTo>
                  <a:pt x="1117012" y="526444"/>
                  <a:pt x="1029458" y="483759"/>
                  <a:pt x="975114" y="522887"/>
                </a:cubicBezTo>
                <a:cubicBezTo>
                  <a:pt x="893597" y="579800"/>
                  <a:pt x="827176" y="544229"/>
                  <a:pt x="754716" y="533558"/>
                </a:cubicBezTo>
                <a:cubicBezTo>
                  <a:pt x="603758" y="512216"/>
                  <a:pt x="697352" y="480203"/>
                  <a:pt x="546395" y="462417"/>
                </a:cubicBezTo>
                <a:cubicBezTo>
                  <a:pt x="486012" y="455303"/>
                  <a:pt x="422610" y="426847"/>
                  <a:pt x="335056" y="465975"/>
                </a:cubicBezTo>
                <a:cubicBezTo>
                  <a:pt x="730563" y="672284"/>
                  <a:pt x="917750" y="658055"/>
                  <a:pt x="1270988" y="910606"/>
                </a:cubicBezTo>
                <a:cubicBezTo>
                  <a:pt x="1255893" y="935506"/>
                  <a:pt x="1240798" y="924835"/>
                  <a:pt x="1225701" y="921277"/>
                </a:cubicBezTo>
                <a:cubicBezTo>
                  <a:pt x="1201548" y="917720"/>
                  <a:pt x="1171356" y="903491"/>
                  <a:pt x="1165318" y="949734"/>
                </a:cubicBezTo>
                <a:cubicBezTo>
                  <a:pt x="1162298" y="985305"/>
                  <a:pt x="1180415" y="1003089"/>
                  <a:pt x="1210606" y="1006647"/>
                </a:cubicBezTo>
                <a:cubicBezTo>
                  <a:pt x="1298160" y="1020875"/>
                  <a:pt x="1376658" y="1070674"/>
                  <a:pt x="1455156" y="1113358"/>
                </a:cubicBezTo>
                <a:cubicBezTo>
                  <a:pt x="1491385" y="1131144"/>
                  <a:pt x="1530634" y="1156043"/>
                  <a:pt x="1515538" y="1220069"/>
                </a:cubicBezTo>
                <a:cubicBezTo>
                  <a:pt x="1485348" y="1237855"/>
                  <a:pt x="1464213" y="1212955"/>
                  <a:pt x="1440060" y="1209399"/>
                </a:cubicBezTo>
                <a:cubicBezTo>
                  <a:pt x="1415907" y="1205842"/>
                  <a:pt x="1358543" y="1220069"/>
                  <a:pt x="1373640" y="1230741"/>
                </a:cubicBezTo>
                <a:cubicBezTo>
                  <a:pt x="1443080" y="1269868"/>
                  <a:pt x="1316276" y="1365909"/>
                  <a:pt x="1400810" y="1365909"/>
                </a:cubicBezTo>
                <a:cubicBezTo>
                  <a:pt x="1539691" y="1365909"/>
                  <a:pt x="1615170" y="1536647"/>
                  <a:pt x="1748012" y="1540204"/>
                </a:cubicBezTo>
                <a:cubicBezTo>
                  <a:pt x="1769146" y="1540204"/>
                  <a:pt x="1778203" y="1572219"/>
                  <a:pt x="1778203" y="1597117"/>
                </a:cubicBezTo>
                <a:cubicBezTo>
                  <a:pt x="1778203" y="1629132"/>
                  <a:pt x="1757070" y="1632688"/>
                  <a:pt x="1735936" y="1636245"/>
                </a:cubicBezTo>
                <a:cubicBezTo>
                  <a:pt x="1702725" y="1639802"/>
                  <a:pt x="1666496" y="1597117"/>
                  <a:pt x="1624228" y="1657587"/>
                </a:cubicBezTo>
                <a:cubicBezTo>
                  <a:pt x="1702725" y="1693158"/>
                  <a:pt x="1784242" y="1728729"/>
                  <a:pt x="1781223" y="1849668"/>
                </a:cubicBezTo>
                <a:cubicBezTo>
                  <a:pt x="1781223" y="1881683"/>
                  <a:pt x="1814434" y="1895910"/>
                  <a:pt x="1838587" y="1903025"/>
                </a:cubicBezTo>
                <a:cubicBezTo>
                  <a:pt x="1880854" y="1917252"/>
                  <a:pt x="1914065" y="1938595"/>
                  <a:pt x="1938218" y="1984836"/>
                </a:cubicBezTo>
                <a:cubicBezTo>
                  <a:pt x="1938218" y="1995507"/>
                  <a:pt x="1938218" y="2002622"/>
                  <a:pt x="1938218" y="2013292"/>
                </a:cubicBezTo>
                <a:cubicBezTo>
                  <a:pt x="1932180" y="2123562"/>
                  <a:pt x="1871798" y="2120004"/>
                  <a:pt x="1805376" y="2102219"/>
                </a:cubicBezTo>
                <a:cubicBezTo>
                  <a:pt x="1726878" y="2080877"/>
                  <a:pt x="1648381" y="2038192"/>
                  <a:pt x="1563844" y="2077320"/>
                </a:cubicBezTo>
                <a:cubicBezTo>
                  <a:pt x="1681592" y="2130676"/>
                  <a:pt x="1811414" y="2134233"/>
                  <a:pt x="1920104" y="2208931"/>
                </a:cubicBezTo>
                <a:cubicBezTo>
                  <a:pt x="1515538" y="2223159"/>
                  <a:pt x="1159280" y="1984836"/>
                  <a:pt x="766792" y="1892353"/>
                </a:cubicBezTo>
                <a:cubicBezTo>
                  <a:pt x="778869" y="1952823"/>
                  <a:pt x="812080" y="1967051"/>
                  <a:pt x="839252" y="1974165"/>
                </a:cubicBezTo>
                <a:cubicBezTo>
                  <a:pt x="984170" y="2020407"/>
                  <a:pt x="1110974" y="2112891"/>
                  <a:pt x="1243816" y="2191146"/>
                </a:cubicBezTo>
                <a:cubicBezTo>
                  <a:pt x="1298160" y="2223159"/>
                  <a:pt x="1337410" y="2258731"/>
                  <a:pt x="1358543" y="2326314"/>
                </a:cubicBezTo>
                <a:cubicBezTo>
                  <a:pt x="1376658" y="2390340"/>
                  <a:pt x="1412888" y="2418796"/>
                  <a:pt x="1479310" y="2401012"/>
                </a:cubicBezTo>
                <a:cubicBezTo>
                  <a:pt x="1533654" y="2386784"/>
                  <a:pt x="1591018" y="2393898"/>
                  <a:pt x="1648381" y="2401012"/>
                </a:cubicBezTo>
                <a:cubicBezTo>
                  <a:pt x="1711782" y="2408126"/>
                  <a:pt x="1784242" y="2479267"/>
                  <a:pt x="1769146" y="2518395"/>
                </a:cubicBezTo>
                <a:cubicBezTo>
                  <a:pt x="1738956" y="2582422"/>
                  <a:pt x="1687630" y="2550408"/>
                  <a:pt x="1645361" y="2543294"/>
                </a:cubicBezTo>
                <a:cubicBezTo>
                  <a:pt x="1594036" y="2536181"/>
                  <a:pt x="1500444" y="2518395"/>
                  <a:pt x="1500444" y="2525509"/>
                </a:cubicBezTo>
                <a:cubicBezTo>
                  <a:pt x="1467232" y="2685576"/>
                  <a:pt x="1391754" y="2564636"/>
                  <a:pt x="1337410" y="2564636"/>
                </a:cubicBezTo>
                <a:cubicBezTo>
                  <a:pt x="1286084" y="2564636"/>
                  <a:pt x="1234759" y="2546851"/>
                  <a:pt x="1186452" y="2532623"/>
                </a:cubicBezTo>
                <a:cubicBezTo>
                  <a:pt x="1123051" y="2514837"/>
                  <a:pt x="1065688" y="2546851"/>
                  <a:pt x="1005304" y="2553965"/>
                </a:cubicBezTo>
                <a:cubicBezTo>
                  <a:pt x="950960" y="2561080"/>
                  <a:pt x="981150" y="2653563"/>
                  <a:pt x="947940" y="2692689"/>
                </a:cubicBezTo>
                <a:cubicBezTo>
                  <a:pt x="941903" y="2703362"/>
                  <a:pt x="935864" y="2703362"/>
                  <a:pt x="929826" y="2703362"/>
                </a:cubicBezTo>
                <a:cubicBezTo>
                  <a:pt x="911711" y="2980812"/>
                  <a:pt x="594701" y="2913227"/>
                  <a:pt x="594701" y="2923898"/>
                </a:cubicBezTo>
                <a:cubicBezTo>
                  <a:pt x="567529" y="2941684"/>
                  <a:pt x="534318" y="2899000"/>
                  <a:pt x="501108" y="2941684"/>
                </a:cubicBezTo>
                <a:cubicBezTo>
                  <a:pt x="643007" y="3137322"/>
                  <a:pt x="860386" y="3183563"/>
                  <a:pt x="1053610" y="3329402"/>
                </a:cubicBezTo>
                <a:cubicBezTo>
                  <a:pt x="893597" y="3379202"/>
                  <a:pt x="800002" y="3208463"/>
                  <a:pt x="682256" y="3229805"/>
                </a:cubicBezTo>
                <a:cubicBezTo>
                  <a:pt x="624893" y="3283162"/>
                  <a:pt x="796984" y="3368530"/>
                  <a:pt x="630932" y="3393429"/>
                </a:cubicBezTo>
                <a:cubicBezTo>
                  <a:pt x="703390" y="3439672"/>
                  <a:pt x="754716" y="3485914"/>
                  <a:pt x="806041" y="3539269"/>
                </a:cubicBezTo>
                <a:cubicBezTo>
                  <a:pt x="893597" y="3635309"/>
                  <a:pt x="911711" y="3699337"/>
                  <a:pt x="869444" y="3827390"/>
                </a:cubicBezTo>
                <a:cubicBezTo>
                  <a:pt x="842270" y="3912759"/>
                  <a:pt x="803022" y="3991015"/>
                  <a:pt x="839252" y="4090612"/>
                </a:cubicBezTo>
                <a:cubicBezTo>
                  <a:pt x="863405" y="4158196"/>
                  <a:pt x="854347" y="4204438"/>
                  <a:pt x="763774" y="4172424"/>
                </a:cubicBezTo>
                <a:cubicBezTo>
                  <a:pt x="667160" y="4140411"/>
                  <a:pt x="630932" y="4200882"/>
                  <a:pt x="655085" y="4321821"/>
                </a:cubicBezTo>
                <a:cubicBezTo>
                  <a:pt x="670179" y="4400076"/>
                  <a:pt x="655085" y="4424975"/>
                  <a:pt x="588662" y="4414305"/>
                </a:cubicBezTo>
                <a:cubicBezTo>
                  <a:pt x="516204" y="4403633"/>
                  <a:pt x="446764" y="4353835"/>
                  <a:pt x="356189" y="4378734"/>
                </a:cubicBezTo>
                <a:cubicBezTo>
                  <a:pt x="428648" y="4521016"/>
                  <a:pt x="582626" y="4478331"/>
                  <a:pt x="667160" y="4613499"/>
                </a:cubicBezTo>
                <a:cubicBezTo>
                  <a:pt x="567529" y="4613499"/>
                  <a:pt x="489031" y="4613499"/>
                  <a:pt x="416573" y="4585042"/>
                </a:cubicBezTo>
                <a:cubicBezTo>
                  <a:pt x="386381" y="4574373"/>
                  <a:pt x="353170" y="4560144"/>
                  <a:pt x="335056" y="4602828"/>
                </a:cubicBezTo>
                <a:cubicBezTo>
                  <a:pt x="313920" y="4652628"/>
                  <a:pt x="356189" y="4670412"/>
                  <a:pt x="380342" y="4677526"/>
                </a:cubicBezTo>
                <a:cubicBezTo>
                  <a:pt x="449784" y="4702425"/>
                  <a:pt x="504126" y="4759339"/>
                  <a:pt x="564510" y="4805580"/>
                </a:cubicBezTo>
                <a:cubicBezTo>
                  <a:pt x="694332" y="4905177"/>
                  <a:pt x="836233" y="4990547"/>
                  <a:pt x="944922" y="5154171"/>
                </a:cubicBezTo>
                <a:cubicBezTo>
                  <a:pt x="809060" y="5111487"/>
                  <a:pt x="706410" y="5011889"/>
                  <a:pt x="576586" y="4994104"/>
                </a:cubicBezTo>
                <a:cubicBezTo>
                  <a:pt x="688296" y="5143500"/>
                  <a:pt x="830194" y="5243097"/>
                  <a:pt x="963036" y="5353367"/>
                </a:cubicBezTo>
                <a:cubicBezTo>
                  <a:pt x="1002286" y="5385379"/>
                  <a:pt x="1041534" y="5406721"/>
                  <a:pt x="1047572" y="5474306"/>
                </a:cubicBezTo>
                <a:cubicBezTo>
                  <a:pt x="1065688" y="5605917"/>
                  <a:pt x="1113992" y="5712629"/>
                  <a:pt x="1222682" y="5769542"/>
                </a:cubicBezTo>
                <a:cubicBezTo>
                  <a:pt x="1222682" y="5769542"/>
                  <a:pt x="1216644" y="5790884"/>
                  <a:pt x="1213626" y="5801555"/>
                </a:cubicBezTo>
                <a:cubicBezTo>
                  <a:pt x="1147203" y="5805112"/>
                  <a:pt x="1095878" y="5726858"/>
                  <a:pt x="1014361" y="5755314"/>
                </a:cubicBezTo>
                <a:cubicBezTo>
                  <a:pt x="1095878" y="5862025"/>
                  <a:pt x="1162298" y="5954508"/>
                  <a:pt x="1274008" y="6004307"/>
                </a:cubicBezTo>
                <a:cubicBezTo>
                  <a:pt x="1364582" y="6043434"/>
                  <a:pt x="1476290" y="6068335"/>
                  <a:pt x="1542711" y="6196388"/>
                </a:cubicBezTo>
                <a:cubicBezTo>
                  <a:pt x="1467232" y="6221287"/>
                  <a:pt x="1409868" y="6189274"/>
                  <a:pt x="1352504" y="6167932"/>
                </a:cubicBezTo>
                <a:cubicBezTo>
                  <a:pt x="1264950" y="6132361"/>
                  <a:pt x="1177395" y="6093234"/>
                  <a:pt x="1089840" y="6057663"/>
                </a:cubicBezTo>
                <a:cubicBezTo>
                  <a:pt x="1056628" y="6043434"/>
                  <a:pt x="1020400" y="6036320"/>
                  <a:pt x="999266" y="6100347"/>
                </a:cubicBezTo>
                <a:cubicBezTo>
                  <a:pt x="1110974" y="6114575"/>
                  <a:pt x="1177395" y="6199945"/>
                  <a:pt x="1246836" y="6281757"/>
                </a:cubicBezTo>
                <a:cubicBezTo>
                  <a:pt x="1286084" y="6327999"/>
                  <a:pt x="1319295" y="6388469"/>
                  <a:pt x="1388735" y="6367127"/>
                </a:cubicBezTo>
                <a:cubicBezTo>
                  <a:pt x="1424964" y="6356456"/>
                  <a:pt x="1449118" y="6388469"/>
                  <a:pt x="1446099" y="6431153"/>
                </a:cubicBezTo>
                <a:cubicBezTo>
                  <a:pt x="1431002" y="6580550"/>
                  <a:pt x="1518558" y="6630349"/>
                  <a:pt x="1609132" y="6658805"/>
                </a:cubicBezTo>
                <a:cubicBezTo>
                  <a:pt x="1741974" y="6701489"/>
                  <a:pt x="1859720" y="6786859"/>
                  <a:pt x="1983504" y="6858000"/>
                </a:cubicBezTo>
                <a:lnTo>
                  <a:pt x="0" y="6858000"/>
                </a:lnTo>
                <a:close/>
              </a:path>
            </a:pathLst>
          </a:custGeom>
          <a:solidFill>
            <a:schemeClr val="bg2">
              <a:alpha val="50000"/>
            </a:schemeClr>
          </a:solidFill>
          <a:ln w="32707" cap="flat">
            <a:noFill/>
            <a:prstDash val="solid"/>
            <a:miter/>
          </a:ln>
        </p:spPr>
        <p:txBody>
          <a:bodyPr wrap="square" rtlCol="0" anchor="ctr">
            <a:noAutofit/>
          </a:bodyPr>
          <a:lstStyle/>
          <a:p>
            <a:pPr algn="ctr"/>
            <a:endParaRPr lang="en-US"/>
          </a:p>
        </p:txBody>
      </p:sp>
    </p:spTree>
    <p:extLst>
      <p:ext uri="{BB962C8B-B14F-4D97-AF65-F5344CB8AC3E}">
        <p14:creationId xmlns:p14="http://schemas.microsoft.com/office/powerpoint/2010/main" val="11993601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hart, diagram&#10;&#10;Description automatically generated with medium confidence">
            <a:extLst>
              <a:ext uri="{FF2B5EF4-FFF2-40B4-BE49-F238E27FC236}">
                <a16:creationId xmlns:a16="http://schemas.microsoft.com/office/drawing/2014/main" id="{F64625DE-55A5-6A8C-7300-7D8E7F0DD1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42925"/>
            <a:ext cx="12192000" cy="5772150"/>
          </a:xfrm>
          <a:prstGeom prst="rect">
            <a:avLst/>
          </a:prstGeom>
        </p:spPr>
      </p:pic>
    </p:spTree>
    <p:extLst>
      <p:ext uri="{BB962C8B-B14F-4D97-AF65-F5344CB8AC3E}">
        <p14:creationId xmlns:p14="http://schemas.microsoft.com/office/powerpoint/2010/main" val="29084988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graphical user interface&#10;&#10;Description automatically generated">
            <a:extLst>
              <a:ext uri="{FF2B5EF4-FFF2-40B4-BE49-F238E27FC236}">
                <a16:creationId xmlns:a16="http://schemas.microsoft.com/office/drawing/2014/main" id="{C620713C-1885-58EA-5D13-261BD7F515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42925"/>
            <a:ext cx="12192000" cy="5772150"/>
          </a:xfrm>
          <a:prstGeom prst="rect">
            <a:avLst/>
          </a:prstGeom>
        </p:spPr>
      </p:pic>
    </p:spTree>
    <p:extLst>
      <p:ext uri="{BB962C8B-B14F-4D97-AF65-F5344CB8AC3E}">
        <p14:creationId xmlns:p14="http://schemas.microsoft.com/office/powerpoint/2010/main" val="37690794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Table&#10;&#10;Description automatically generated with medium confidence">
            <a:extLst>
              <a:ext uri="{FF2B5EF4-FFF2-40B4-BE49-F238E27FC236}">
                <a16:creationId xmlns:a16="http://schemas.microsoft.com/office/drawing/2014/main" id="{F74FA0B7-6763-3CBF-3661-BD29580CD1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1520" y="0"/>
            <a:ext cx="10410092" cy="6858000"/>
          </a:xfrm>
          <a:prstGeom prst="rect">
            <a:avLst/>
          </a:prstGeom>
        </p:spPr>
      </p:pic>
    </p:spTree>
    <p:extLst>
      <p:ext uri="{BB962C8B-B14F-4D97-AF65-F5344CB8AC3E}">
        <p14:creationId xmlns:p14="http://schemas.microsoft.com/office/powerpoint/2010/main" val="33667281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B2A6D35-0228-43D6-A60D-61159E92599A}"/>
              </a:ext>
            </a:extLst>
          </p:cNvPr>
          <p:cNvSpPr txBox="1"/>
          <p:nvPr/>
        </p:nvSpPr>
        <p:spPr>
          <a:xfrm>
            <a:off x="70467" y="316627"/>
            <a:ext cx="3764116" cy="523220"/>
          </a:xfrm>
          <a:prstGeom prst="rect">
            <a:avLst/>
          </a:prstGeom>
          <a:solidFill>
            <a:schemeClr val="accent4">
              <a:lumMod val="20000"/>
              <a:lumOff val="80000"/>
            </a:schemeClr>
          </a:solidFill>
        </p:spPr>
        <p:txBody>
          <a:bodyPr wrap="square" rtlCol="0">
            <a:spAutoFit/>
          </a:bodyPr>
          <a:lstStyle/>
          <a:p>
            <a:r>
              <a:rPr lang="en-US" sz="2800" b="1" dirty="0">
                <a:latin typeface="Times New Roman" panose="02020603050405020304" pitchFamily="18" charset="0"/>
                <a:cs typeface="Times New Roman" panose="02020603050405020304" pitchFamily="18" charset="0"/>
              </a:rPr>
              <a:t>III. Di </a:t>
            </a:r>
            <a:r>
              <a:rPr lang="en-US" sz="2800" b="1" dirty="0" err="1">
                <a:latin typeface="Times New Roman" panose="02020603050405020304" pitchFamily="18" charset="0"/>
                <a:cs typeface="Times New Roman" panose="02020603050405020304" pitchFamily="18" charset="0"/>
              </a:rPr>
              <a:t>truyền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liên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kết</a:t>
            </a:r>
            <a:r>
              <a:rPr lang="en-US" sz="2800" b="1" dirty="0">
                <a:latin typeface="Times New Roman" panose="02020603050405020304" pitchFamily="18" charset="0"/>
                <a:cs typeface="Times New Roman" panose="02020603050405020304" pitchFamily="18" charset="0"/>
              </a:rPr>
              <a:t>:</a:t>
            </a:r>
          </a:p>
        </p:txBody>
      </p:sp>
      <p:sp>
        <p:nvSpPr>
          <p:cNvPr id="3" name="TextBox 2">
            <a:extLst>
              <a:ext uri="{FF2B5EF4-FFF2-40B4-BE49-F238E27FC236}">
                <a16:creationId xmlns:a16="http://schemas.microsoft.com/office/drawing/2014/main" id="{5772A30F-5AFB-4909-B6A8-6962F16F8D9D}"/>
              </a:ext>
            </a:extLst>
          </p:cNvPr>
          <p:cNvSpPr txBox="1"/>
          <p:nvPr/>
        </p:nvSpPr>
        <p:spPr>
          <a:xfrm>
            <a:off x="70465" y="1046159"/>
            <a:ext cx="2495755" cy="487506"/>
          </a:xfrm>
          <a:prstGeom prst="rect">
            <a:avLst/>
          </a:prstGeom>
          <a:noFill/>
        </p:spPr>
        <p:txBody>
          <a:bodyPr wrap="square">
            <a:spAutoFit/>
          </a:bodyPr>
          <a:lstStyle/>
          <a:p>
            <a:pPr>
              <a:lnSpc>
                <a:spcPct val="107000"/>
              </a:lnSpc>
              <a:spcAft>
                <a:spcPts val="800"/>
              </a:spcAft>
            </a:pPr>
            <a:r>
              <a:rPr lang="en-US" sz="24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1. </a:t>
            </a:r>
            <a:r>
              <a:rPr lang="en-US" sz="24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24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nghĩa</a:t>
            </a:r>
            <a:r>
              <a:rPr lang="en-US" sz="24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t>
            </a:r>
          </a:p>
        </p:txBody>
      </p:sp>
      <p:sp>
        <p:nvSpPr>
          <p:cNvPr id="4" name="TextBox 3">
            <a:extLst>
              <a:ext uri="{FF2B5EF4-FFF2-40B4-BE49-F238E27FC236}">
                <a16:creationId xmlns:a16="http://schemas.microsoft.com/office/drawing/2014/main" id="{2623543B-C937-41EC-ADDB-EC87C9BF7B38}"/>
              </a:ext>
            </a:extLst>
          </p:cNvPr>
          <p:cNvSpPr txBox="1"/>
          <p:nvPr/>
        </p:nvSpPr>
        <p:spPr>
          <a:xfrm>
            <a:off x="2081164" y="1036498"/>
            <a:ext cx="10040373" cy="1475404"/>
          </a:xfrm>
          <a:prstGeom prst="rect">
            <a:avLst/>
          </a:prstGeom>
          <a:noFill/>
        </p:spPr>
        <p:txBody>
          <a:bodyPr wrap="square">
            <a:spAutoFit/>
          </a:bodyPr>
          <a:lstStyle/>
          <a:p>
            <a:pPr>
              <a:lnSpc>
                <a:spcPct val="107000"/>
              </a:lnSpc>
              <a:spcAft>
                <a:spcPts val="800"/>
              </a:spcAft>
              <a:tabLst>
                <a:tab pos="3188335" algn="ctr"/>
              </a:tabLst>
            </a:pP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Di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truyền</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liên</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tượng</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1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nhóm</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tính</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trạng</a:t>
            </a:r>
            <a:r>
              <a:rPr lang="en-US" sz="280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di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truyền</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quy</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bởi</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gen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1 NST,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li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quá</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bào</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C42940F-4F3B-470E-9171-F1F84354B3AD}"/>
              </a:ext>
            </a:extLst>
          </p:cNvPr>
          <p:cNvSpPr txBox="1"/>
          <p:nvPr/>
        </p:nvSpPr>
        <p:spPr>
          <a:xfrm>
            <a:off x="70465" y="2480805"/>
            <a:ext cx="4925605" cy="460895"/>
          </a:xfrm>
          <a:prstGeom prst="rect">
            <a:avLst/>
          </a:prstGeom>
          <a:noFill/>
        </p:spPr>
        <p:txBody>
          <a:bodyPr wrap="square">
            <a:spAutoFit/>
          </a:bodyPr>
          <a:lstStyle/>
          <a:p>
            <a:pPr>
              <a:lnSpc>
                <a:spcPct val="107000"/>
              </a:lnSpc>
              <a:spcAft>
                <a:spcPts val="800"/>
              </a:spcAft>
              <a:tabLst>
                <a:tab pos="3188335" algn="ctr"/>
              </a:tabLst>
            </a:pPr>
            <a:r>
              <a:rPr lang="en-US" sz="24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2. Ý </a:t>
            </a:r>
            <a:r>
              <a:rPr lang="en-US" sz="2400" b="1"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4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di </a:t>
            </a:r>
            <a:r>
              <a:rPr lang="en-US" sz="2400" b="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truyền</a:t>
            </a:r>
            <a:r>
              <a:rPr lang="en-US" sz="24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liên</a:t>
            </a:r>
            <a:r>
              <a:rPr lang="en-US" sz="24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kết</a:t>
            </a:r>
            <a:endPar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72994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ext Box 8">
            <a:extLst>
              <a:ext uri="{FF2B5EF4-FFF2-40B4-BE49-F238E27FC236}">
                <a16:creationId xmlns:a16="http://schemas.microsoft.com/office/drawing/2014/main" id="{1A30C6B1-25E0-AF3C-E7C4-531BDCEB9E2E}"/>
              </a:ext>
            </a:extLst>
          </p:cNvPr>
          <p:cNvSpPr txBox="1">
            <a:spLocks noChangeArrowheads="1"/>
          </p:cNvSpPr>
          <p:nvPr/>
        </p:nvSpPr>
        <p:spPr bwMode="auto">
          <a:xfrm>
            <a:off x="662608" y="821637"/>
            <a:ext cx="449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50000"/>
              </a:spcBef>
              <a:spcAft>
                <a:spcPct val="0"/>
              </a:spcAft>
              <a:buNone/>
            </a:pPr>
            <a:r>
              <a:rPr lang="en-US" altLang="en-US" sz="2400" b="1" dirty="0">
                <a:solidFill>
                  <a:srgbClr val="000000"/>
                </a:solidFill>
                <a:latin typeface=".VnTime" panose="020B7200000000000000" pitchFamily="34" charset="0"/>
              </a:rPr>
              <a:t>2. </a:t>
            </a:r>
            <a:r>
              <a:rPr lang="en-US" altLang="en-US" sz="2400" b="1" dirty="0">
                <a:solidFill>
                  <a:srgbClr val="000000"/>
                </a:solidFill>
                <a:latin typeface=".VnTimeH" panose="020B7200000000000000" pitchFamily="34" charset="0"/>
              </a:rPr>
              <a:t>ý</a:t>
            </a:r>
            <a:r>
              <a:rPr lang="en-US" altLang="en-US" sz="2400" b="1" dirty="0">
                <a:solidFill>
                  <a:srgbClr val="000000"/>
                </a:solidFill>
                <a:latin typeface=".VnTime" panose="020B7200000000000000" pitchFamily="34" charset="0"/>
              </a:rPr>
              <a:t> </a:t>
            </a:r>
            <a:r>
              <a:rPr lang="en-US" altLang="en-US" sz="2400" b="1" dirty="0" err="1">
                <a:solidFill>
                  <a:srgbClr val="000000"/>
                </a:solidFill>
                <a:latin typeface=".VnTime" panose="020B7200000000000000" pitchFamily="34" charset="0"/>
              </a:rPr>
              <a:t>nghÜa</a:t>
            </a:r>
            <a:r>
              <a:rPr lang="en-US" altLang="en-US" sz="2400" b="1" dirty="0">
                <a:solidFill>
                  <a:srgbClr val="000000"/>
                </a:solidFill>
                <a:latin typeface=".VnTime" panose="020B7200000000000000" pitchFamily="34" charset="0"/>
              </a:rPr>
              <a:t> </a:t>
            </a:r>
            <a:r>
              <a:rPr lang="en-US" altLang="en-US" sz="2400" b="1" dirty="0" err="1">
                <a:solidFill>
                  <a:srgbClr val="000000"/>
                </a:solidFill>
                <a:latin typeface=".VnTime" panose="020B7200000000000000" pitchFamily="34" charset="0"/>
              </a:rPr>
              <a:t>cña</a:t>
            </a:r>
            <a:r>
              <a:rPr lang="en-US" altLang="en-US" sz="2400" b="1" dirty="0">
                <a:solidFill>
                  <a:srgbClr val="000000"/>
                </a:solidFill>
                <a:latin typeface=".VnTime" panose="020B7200000000000000" pitchFamily="34" charset="0"/>
              </a:rPr>
              <a:t> di </a:t>
            </a:r>
            <a:r>
              <a:rPr lang="en-US" altLang="en-US" sz="2400" b="1" dirty="0" err="1">
                <a:solidFill>
                  <a:srgbClr val="000000"/>
                </a:solidFill>
                <a:latin typeface=".VnTime" panose="020B7200000000000000" pitchFamily="34" charset="0"/>
              </a:rPr>
              <a:t>truyÒn</a:t>
            </a:r>
            <a:r>
              <a:rPr lang="en-US" altLang="en-US" sz="2400" b="1" dirty="0">
                <a:solidFill>
                  <a:srgbClr val="000000"/>
                </a:solidFill>
                <a:latin typeface=".VnTime" panose="020B7200000000000000" pitchFamily="34" charset="0"/>
              </a:rPr>
              <a:t> </a:t>
            </a:r>
            <a:r>
              <a:rPr lang="en-US" altLang="en-US" sz="2400" b="1" dirty="0" err="1">
                <a:solidFill>
                  <a:srgbClr val="000000"/>
                </a:solidFill>
                <a:latin typeface=".VnTime" panose="020B7200000000000000" pitchFamily="34" charset="0"/>
              </a:rPr>
              <a:t>liªn</a:t>
            </a:r>
            <a:r>
              <a:rPr lang="en-US" altLang="en-US" sz="2400" b="1" dirty="0">
                <a:solidFill>
                  <a:srgbClr val="000000"/>
                </a:solidFill>
                <a:latin typeface=".VnTime" panose="020B7200000000000000" pitchFamily="34" charset="0"/>
              </a:rPr>
              <a:t> </a:t>
            </a:r>
            <a:r>
              <a:rPr lang="en-US" altLang="en-US" sz="2400" b="1" dirty="0" err="1">
                <a:solidFill>
                  <a:srgbClr val="000000"/>
                </a:solidFill>
                <a:latin typeface=".VnTime" panose="020B7200000000000000" pitchFamily="34" charset="0"/>
              </a:rPr>
              <a:t>kÕt</a:t>
            </a:r>
            <a:endParaRPr lang="en-US" altLang="en-US" sz="2400" b="1" dirty="0">
              <a:solidFill>
                <a:srgbClr val="000000"/>
              </a:solidFill>
              <a:latin typeface=".VnTime" panose="020B7200000000000000" pitchFamily="34" charset="0"/>
            </a:endParaRPr>
          </a:p>
        </p:txBody>
      </p:sp>
      <p:sp>
        <p:nvSpPr>
          <p:cNvPr id="55314" name="Text Box 18">
            <a:extLst>
              <a:ext uri="{FF2B5EF4-FFF2-40B4-BE49-F238E27FC236}">
                <a16:creationId xmlns:a16="http://schemas.microsoft.com/office/drawing/2014/main" id="{5F5452D2-DCA5-5928-6354-DDB7241560F4}"/>
              </a:ext>
            </a:extLst>
          </p:cNvPr>
          <p:cNvSpPr txBox="1">
            <a:spLocks noChangeArrowheads="1"/>
          </p:cNvSpPr>
          <p:nvPr/>
        </p:nvSpPr>
        <p:spPr bwMode="auto">
          <a:xfrm>
            <a:off x="6228521" y="678672"/>
            <a:ext cx="5189745" cy="1200329"/>
          </a:xfrm>
          <a:prstGeom prst="rect">
            <a:avLst/>
          </a:prstGeom>
          <a:solidFill>
            <a:schemeClr val="accent1">
              <a:lumMod val="90000"/>
            </a:schemeClr>
          </a:solidFill>
          <a:ln w="9525">
            <a:noFill/>
            <a:miter lim="800000"/>
            <a:headEnd/>
            <a:tailEnd/>
          </a:ln>
        </p:spPr>
        <p:txBody>
          <a:bodyPr wrap="square">
            <a:spAutoFit/>
          </a:bodyPr>
          <a:lstStyle/>
          <a:p>
            <a:pPr eaLnBrk="0" fontAlgn="base" hangingPunct="0">
              <a:spcBef>
                <a:spcPct val="50000"/>
              </a:spcBef>
              <a:spcAft>
                <a:spcPct val="0"/>
              </a:spcAft>
              <a:defRPr/>
            </a:pPr>
            <a:r>
              <a:rPr lang="en-US" sz="2400" dirty="0">
                <a:solidFill>
                  <a:srgbClr val="000000"/>
                </a:solidFill>
                <a:latin typeface=".VnArial NarrowH" pitchFamily="34" charset="0"/>
                <a:cs typeface="Arial" charset="0"/>
              </a:rPr>
              <a:t>+ ë</a:t>
            </a: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ruåi</a:t>
            </a: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giÊm</a:t>
            </a:r>
            <a:r>
              <a:rPr lang="en-US" sz="2400" dirty="0">
                <a:solidFill>
                  <a:srgbClr val="000000"/>
                </a:solidFill>
                <a:latin typeface=".VnArial Narrow" pitchFamily="34" charset="0"/>
                <a:cs typeface="Arial" charset="0"/>
              </a:rPr>
              <a:t>, 2n = 8 </a:t>
            </a:r>
            <a:r>
              <a:rPr lang="en-US" sz="2400" dirty="0" err="1">
                <a:solidFill>
                  <a:srgbClr val="000000"/>
                </a:solidFill>
                <a:latin typeface=".VnArial Narrow" pitchFamily="34" charset="0"/>
                <a:cs typeface="Arial" charset="0"/>
              </a:rPr>
              <a:t>nh­ưng</a:t>
            </a: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tÕ</a:t>
            </a: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bµo</a:t>
            </a: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cã</a:t>
            </a: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kho¶ng</a:t>
            </a:r>
            <a:r>
              <a:rPr lang="en-US" sz="2400" dirty="0">
                <a:solidFill>
                  <a:srgbClr val="000000"/>
                </a:solidFill>
                <a:latin typeface=".VnArial Narrow" pitchFamily="34" charset="0"/>
                <a:cs typeface="Arial" charset="0"/>
              </a:rPr>
              <a:t> 4000 gen. </a:t>
            </a:r>
            <a:r>
              <a:rPr lang="en-US" sz="2400" dirty="0" err="1">
                <a:solidFill>
                  <a:srgbClr val="000000"/>
                </a:solidFill>
                <a:latin typeface=".VnArial Narrow" pitchFamily="34" charset="0"/>
                <a:cs typeface="Arial" charset="0"/>
              </a:rPr>
              <a:t>VËy</a:t>
            </a: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sù</a:t>
            </a: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ph©n</a:t>
            </a: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bè</a:t>
            </a:r>
            <a:r>
              <a:rPr lang="en-US" sz="2400" dirty="0">
                <a:solidFill>
                  <a:srgbClr val="000000"/>
                </a:solidFill>
                <a:latin typeface=".VnArial Narrow" pitchFamily="34" charset="0"/>
                <a:cs typeface="Arial" charset="0"/>
              </a:rPr>
              <a:t> gen </a:t>
            </a:r>
            <a:r>
              <a:rPr lang="en-US" sz="2400" dirty="0" err="1">
                <a:solidFill>
                  <a:srgbClr val="000000"/>
                </a:solidFill>
                <a:latin typeface=".VnArial Narrow" pitchFamily="34" charset="0"/>
                <a:cs typeface="Arial" charset="0"/>
              </a:rPr>
              <a:t>trªn</a:t>
            </a:r>
            <a:r>
              <a:rPr lang="en-US" sz="2400" dirty="0">
                <a:solidFill>
                  <a:srgbClr val="000000"/>
                </a:solidFill>
                <a:latin typeface=".VnArial Narrow" pitchFamily="34" charset="0"/>
                <a:cs typeface="Arial" charset="0"/>
              </a:rPr>
              <a:t> NST </a:t>
            </a:r>
            <a:r>
              <a:rPr lang="en-US" sz="2400" dirty="0" err="1">
                <a:solidFill>
                  <a:srgbClr val="000000"/>
                </a:solidFill>
                <a:latin typeface=".VnArial Narrow" pitchFamily="34" charset="0"/>
                <a:cs typeface="Arial" charset="0"/>
              </a:rPr>
              <a:t>sÏ</a:t>
            </a: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như</a:t>
            </a: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thÕ</a:t>
            </a: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nµo</a:t>
            </a:r>
            <a:r>
              <a:rPr lang="en-US" sz="2400" dirty="0">
                <a:solidFill>
                  <a:srgbClr val="000000"/>
                </a:solidFill>
                <a:latin typeface=".VnArial Narrow" pitchFamily="34" charset="0"/>
                <a:cs typeface="Arial" charset="0"/>
              </a:rPr>
              <a:t>?</a:t>
            </a:r>
          </a:p>
        </p:txBody>
      </p:sp>
      <p:sp>
        <p:nvSpPr>
          <p:cNvPr id="20485" name="Line 20">
            <a:extLst>
              <a:ext uri="{FF2B5EF4-FFF2-40B4-BE49-F238E27FC236}">
                <a16:creationId xmlns:a16="http://schemas.microsoft.com/office/drawing/2014/main" id="{F8794063-F812-00BC-6BCA-8BAFB2407EC1}"/>
              </a:ext>
            </a:extLst>
          </p:cNvPr>
          <p:cNvSpPr>
            <a:spLocks noChangeShapeType="1"/>
          </p:cNvSpPr>
          <p:nvPr/>
        </p:nvSpPr>
        <p:spPr bwMode="auto">
          <a:xfrm>
            <a:off x="6040438" y="609600"/>
            <a:ext cx="0" cy="6248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cs typeface="Arial" panose="020B0604020202020204" pitchFamily="34" charset="0"/>
            </a:endParaRPr>
          </a:p>
        </p:txBody>
      </p:sp>
      <p:sp>
        <p:nvSpPr>
          <p:cNvPr id="55317" name="Text Box 21">
            <a:extLst>
              <a:ext uri="{FF2B5EF4-FFF2-40B4-BE49-F238E27FC236}">
                <a16:creationId xmlns:a16="http://schemas.microsoft.com/office/drawing/2014/main" id="{AFD4F3C8-B196-4536-B5E5-B89D4C71C6FC}"/>
              </a:ext>
            </a:extLst>
          </p:cNvPr>
          <p:cNvSpPr txBox="1">
            <a:spLocks noChangeArrowheads="1"/>
          </p:cNvSpPr>
          <p:nvPr/>
        </p:nvSpPr>
        <p:spPr bwMode="auto">
          <a:xfrm>
            <a:off x="6248400" y="2330451"/>
            <a:ext cx="5189744"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0" fontAlgn="base" hangingPunct="0">
              <a:spcBef>
                <a:spcPct val="50000"/>
              </a:spcBef>
              <a:spcAft>
                <a:spcPct val="0"/>
              </a:spcAft>
              <a:buNone/>
            </a:pPr>
            <a:r>
              <a:rPr lang="en-US" altLang="en-US" sz="2400" dirty="0" err="1">
                <a:solidFill>
                  <a:srgbClr val="000000"/>
                </a:solidFill>
                <a:latin typeface=".VnArial Narrow" panose="020B7200000000000000" pitchFamily="34" charset="0"/>
              </a:rPr>
              <a:t>Mçi</a:t>
            </a:r>
            <a:r>
              <a:rPr lang="en-US" altLang="en-US" sz="2400" dirty="0">
                <a:solidFill>
                  <a:srgbClr val="000000"/>
                </a:solidFill>
                <a:latin typeface=".VnArial Narrow" panose="020B7200000000000000" pitchFamily="34" charset="0"/>
              </a:rPr>
              <a:t> NST </a:t>
            </a:r>
            <a:r>
              <a:rPr lang="en-US" altLang="en-US" sz="2400" dirty="0" err="1">
                <a:solidFill>
                  <a:srgbClr val="000000"/>
                </a:solidFill>
                <a:latin typeface=".VnArial Narrow" panose="020B7200000000000000" pitchFamily="34" charset="0"/>
              </a:rPr>
              <a:t>sÏ</a:t>
            </a:r>
            <a:r>
              <a:rPr lang="en-US" altLang="en-US" sz="2400" dirty="0">
                <a:solidFill>
                  <a:srgbClr val="000000"/>
                </a:solidFill>
                <a:latin typeface=".VnArial Narrow" panose="020B7200000000000000" pitchFamily="34" charset="0"/>
              </a:rPr>
              <a:t> </a:t>
            </a:r>
            <a:r>
              <a:rPr lang="en-US" altLang="en-US" sz="2400" dirty="0" err="1">
                <a:solidFill>
                  <a:srgbClr val="000000"/>
                </a:solidFill>
                <a:latin typeface=".VnArial Narrow" panose="020B7200000000000000" pitchFamily="34" charset="0"/>
              </a:rPr>
              <a:t>mang</a:t>
            </a:r>
            <a:r>
              <a:rPr lang="en-US" altLang="en-US" sz="2400" dirty="0">
                <a:solidFill>
                  <a:srgbClr val="000000"/>
                </a:solidFill>
                <a:latin typeface=".VnArial Narrow" panose="020B7200000000000000" pitchFamily="34" charset="0"/>
              </a:rPr>
              <a:t> </a:t>
            </a:r>
            <a:r>
              <a:rPr lang="en-US" altLang="en-US" sz="2400" dirty="0" err="1">
                <a:solidFill>
                  <a:srgbClr val="000000"/>
                </a:solidFill>
                <a:latin typeface=".VnArial Narrow" panose="020B7200000000000000" pitchFamily="34" charset="0"/>
              </a:rPr>
              <a:t>nhiÒu</a:t>
            </a:r>
            <a:r>
              <a:rPr lang="en-US" altLang="en-US" sz="2400" dirty="0">
                <a:solidFill>
                  <a:srgbClr val="000000"/>
                </a:solidFill>
                <a:latin typeface=".VnArial Narrow" panose="020B7200000000000000" pitchFamily="34" charset="0"/>
              </a:rPr>
              <a:t> gen, </a:t>
            </a:r>
            <a:r>
              <a:rPr lang="en-US" altLang="en-US" sz="2400" dirty="0" err="1">
                <a:solidFill>
                  <a:srgbClr val="000000"/>
                </a:solidFill>
                <a:latin typeface=".VnArial Narrow" panose="020B7200000000000000" pitchFamily="34" charset="0"/>
              </a:rPr>
              <a:t>c¸c</a:t>
            </a:r>
            <a:r>
              <a:rPr lang="en-US" altLang="en-US" sz="2400" dirty="0">
                <a:solidFill>
                  <a:srgbClr val="000000"/>
                </a:solidFill>
                <a:latin typeface=".VnArial Narrow" panose="020B7200000000000000" pitchFamily="34" charset="0"/>
              </a:rPr>
              <a:t> gen </a:t>
            </a:r>
            <a:r>
              <a:rPr lang="en-US" altLang="en-US" sz="2400" dirty="0" err="1">
                <a:solidFill>
                  <a:srgbClr val="000000"/>
                </a:solidFill>
                <a:latin typeface=".VnArial Narrow" panose="020B7200000000000000" pitchFamily="34" charset="0"/>
              </a:rPr>
              <a:t>ph©n</a:t>
            </a:r>
            <a:r>
              <a:rPr lang="en-US" altLang="en-US" sz="2400" dirty="0">
                <a:solidFill>
                  <a:srgbClr val="000000"/>
                </a:solidFill>
                <a:latin typeface=".VnArial Narrow" panose="020B7200000000000000" pitchFamily="34" charset="0"/>
              </a:rPr>
              <a:t> </a:t>
            </a:r>
            <a:r>
              <a:rPr lang="en-US" altLang="en-US" sz="2400" dirty="0" err="1">
                <a:solidFill>
                  <a:srgbClr val="000000"/>
                </a:solidFill>
                <a:latin typeface=".VnArial Narrow" panose="020B7200000000000000" pitchFamily="34" charset="0"/>
              </a:rPr>
              <a:t>bè</a:t>
            </a:r>
            <a:r>
              <a:rPr lang="en-US" altLang="en-US" sz="2400" dirty="0">
                <a:solidFill>
                  <a:srgbClr val="000000"/>
                </a:solidFill>
                <a:latin typeface=".VnArial Narrow" panose="020B7200000000000000" pitchFamily="34" charset="0"/>
              </a:rPr>
              <a:t> </a:t>
            </a:r>
            <a:r>
              <a:rPr lang="en-US" altLang="en-US" sz="2400" dirty="0" err="1">
                <a:solidFill>
                  <a:srgbClr val="000000"/>
                </a:solidFill>
                <a:latin typeface=".VnArial Narrow" panose="020B7200000000000000" pitchFamily="34" charset="0"/>
              </a:rPr>
              <a:t>däc</a:t>
            </a:r>
            <a:r>
              <a:rPr lang="en-US" altLang="en-US" sz="2400" dirty="0">
                <a:solidFill>
                  <a:srgbClr val="000000"/>
                </a:solidFill>
                <a:latin typeface=".VnArial Narrow" panose="020B7200000000000000" pitchFamily="34" charset="0"/>
              </a:rPr>
              <a:t> </a:t>
            </a:r>
            <a:r>
              <a:rPr lang="en-US" altLang="en-US" sz="2400" dirty="0" err="1">
                <a:solidFill>
                  <a:srgbClr val="000000"/>
                </a:solidFill>
                <a:latin typeface=".VnArial Narrow" panose="020B7200000000000000" pitchFamily="34" charset="0"/>
              </a:rPr>
              <a:t>theo</a:t>
            </a:r>
            <a:r>
              <a:rPr lang="en-US" altLang="en-US" sz="2400" dirty="0">
                <a:solidFill>
                  <a:srgbClr val="000000"/>
                </a:solidFill>
                <a:latin typeface=".VnArial Narrow" panose="020B7200000000000000" pitchFamily="34" charset="0"/>
              </a:rPr>
              <a:t> </a:t>
            </a:r>
            <a:r>
              <a:rPr lang="en-US" altLang="en-US" sz="2400" dirty="0" err="1">
                <a:solidFill>
                  <a:srgbClr val="000000"/>
                </a:solidFill>
                <a:latin typeface=".VnArial Narrow" panose="020B7200000000000000" pitchFamily="34" charset="0"/>
              </a:rPr>
              <a:t>chiÒu</a:t>
            </a:r>
            <a:r>
              <a:rPr lang="en-US" altLang="en-US" sz="2400" dirty="0">
                <a:solidFill>
                  <a:srgbClr val="000000"/>
                </a:solidFill>
                <a:latin typeface=".VnArial Narrow" panose="020B7200000000000000" pitchFamily="34" charset="0"/>
              </a:rPr>
              <a:t> </a:t>
            </a:r>
            <a:r>
              <a:rPr lang="en-US" altLang="en-US" sz="2400" dirty="0" err="1">
                <a:solidFill>
                  <a:srgbClr val="000000"/>
                </a:solidFill>
                <a:latin typeface=".VnArial Narrow" panose="020B7200000000000000" pitchFamily="34" charset="0"/>
              </a:rPr>
              <a:t>dµi</a:t>
            </a:r>
            <a:r>
              <a:rPr lang="en-US" altLang="en-US" sz="2400" dirty="0">
                <a:solidFill>
                  <a:srgbClr val="000000"/>
                </a:solidFill>
                <a:latin typeface=".VnArial Narrow" panose="020B7200000000000000" pitchFamily="34" charset="0"/>
              </a:rPr>
              <a:t> </a:t>
            </a:r>
            <a:r>
              <a:rPr lang="en-US" altLang="en-US" sz="2400" dirty="0" err="1">
                <a:solidFill>
                  <a:srgbClr val="000000"/>
                </a:solidFill>
                <a:latin typeface=".VnArial Narrow" panose="020B7200000000000000" pitchFamily="34" charset="0"/>
              </a:rPr>
              <a:t>cña</a:t>
            </a:r>
            <a:r>
              <a:rPr lang="en-US" altLang="en-US" sz="2400" dirty="0">
                <a:solidFill>
                  <a:srgbClr val="000000"/>
                </a:solidFill>
                <a:latin typeface=".VnArial Narrow" panose="020B7200000000000000" pitchFamily="34" charset="0"/>
              </a:rPr>
              <a:t> NST t¹o </a:t>
            </a:r>
            <a:r>
              <a:rPr lang="en-US" altLang="en-US" sz="2400" dirty="0" err="1">
                <a:solidFill>
                  <a:srgbClr val="000000"/>
                </a:solidFill>
                <a:latin typeface=".VnArial Narrow" panose="020B7200000000000000" pitchFamily="34" charset="0"/>
              </a:rPr>
              <a:t>thµnh</a:t>
            </a:r>
            <a:r>
              <a:rPr lang="en-US" altLang="en-US" sz="2400" dirty="0">
                <a:solidFill>
                  <a:srgbClr val="000000"/>
                </a:solidFill>
                <a:latin typeface=".VnArial Narrow" panose="020B7200000000000000" pitchFamily="34" charset="0"/>
              </a:rPr>
              <a:t> </a:t>
            </a:r>
            <a:r>
              <a:rPr lang="en-US" altLang="en-US" sz="2400" dirty="0" err="1">
                <a:solidFill>
                  <a:srgbClr val="000000"/>
                </a:solidFill>
                <a:latin typeface=".VnArial Narrow" panose="020B7200000000000000" pitchFamily="34" charset="0"/>
              </a:rPr>
              <a:t>nhãm</a:t>
            </a:r>
            <a:r>
              <a:rPr lang="en-US" altLang="en-US" sz="2400" dirty="0">
                <a:solidFill>
                  <a:srgbClr val="000000"/>
                </a:solidFill>
                <a:latin typeface=".VnArial Narrow" panose="020B7200000000000000" pitchFamily="34" charset="0"/>
              </a:rPr>
              <a:t> gen </a:t>
            </a:r>
            <a:r>
              <a:rPr lang="en-US" altLang="en-US" sz="2400" dirty="0" err="1">
                <a:solidFill>
                  <a:srgbClr val="000000"/>
                </a:solidFill>
                <a:latin typeface=".VnArial Narrow" panose="020B7200000000000000" pitchFamily="34" charset="0"/>
              </a:rPr>
              <a:t>liªn</a:t>
            </a:r>
            <a:r>
              <a:rPr lang="en-US" altLang="en-US" sz="2400" dirty="0">
                <a:solidFill>
                  <a:srgbClr val="000000"/>
                </a:solidFill>
                <a:latin typeface=".VnArial Narrow" panose="020B7200000000000000" pitchFamily="34" charset="0"/>
              </a:rPr>
              <a:t> </a:t>
            </a:r>
            <a:r>
              <a:rPr lang="en-US" altLang="en-US" sz="2400" dirty="0" err="1">
                <a:solidFill>
                  <a:srgbClr val="000000"/>
                </a:solidFill>
                <a:latin typeface=".VnArial Narrow" panose="020B7200000000000000" pitchFamily="34" charset="0"/>
              </a:rPr>
              <a:t>kÕt</a:t>
            </a:r>
            <a:r>
              <a:rPr lang="en-US" altLang="en-US" sz="2400" dirty="0">
                <a:solidFill>
                  <a:srgbClr val="000000"/>
                </a:solidFill>
                <a:latin typeface=".VnArial Narrow" panose="020B7200000000000000" pitchFamily="34" charset="0"/>
              </a:rPr>
              <a:t>.</a:t>
            </a:r>
          </a:p>
        </p:txBody>
      </p:sp>
      <p:sp>
        <p:nvSpPr>
          <p:cNvPr id="55318" name="Text Box 22">
            <a:extLst>
              <a:ext uri="{FF2B5EF4-FFF2-40B4-BE49-F238E27FC236}">
                <a16:creationId xmlns:a16="http://schemas.microsoft.com/office/drawing/2014/main" id="{E6F05BB0-F475-D683-9777-9EE91F6BA3E2}"/>
              </a:ext>
            </a:extLst>
          </p:cNvPr>
          <p:cNvSpPr txBox="1">
            <a:spLocks noChangeArrowheads="1"/>
          </p:cNvSpPr>
          <p:nvPr/>
        </p:nvSpPr>
        <p:spPr bwMode="auto">
          <a:xfrm>
            <a:off x="662608" y="1447800"/>
            <a:ext cx="5211416" cy="830997"/>
          </a:xfrm>
          <a:prstGeom prst="rect">
            <a:avLst/>
          </a:prstGeom>
          <a:solidFill>
            <a:schemeClr val="accent3">
              <a:lumMod val="95000"/>
            </a:schemeClr>
          </a:solidFill>
          <a:ln w="9525">
            <a:noFill/>
            <a:miter lim="800000"/>
            <a:headEnd/>
            <a:tailEnd/>
          </a:ln>
        </p:spPr>
        <p:txBody>
          <a:bodyPr wrap="square">
            <a:spAutoFit/>
          </a:bodyPr>
          <a:lstStyle/>
          <a:p>
            <a:pPr eaLnBrk="0" fontAlgn="base" hangingPunct="0">
              <a:spcBef>
                <a:spcPct val="50000"/>
              </a:spcBef>
              <a:spcAft>
                <a:spcPct val="0"/>
              </a:spcAft>
              <a:defRPr/>
            </a:pP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Trong</a:t>
            </a: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tÕ</a:t>
            </a: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bµo</a:t>
            </a: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mçi</a:t>
            </a:r>
            <a:r>
              <a:rPr lang="en-US" sz="2400" dirty="0">
                <a:solidFill>
                  <a:srgbClr val="000000"/>
                </a:solidFill>
                <a:latin typeface=".VnArial Narrow" pitchFamily="34" charset="0"/>
                <a:cs typeface="Arial" charset="0"/>
              </a:rPr>
              <a:t> NST </a:t>
            </a:r>
            <a:r>
              <a:rPr lang="en-US" sz="2400" dirty="0" err="1">
                <a:solidFill>
                  <a:srgbClr val="000000"/>
                </a:solidFill>
                <a:latin typeface=".VnArial Narrow" pitchFamily="34" charset="0"/>
                <a:cs typeface="Arial" charset="0"/>
              </a:rPr>
              <a:t>mang</a:t>
            </a: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nhiÒu</a:t>
            </a:r>
            <a:r>
              <a:rPr lang="en-US" sz="2400" dirty="0">
                <a:solidFill>
                  <a:srgbClr val="000000"/>
                </a:solidFill>
                <a:latin typeface=".VnArial Narrow" pitchFamily="34" charset="0"/>
                <a:cs typeface="Arial" charset="0"/>
              </a:rPr>
              <a:t> gen t¹o </a:t>
            </a:r>
            <a:r>
              <a:rPr lang="en-US" sz="2400" dirty="0" err="1">
                <a:solidFill>
                  <a:srgbClr val="000000"/>
                </a:solidFill>
                <a:latin typeface=".VnArial Narrow" pitchFamily="34" charset="0"/>
                <a:cs typeface="Arial" charset="0"/>
              </a:rPr>
              <a:t>thµnh</a:t>
            </a: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nhãm</a:t>
            </a:r>
            <a:r>
              <a:rPr lang="en-US" sz="2400" dirty="0">
                <a:solidFill>
                  <a:srgbClr val="000000"/>
                </a:solidFill>
                <a:latin typeface=".VnArial Narrow" pitchFamily="34" charset="0"/>
                <a:cs typeface="Arial" charset="0"/>
              </a:rPr>
              <a:t> gen </a:t>
            </a:r>
            <a:r>
              <a:rPr lang="en-US" sz="2400" dirty="0" err="1">
                <a:solidFill>
                  <a:srgbClr val="000000"/>
                </a:solidFill>
                <a:latin typeface=".VnArial Narrow" pitchFamily="34" charset="0"/>
                <a:cs typeface="Arial" charset="0"/>
              </a:rPr>
              <a:t>liªn</a:t>
            </a: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kÕt</a:t>
            </a:r>
            <a:r>
              <a:rPr lang="en-US" sz="2400" dirty="0">
                <a:solidFill>
                  <a:srgbClr val="000000"/>
                </a:solidFill>
                <a:latin typeface=".VnArial Narrow" pitchFamily="34" charset="0"/>
                <a:cs typeface="Arial" charset="0"/>
              </a:rPr>
              <a:t>.</a:t>
            </a:r>
          </a:p>
        </p:txBody>
      </p:sp>
      <p:sp>
        <p:nvSpPr>
          <p:cNvPr id="55323" name="Text Box 27">
            <a:extLst>
              <a:ext uri="{FF2B5EF4-FFF2-40B4-BE49-F238E27FC236}">
                <a16:creationId xmlns:a16="http://schemas.microsoft.com/office/drawing/2014/main" id="{F2EE5D32-7082-55A7-57CD-BA28AA1A7863}"/>
              </a:ext>
            </a:extLst>
          </p:cNvPr>
          <p:cNvSpPr txBox="1">
            <a:spLocks noChangeArrowheads="1"/>
          </p:cNvSpPr>
          <p:nvPr/>
        </p:nvSpPr>
        <p:spPr bwMode="auto">
          <a:xfrm>
            <a:off x="6248399" y="3953843"/>
            <a:ext cx="5169863" cy="83099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0" fontAlgn="base" hangingPunct="0">
              <a:spcBef>
                <a:spcPct val="50000"/>
              </a:spcBef>
              <a:spcAft>
                <a:spcPct val="0"/>
              </a:spcAft>
              <a:buNone/>
            </a:pPr>
            <a:r>
              <a:rPr lang="en-US" altLang="en-US" sz="2400" dirty="0">
                <a:solidFill>
                  <a:srgbClr val="000000"/>
                </a:solidFill>
                <a:latin typeface=".VnArial Narrow" panose="020B7200000000000000" pitchFamily="34" charset="0"/>
              </a:rPr>
              <a:t>+ </a:t>
            </a:r>
            <a:r>
              <a:rPr lang="en-US" altLang="en-US" sz="2400" dirty="0" err="1">
                <a:solidFill>
                  <a:srgbClr val="000000"/>
                </a:solidFill>
                <a:latin typeface=".VnArial Narrow" panose="020B7200000000000000" pitchFamily="34" charset="0"/>
              </a:rPr>
              <a:t>Như</a:t>
            </a:r>
            <a:r>
              <a:rPr lang="en-US" altLang="en-US" sz="2400" dirty="0">
                <a:solidFill>
                  <a:srgbClr val="000000"/>
                </a:solidFill>
                <a:latin typeface=".VnArial Narrow" panose="020B7200000000000000" pitchFamily="34" charset="0"/>
              </a:rPr>
              <a:t>­ </a:t>
            </a:r>
            <a:r>
              <a:rPr lang="en-US" altLang="en-US" sz="2400" dirty="0" err="1">
                <a:solidFill>
                  <a:srgbClr val="000000"/>
                </a:solidFill>
                <a:latin typeface=".VnArial Narrow" panose="020B7200000000000000" pitchFamily="34" charset="0"/>
              </a:rPr>
              <a:t>vËy</a:t>
            </a:r>
            <a:r>
              <a:rPr lang="en-US" altLang="en-US" sz="2400" dirty="0">
                <a:solidFill>
                  <a:srgbClr val="000000"/>
                </a:solidFill>
                <a:latin typeface=".VnArial Narrow" panose="020B7200000000000000" pitchFamily="34" charset="0"/>
              </a:rPr>
              <a:t>, ë </a:t>
            </a:r>
            <a:r>
              <a:rPr lang="en-US" altLang="en-US" sz="2400" dirty="0" err="1">
                <a:solidFill>
                  <a:srgbClr val="000000"/>
                </a:solidFill>
                <a:latin typeface=".VnArial Narrow" panose="020B7200000000000000" pitchFamily="34" charset="0"/>
              </a:rPr>
              <a:t>ruåi</a:t>
            </a:r>
            <a:r>
              <a:rPr lang="en-US" altLang="en-US" sz="2400" dirty="0">
                <a:solidFill>
                  <a:srgbClr val="000000"/>
                </a:solidFill>
                <a:latin typeface=".VnArial Narrow" panose="020B7200000000000000" pitchFamily="34" charset="0"/>
              </a:rPr>
              <a:t> </a:t>
            </a:r>
            <a:r>
              <a:rPr lang="en-US" altLang="en-US" sz="2400" dirty="0" err="1">
                <a:solidFill>
                  <a:srgbClr val="000000"/>
                </a:solidFill>
                <a:latin typeface=".VnArial Narrow" panose="020B7200000000000000" pitchFamily="34" charset="0"/>
              </a:rPr>
              <a:t>giÊm</a:t>
            </a:r>
            <a:r>
              <a:rPr lang="en-US" altLang="en-US" sz="2400" dirty="0">
                <a:solidFill>
                  <a:srgbClr val="000000"/>
                </a:solidFill>
                <a:latin typeface=".VnArial Narrow" panose="020B7200000000000000" pitchFamily="34" charset="0"/>
              </a:rPr>
              <a:t> </a:t>
            </a:r>
            <a:r>
              <a:rPr lang="en-US" altLang="en-US" sz="2400" dirty="0" err="1">
                <a:solidFill>
                  <a:srgbClr val="000000"/>
                </a:solidFill>
                <a:latin typeface=".VnArial Narrow" panose="020B7200000000000000" pitchFamily="34" charset="0"/>
              </a:rPr>
              <a:t>cã</a:t>
            </a:r>
            <a:r>
              <a:rPr lang="en-US" altLang="en-US" sz="2400" dirty="0">
                <a:solidFill>
                  <a:srgbClr val="000000"/>
                </a:solidFill>
                <a:latin typeface=".VnArial Narrow" panose="020B7200000000000000" pitchFamily="34" charset="0"/>
              </a:rPr>
              <a:t> bao </a:t>
            </a:r>
            <a:r>
              <a:rPr lang="en-US" altLang="en-US" sz="2400" dirty="0" err="1">
                <a:solidFill>
                  <a:srgbClr val="000000"/>
                </a:solidFill>
                <a:latin typeface=".VnArial Narrow" panose="020B7200000000000000" pitchFamily="34" charset="0"/>
              </a:rPr>
              <a:t>nhiªu</a:t>
            </a:r>
            <a:r>
              <a:rPr lang="en-US" altLang="en-US" sz="2400" dirty="0">
                <a:solidFill>
                  <a:srgbClr val="000000"/>
                </a:solidFill>
                <a:latin typeface=".VnArial Narrow" panose="020B7200000000000000" pitchFamily="34" charset="0"/>
              </a:rPr>
              <a:t> </a:t>
            </a:r>
            <a:r>
              <a:rPr lang="en-US" altLang="en-US" sz="2400" dirty="0" err="1">
                <a:solidFill>
                  <a:srgbClr val="000000"/>
                </a:solidFill>
                <a:latin typeface=".VnArial Narrow" panose="020B7200000000000000" pitchFamily="34" charset="0"/>
              </a:rPr>
              <a:t>nhãm</a:t>
            </a:r>
            <a:r>
              <a:rPr lang="en-US" altLang="en-US" sz="2400" dirty="0">
                <a:solidFill>
                  <a:srgbClr val="000000"/>
                </a:solidFill>
                <a:latin typeface=".VnArial Narrow" panose="020B7200000000000000" pitchFamily="34" charset="0"/>
              </a:rPr>
              <a:t> gen </a:t>
            </a:r>
            <a:r>
              <a:rPr lang="en-US" altLang="en-US" sz="2400" dirty="0" err="1">
                <a:solidFill>
                  <a:srgbClr val="000000"/>
                </a:solidFill>
                <a:latin typeface=".VnArial Narrow" panose="020B7200000000000000" pitchFamily="34" charset="0"/>
              </a:rPr>
              <a:t>liªn</a:t>
            </a:r>
            <a:r>
              <a:rPr lang="en-US" altLang="en-US" sz="2400" dirty="0">
                <a:solidFill>
                  <a:srgbClr val="000000"/>
                </a:solidFill>
                <a:latin typeface=".VnArial Narrow" panose="020B7200000000000000" pitchFamily="34" charset="0"/>
              </a:rPr>
              <a:t> </a:t>
            </a:r>
            <a:r>
              <a:rPr lang="en-US" altLang="en-US" sz="2400" dirty="0" err="1">
                <a:solidFill>
                  <a:srgbClr val="000000"/>
                </a:solidFill>
                <a:latin typeface=".VnArial Narrow" panose="020B7200000000000000" pitchFamily="34" charset="0"/>
              </a:rPr>
              <a:t>kÕt</a:t>
            </a:r>
            <a:r>
              <a:rPr lang="en-US" altLang="en-US" sz="2400" dirty="0">
                <a:solidFill>
                  <a:srgbClr val="000000"/>
                </a:solidFill>
                <a:latin typeface=".VnArial Narrow" panose="020B7200000000000000" pitchFamily="34" charset="0"/>
              </a:rPr>
              <a:t>?</a:t>
            </a:r>
          </a:p>
        </p:txBody>
      </p:sp>
      <p:sp>
        <p:nvSpPr>
          <p:cNvPr id="55324" name="Text Box 28">
            <a:extLst>
              <a:ext uri="{FF2B5EF4-FFF2-40B4-BE49-F238E27FC236}">
                <a16:creationId xmlns:a16="http://schemas.microsoft.com/office/drawing/2014/main" id="{81162983-F792-08E0-AD1B-CC3A3FD5E2F5}"/>
              </a:ext>
            </a:extLst>
          </p:cNvPr>
          <p:cNvSpPr txBox="1">
            <a:spLocks noChangeArrowheads="1"/>
          </p:cNvSpPr>
          <p:nvPr/>
        </p:nvSpPr>
        <p:spPr bwMode="auto">
          <a:xfrm>
            <a:off x="6400801" y="4956313"/>
            <a:ext cx="552615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0" fontAlgn="base" hangingPunct="0">
              <a:spcBef>
                <a:spcPct val="50000"/>
              </a:spcBef>
              <a:spcAft>
                <a:spcPct val="0"/>
              </a:spcAft>
              <a:buNone/>
            </a:pPr>
            <a:r>
              <a:rPr lang="en-US" altLang="en-US" sz="2400" dirty="0" err="1">
                <a:solidFill>
                  <a:srgbClr val="000000"/>
                </a:solidFill>
                <a:latin typeface=".VnArial Narrow" panose="020B7200000000000000" pitchFamily="34" charset="0"/>
              </a:rPr>
              <a:t>Cã</a:t>
            </a:r>
            <a:r>
              <a:rPr lang="en-US" altLang="en-US" sz="2400" dirty="0">
                <a:solidFill>
                  <a:srgbClr val="000000"/>
                </a:solidFill>
                <a:latin typeface=".VnArial Narrow" panose="020B7200000000000000" pitchFamily="34" charset="0"/>
              </a:rPr>
              <a:t> 4 </a:t>
            </a:r>
            <a:r>
              <a:rPr lang="en-US" altLang="en-US" sz="2400" dirty="0" err="1">
                <a:solidFill>
                  <a:srgbClr val="000000"/>
                </a:solidFill>
                <a:latin typeface=".VnArial Narrow" panose="020B7200000000000000" pitchFamily="34" charset="0"/>
              </a:rPr>
              <a:t>nhãm</a:t>
            </a:r>
            <a:r>
              <a:rPr lang="en-US" altLang="en-US" sz="2400" dirty="0">
                <a:solidFill>
                  <a:srgbClr val="000000"/>
                </a:solidFill>
                <a:latin typeface=".VnArial Narrow" panose="020B7200000000000000" pitchFamily="34" charset="0"/>
              </a:rPr>
              <a:t> gen </a:t>
            </a:r>
            <a:r>
              <a:rPr lang="en-US" altLang="en-US" sz="2400" dirty="0" err="1">
                <a:solidFill>
                  <a:srgbClr val="000000"/>
                </a:solidFill>
                <a:latin typeface=".VnArial Narrow" panose="020B7200000000000000" pitchFamily="34" charset="0"/>
              </a:rPr>
              <a:t>liªn</a:t>
            </a:r>
            <a:r>
              <a:rPr lang="en-US" altLang="en-US" sz="2400" dirty="0">
                <a:solidFill>
                  <a:srgbClr val="000000"/>
                </a:solidFill>
                <a:latin typeface=".VnArial Narrow" panose="020B7200000000000000" pitchFamily="34" charset="0"/>
              </a:rPr>
              <a:t> </a:t>
            </a:r>
            <a:r>
              <a:rPr lang="en-US" altLang="en-US" sz="2400" dirty="0" err="1">
                <a:solidFill>
                  <a:srgbClr val="000000"/>
                </a:solidFill>
                <a:latin typeface=".VnArial Narrow" panose="020B7200000000000000" pitchFamily="34" charset="0"/>
              </a:rPr>
              <a:t>kÕt</a:t>
            </a:r>
            <a:r>
              <a:rPr lang="en-US" altLang="en-US" sz="2400" dirty="0">
                <a:solidFill>
                  <a:srgbClr val="000000"/>
                </a:solidFill>
                <a:latin typeface=".VnArial Narrow" panose="020B7200000000000000" pitchFamily="34" charset="0"/>
              </a:rPr>
              <a:t> </a:t>
            </a:r>
            <a:r>
              <a:rPr lang="en-US" altLang="en-US" sz="2400" dirty="0" err="1">
                <a:solidFill>
                  <a:srgbClr val="000000"/>
                </a:solidFill>
                <a:latin typeface=".VnArial Narrow" panose="020B7200000000000000" pitchFamily="34" charset="0"/>
              </a:rPr>
              <a:t>t­¬ng</a:t>
            </a:r>
            <a:r>
              <a:rPr lang="en-US" altLang="en-US" sz="2400" dirty="0">
                <a:solidFill>
                  <a:srgbClr val="000000"/>
                </a:solidFill>
                <a:latin typeface=".VnArial Narrow" panose="020B7200000000000000" pitchFamily="34" charset="0"/>
              </a:rPr>
              <a:t> </a:t>
            </a:r>
            <a:r>
              <a:rPr lang="en-US" altLang="en-US" sz="2400" dirty="0" err="1">
                <a:solidFill>
                  <a:srgbClr val="000000"/>
                </a:solidFill>
                <a:latin typeface=".VnArial Narrow" panose="020B7200000000000000" pitchFamily="34" charset="0"/>
              </a:rPr>
              <a:t>øng</a:t>
            </a:r>
            <a:r>
              <a:rPr lang="en-US" altLang="en-US" sz="2400" dirty="0">
                <a:solidFill>
                  <a:srgbClr val="000000"/>
                </a:solidFill>
                <a:latin typeface=".VnArial Narrow" panose="020B7200000000000000" pitchFamily="34" charset="0"/>
              </a:rPr>
              <a:t> </a:t>
            </a:r>
            <a:r>
              <a:rPr lang="en-US" altLang="en-US" sz="2400" dirty="0" err="1">
                <a:solidFill>
                  <a:srgbClr val="000000"/>
                </a:solidFill>
                <a:latin typeface=".VnArial Narrow" panose="020B7200000000000000" pitchFamily="34" charset="0"/>
              </a:rPr>
              <a:t>víi</a:t>
            </a:r>
            <a:r>
              <a:rPr lang="en-US" altLang="en-US" sz="2400" dirty="0">
                <a:solidFill>
                  <a:srgbClr val="000000"/>
                </a:solidFill>
                <a:latin typeface=".VnArial Narrow" panose="020B7200000000000000" pitchFamily="34" charset="0"/>
              </a:rPr>
              <a:t> </a:t>
            </a:r>
            <a:r>
              <a:rPr lang="en-US" altLang="en-US" sz="2400" dirty="0" err="1">
                <a:solidFill>
                  <a:srgbClr val="000000"/>
                </a:solidFill>
                <a:latin typeface=".VnArial Narrow" panose="020B7200000000000000" pitchFamily="34" charset="0"/>
              </a:rPr>
              <a:t>sè</a:t>
            </a:r>
            <a:r>
              <a:rPr lang="en-US" altLang="en-US" sz="2400" dirty="0">
                <a:solidFill>
                  <a:srgbClr val="000000"/>
                </a:solidFill>
                <a:latin typeface=".VnArial Narrow" panose="020B7200000000000000" pitchFamily="34" charset="0"/>
              </a:rPr>
              <a:t> n = 4.</a:t>
            </a:r>
          </a:p>
        </p:txBody>
      </p:sp>
      <p:sp>
        <p:nvSpPr>
          <p:cNvPr id="55325" name="Text Box 29">
            <a:extLst>
              <a:ext uri="{FF2B5EF4-FFF2-40B4-BE49-F238E27FC236}">
                <a16:creationId xmlns:a16="http://schemas.microsoft.com/office/drawing/2014/main" id="{A23963F2-7A22-6BF7-197B-8C5CBEB7DAB4}"/>
              </a:ext>
            </a:extLst>
          </p:cNvPr>
          <p:cNvSpPr txBox="1">
            <a:spLocks noChangeArrowheads="1"/>
          </p:cNvSpPr>
          <p:nvPr/>
        </p:nvSpPr>
        <p:spPr bwMode="auto">
          <a:xfrm>
            <a:off x="662608" y="2833688"/>
            <a:ext cx="537783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0" fontAlgn="base" hangingPunct="0">
              <a:spcBef>
                <a:spcPct val="50000"/>
              </a:spcBef>
              <a:spcAft>
                <a:spcPct val="0"/>
              </a:spcAft>
              <a:buNone/>
            </a:pPr>
            <a:r>
              <a:rPr lang="en-US" altLang="en-US" sz="2400" dirty="0" err="1">
                <a:solidFill>
                  <a:srgbClr val="000000"/>
                </a:solidFill>
                <a:latin typeface="Times New Roman" panose="02020603050405020304" pitchFamily="18" charset="0"/>
                <a:cs typeface="Times New Roman" panose="02020603050405020304" pitchFamily="18" charset="0"/>
              </a:rPr>
              <a:t>Số</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nhóm</a:t>
            </a:r>
            <a:r>
              <a:rPr lang="en-US" altLang="en-US" sz="2400" dirty="0">
                <a:solidFill>
                  <a:srgbClr val="000000"/>
                </a:solidFill>
                <a:latin typeface="Times New Roman" panose="02020603050405020304" pitchFamily="18" charset="0"/>
                <a:cs typeface="Times New Roman" panose="02020603050405020304" pitchFamily="18" charset="0"/>
              </a:rPr>
              <a:t> gen </a:t>
            </a:r>
            <a:r>
              <a:rPr lang="en-US" altLang="en-US" sz="2400" dirty="0" err="1">
                <a:solidFill>
                  <a:srgbClr val="000000"/>
                </a:solidFill>
                <a:latin typeface="Times New Roman" panose="02020603050405020304" pitchFamily="18" charset="0"/>
                <a:cs typeface="Times New Roman" panose="02020603050405020304" pitchFamily="18" charset="0"/>
              </a:rPr>
              <a:t>liên</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kết</a:t>
            </a:r>
            <a:r>
              <a:rPr lang="en-US" altLang="en-US" sz="2400" dirty="0">
                <a:solidFill>
                  <a:srgbClr val="000000"/>
                </a:solidFill>
                <a:latin typeface="Times New Roman" panose="02020603050405020304" pitchFamily="18" charset="0"/>
                <a:cs typeface="Times New Roman" panose="02020603050405020304" pitchFamily="18" charset="0"/>
              </a:rPr>
              <a:t> ở </a:t>
            </a:r>
            <a:r>
              <a:rPr lang="en-US" altLang="en-US" sz="2400" dirty="0" err="1">
                <a:solidFill>
                  <a:srgbClr val="000000"/>
                </a:solidFill>
                <a:latin typeface="Times New Roman" panose="02020603050405020304" pitchFamily="18" charset="0"/>
                <a:cs typeface="Times New Roman" panose="02020603050405020304" pitchFamily="18" charset="0"/>
              </a:rPr>
              <a:t>mỗi</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loài</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bằng</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với</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số</a:t>
            </a:r>
            <a:r>
              <a:rPr lang="en-US" altLang="en-US" sz="2400" dirty="0">
                <a:solidFill>
                  <a:srgbClr val="000000"/>
                </a:solidFill>
                <a:latin typeface="Times New Roman" panose="02020603050405020304" pitchFamily="18" charset="0"/>
                <a:cs typeface="Times New Roman" panose="02020603050405020304" pitchFamily="18" charset="0"/>
              </a:rPr>
              <a:t> NST </a:t>
            </a:r>
            <a:r>
              <a:rPr lang="en-US" altLang="en-US" sz="2400" dirty="0" err="1">
                <a:solidFill>
                  <a:srgbClr val="000000"/>
                </a:solidFill>
                <a:latin typeface="Times New Roman" panose="02020603050405020304" pitchFamily="18" charset="0"/>
                <a:cs typeface="Times New Roman" panose="02020603050405020304" pitchFamily="18" charset="0"/>
              </a:rPr>
              <a:t>trong</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bộ</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đơn</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bội</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của</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loài</a:t>
            </a:r>
            <a:r>
              <a:rPr lang="en-US" altLang="en-US" sz="2400" dirty="0">
                <a:solidFill>
                  <a:srgbClr val="000000"/>
                </a:solidFill>
                <a:latin typeface="Times New Roman" panose="02020603050405020304" pitchFamily="18" charset="0"/>
                <a:cs typeface="Times New Roman" panose="02020603050405020304" pitchFamily="18" charset="0"/>
              </a:rPr>
              <a:t> (n).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5314"/>
                                        </p:tgtEl>
                                        <p:attrNameLst>
                                          <p:attrName>style.visibility</p:attrName>
                                        </p:attrNameLst>
                                      </p:cBhvr>
                                      <p:to>
                                        <p:strVal val="visible"/>
                                      </p:to>
                                    </p:set>
                                    <p:animEffect transition="in" filter="box(in)">
                                      <p:cBhvr>
                                        <p:cTn id="7" dur="500"/>
                                        <p:tgtEl>
                                          <p:spTgt spid="553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5317"/>
                                        </p:tgtEl>
                                        <p:attrNameLst>
                                          <p:attrName>style.visibility</p:attrName>
                                        </p:attrNameLst>
                                      </p:cBhvr>
                                      <p:to>
                                        <p:strVal val="visible"/>
                                      </p:to>
                                    </p:set>
                                    <p:animEffect transition="in" filter="box(in)">
                                      <p:cBhvr>
                                        <p:cTn id="12" dur="500"/>
                                        <p:tgtEl>
                                          <p:spTgt spid="5531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5318"/>
                                        </p:tgtEl>
                                        <p:attrNameLst>
                                          <p:attrName>style.visibility</p:attrName>
                                        </p:attrNameLst>
                                      </p:cBhvr>
                                      <p:to>
                                        <p:strVal val="visible"/>
                                      </p:to>
                                    </p:set>
                                    <p:animEffect transition="in" filter="box(in)">
                                      <p:cBhvr>
                                        <p:cTn id="17" dur="500"/>
                                        <p:tgtEl>
                                          <p:spTgt spid="5531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55323"/>
                                        </p:tgtEl>
                                        <p:attrNameLst>
                                          <p:attrName>style.visibility</p:attrName>
                                        </p:attrNameLst>
                                      </p:cBhvr>
                                      <p:to>
                                        <p:strVal val="visible"/>
                                      </p:to>
                                    </p:set>
                                    <p:animEffect transition="in" filter="box(in)">
                                      <p:cBhvr>
                                        <p:cTn id="22" dur="500"/>
                                        <p:tgtEl>
                                          <p:spTgt spid="5532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55324"/>
                                        </p:tgtEl>
                                        <p:attrNameLst>
                                          <p:attrName>style.visibility</p:attrName>
                                        </p:attrNameLst>
                                      </p:cBhvr>
                                      <p:to>
                                        <p:strVal val="visible"/>
                                      </p:to>
                                    </p:set>
                                    <p:animEffect transition="in" filter="box(in)">
                                      <p:cBhvr>
                                        <p:cTn id="27" dur="500"/>
                                        <p:tgtEl>
                                          <p:spTgt spid="5532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55325"/>
                                        </p:tgtEl>
                                        <p:attrNameLst>
                                          <p:attrName>style.visibility</p:attrName>
                                        </p:attrNameLst>
                                      </p:cBhvr>
                                      <p:to>
                                        <p:strVal val="visible"/>
                                      </p:to>
                                    </p:set>
                                    <p:animEffect transition="in" filter="box(in)">
                                      <p:cBhvr>
                                        <p:cTn id="32" dur="500"/>
                                        <p:tgtEl>
                                          <p:spTgt spid="553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14" grpId="0" animBg="1"/>
      <p:bldP spid="55317" grpId="0"/>
      <p:bldP spid="55318" grpId="0" animBg="1"/>
      <p:bldP spid="55323" grpId="0" animBg="1"/>
      <p:bldP spid="55324" grpId="0"/>
      <p:bldP spid="55325" grpId="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63538" name="Group 50">
            <a:extLst>
              <a:ext uri="{FF2B5EF4-FFF2-40B4-BE49-F238E27FC236}">
                <a16:creationId xmlns:a16="http://schemas.microsoft.com/office/drawing/2014/main" id="{52AE2639-A0FD-8838-1C57-013DFC075157}"/>
              </a:ext>
            </a:extLst>
          </p:cNvPr>
          <p:cNvGraphicFramePr>
            <a:graphicFrameLocks noGrp="1"/>
          </p:cNvGraphicFramePr>
          <p:nvPr>
            <p:ph sz="half" idx="1"/>
          </p:nvPr>
        </p:nvGraphicFramePr>
        <p:xfrm>
          <a:off x="1524000" y="1371601"/>
          <a:ext cx="9144000" cy="4594225"/>
        </p:xfrm>
        <a:graphic>
          <a:graphicData uri="http://schemas.openxmlformats.org/drawingml/2006/table">
            <a:tbl>
              <a:tblPr/>
              <a:tblGrid>
                <a:gridCol w="2401888">
                  <a:extLst>
                    <a:ext uri="{9D8B030D-6E8A-4147-A177-3AD203B41FA5}">
                      <a16:colId xmlns:a16="http://schemas.microsoft.com/office/drawing/2014/main" val="20000"/>
                    </a:ext>
                  </a:extLst>
                </a:gridCol>
                <a:gridCol w="3541712">
                  <a:extLst>
                    <a:ext uri="{9D8B030D-6E8A-4147-A177-3AD203B41FA5}">
                      <a16:colId xmlns:a16="http://schemas.microsoft.com/office/drawing/2014/main" val="20001"/>
                    </a:ext>
                  </a:extLst>
                </a:gridCol>
                <a:gridCol w="3200400">
                  <a:extLst>
                    <a:ext uri="{9D8B030D-6E8A-4147-A177-3AD203B41FA5}">
                      <a16:colId xmlns:a16="http://schemas.microsoft.com/office/drawing/2014/main" val="20002"/>
                    </a:ext>
                  </a:extLst>
                </a:gridCol>
              </a:tblGrid>
              <a:tr h="5139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err="1">
                          <a:ln>
                            <a:noFill/>
                          </a:ln>
                          <a:solidFill>
                            <a:schemeClr val="tx1"/>
                          </a:solidFill>
                          <a:effectLst/>
                          <a:latin typeface="Times New Roman" pitchFamily="18" charset="0"/>
                        </a:rPr>
                        <a:t>Đặc</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điểm</a:t>
                      </a:r>
                      <a:r>
                        <a:rPr kumimoji="0" lang="en-US" sz="2400" b="0" i="0" u="none" strike="noStrike" cap="none" normalizeH="0" baseline="0" dirty="0">
                          <a:ln>
                            <a:noFill/>
                          </a:ln>
                          <a:solidFill>
                            <a:schemeClr val="tx1"/>
                          </a:solidFill>
                          <a:effectLst/>
                          <a:latin typeface="Times New Roman" pitchFamily="18" charset="0"/>
                        </a:rPr>
                        <a:t> so </a:t>
                      </a:r>
                      <a:r>
                        <a:rPr kumimoji="0" lang="en-US" sz="2400" b="0" i="0" u="none" strike="noStrike" cap="none" normalizeH="0" baseline="0" dirty="0" err="1">
                          <a:ln>
                            <a:noFill/>
                          </a:ln>
                          <a:solidFill>
                            <a:schemeClr val="tx1"/>
                          </a:solidFill>
                          <a:effectLst/>
                          <a:latin typeface="Times New Roman" pitchFamily="18" charset="0"/>
                        </a:rPr>
                        <a:t>sánh</a:t>
                      </a:r>
                      <a:endParaRPr kumimoji="0" lang="en-US" sz="2400" b="0" i="0" u="none" strike="noStrike" cap="none" normalizeH="0" baseline="0" dirty="0">
                        <a:ln>
                          <a:noFill/>
                        </a:ln>
                        <a:solidFill>
                          <a:schemeClr val="tx1"/>
                        </a:solidFill>
                        <a:effectLst/>
                        <a:latin typeface="Times New Roman" pitchFamily="18"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chemeClr val="tx1"/>
                          </a:solidFill>
                          <a:effectLst/>
                          <a:latin typeface="Times New Roman" pitchFamily="18" charset="0"/>
                        </a:rPr>
                        <a:t>Di </a:t>
                      </a:r>
                      <a:r>
                        <a:rPr kumimoji="0" lang="en-US" sz="2400" b="1" i="0" u="none" strike="noStrike" cap="none" normalizeH="0" baseline="0" dirty="0" err="1">
                          <a:ln>
                            <a:noFill/>
                          </a:ln>
                          <a:solidFill>
                            <a:schemeClr val="tx1"/>
                          </a:solidFill>
                          <a:effectLst/>
                          <a:latin typeface="Times New Roman" pitchFamily="18" charset="0"/>
                        </a:rPr>
                        <a:t>truyền</a:t>
                      </a:r>
                      <a:r>
                        <a:rPr kumimoji="0" lang="en-US" sz="2400" b="1" i="0" u="none" strike="noStrike" cap="none" normalizeH="0" baseline="0" dirty="0">
                          <a:ln>
                            <a:noFill/>
                          </a:ln>
                          <a:solidFill>
                            <a:schemeClr val="tx1"/>
                          </a:solidFill>
                          <a:effectLst/>
                          <a:latin typeface="Times New Roman" pitchFamily="18" charset="0"/>
                        </a:rPr>
                        <a:t> </a:t>
                      </a:r>
                      <a:r>
                        <a:rPr kumimoji="0" lang="en-US" sz="2400" b="1" i="0" u="none" strike="noStrike" cap="none" normalizeH="0" baseline="0" dirty="0" err="1">
                          <a:ln>
                            <a:noFill/>
                          </a:ln>
                          <a:solidFill>
                            <a:schemeClr val="tx1"/>
                          </a:solidFill>
                          <a:effectLst/>
                          <a:latin typeface="Times New Roman" pitchFamily="18" charset="0"/>
                        </a:rPr>
                        <a:t>độc</a:t>
                      </a:r>
                      <a:r>
                        <a:rPr kumimoji="0" lang="en-US" sz="2400" b="1" i="0" u="none" strike="noStrike" cap="none" normalizeH="0" baseline="0" dirty="0">
                          <a:ln>
                            <a:noFill/>
                          </a:ln>
                          <a:solidFill>
                            <a:schemeClr val="tx1"/>
                          </a:solidFill>
                          <a:effectLst/>
                          <a:latin typeface="Times New Roman" pitchFamily="18" charset="0"/>
                        </a:rPr>
                        <a:t> </a:t>
                      </a:r>
                      <a:r>
                        <a:rPr kumimoji="0" lang="en-US" sz="2400" b="1" i="0" u="none" strike="noStrike" cap="none" normalizeH="0" baseline="0" dirty="0" err="1">
                          <a:ln>
                            <a:noFill/>
                          </a:ln>
                          <a:solidFill>
                            <a:schemeClr val="tx1"/>
                          </a:solidFill>
                          <a:effectLst/>
                          <a:latin typeface="Times New Roman" pitchFamily="18" charset="0"/>
                        </a:rPr>
                        <a:t>lập</a:t>
                      </a:r>
                      <a:endParaRPr kumimoji="0" lang="en-US" sz="2400" b="1" i="0" u="none" strike="noStrike" cap="none" normalizeH="0" baseline="0" dirty="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a:ln>
                            <a:noFill/>
                          </a:ln>
                          <a:solidFill>
                            <a:schemeClr val="tx1"/>
                          </a:solidFill>
                          <a:effectLst/>
                          <a:latin typeface="Times New Roman" pitchFamily="18" charset="0"/>
                        </a:rPr>
                        <a:t>Di </a:t>
                      </a:r>
                      <a:r>
                        <a:rPr kumimoji="0" lang="en-US" sz="2400" b="1" i="0" u="none" strike="noStrike" cap="none" normalizeH="0" baseline="0" dirty="0" err="1">
                          <a:ln>
                            <a:noFill/>
                          </a:ln>
                          <a:solidFill>
                            <a:schemeClr val="tx1"/>
                          </a:solidFill>
                          <a:effectLst/>
                          <a:latin typeface="Times New Roman" pitchFamily="18" charset="0"/>
                        </a:rPr>
                        <a:t>truyền</a:t>
                      </a:r>
                      <a:r>
                        <a:rPr kumimoji="0" lang="en-US" sz="2400" b="1" i="0" u="none" strike="noStrike" cap="none" normalizeH="0" baseline="0" dirty="0">
                          <a:ln>
                            <a:noFill/>
                          </a:ln>
                          <a:solidFill>
                            <a:schemeClr val="tx1"/>
                          </a:solidFill>
                          <a:effectLst/>
                          <a:latin typeface="Times New Roman" pitchFamily="18" charset="0"/>
                        </a:rPr>
                        <a:t> </a:t>
                      </a:r>
                      <a:r>
                        <a:rPr kumimoji="0" lang="en-US" sz="2400" b="1" i="0" u="none" strike="noStrike" cap="none" normalizeH="0" baseline="0" dirty="0" err="1">
                          <a:ln>
                            <a:noFill/>
                          </a:ln>
                          <a:solidFill>
                            <a:schemeClr val="tx1"/>
                          </a:solidFill>
                          <a:effectLst/>
                          <a:latin typeface="Times New Roman" pitchFamily="18" charset="0"/>
                        </a:rPr>
                        <a:t>liên</a:t>
                      </a:r>
                      <a:r>
                        <a:rPr kumimoji="0" lang="en-US" sz="2400" b="1" i="0" u="none" strike="noStrike" cap="none" normalizeH="0" baseline="0" dirty="0">
                          <a:ln>
                            <a:noFill/>
                          </a:ln>
                          <a:solidFill>
                            <a:schemeClr val="tx1"/>
                          </a:solidFill>
                          <a:effectLst/>
                          <a:latin typeface="Times New Roman" pitchFamily="18" charset="0"/>
                        </a:rPr>
                        <a:t> </a:t>
                      </a:r>
                      <a:r>
                        <a:rPr kumimoji="0" lang="en-US" sz="2400" b="1" i="0" u="none" strike="noStrike" cap="none" normalizeH="0" baseline="0" dirty="0" err="1">
                          <a:ln>
                            <a:noFill/>
                          </a:ln>
                          <a:solidFill>
                            <a:schemeClr val="tx1"/>
                          </a:solidFill>
                          <a:effectLst/>
                          <a:latin typeface="Times New Roman" pitchFamily="18" charset="0"/>
                        </a:rPr>
                        <a:t>kết</a:t>
                      </a:r>
                      <a:endParaRPr kumimoji="0" lang="en-US" sz="2400" b="1" i="0" u="none" strike="noStrike" cap="none" normalizeH="0" baseline="0" dirty="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33512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rPr>
                        <a:t>F</a:t>
                      </a:r>
                      <a:r>
                        <a:rPr kumimoji="0" lang="en-US" sz="2400" b="0" i="0" u="none" strike="noStrike" cap="none" normalizeH="0" baseline="-25000" dirty="0">
                          <a:ln>
                            <a:noFill/>
                          </a:ln>
                          <a:solidFill>
                            <a:schemeClr val="tx1"/>
                          </a:solidFill>
                          <a:effectLst/>
                          <a:latin typeface="Times New Roman" pitchFamily="18" charset="0"/>
                        </a:rPr>
                        <a:t>1</a:t>
                      </a:r>
                      <a:endParaRPr kumimoji="0" lang="en-US" sz="2400" b="0" i="0" u="none" strike="noStrike" cap="none" normalizeH="0" baseline="0" dirty="0">
                        <a:ln>
                          <a:noFill/>
                        </a:ln>
                        <a:solidFill>
                          <a:schemeClr val="tx1"/>
                        </a:solidFill>
                        <a:effectLst/>
                        <a:latin typeface="Times New Roman" pitchFamily="18"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err="1">
                          <a:ln>
                            <a:noFill/>
                          </a:ln>
                          <a:solidFill>
                            <a:schemeClr val="tx1"/>
                          </a:solidFill>
                          <a:effectLst/>
                          <a:latin typeface="Times New Roman" pitchFamily="18" charset="0"/>
                        </a:rPr>
                        <a:t>Vàng</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trơn</a:t>
                      </a:r>
                      <a:r>
                        <a:rPr kumimoji="0" lang="en-US" sz="2400" b="0" i="0" u="none" strike="noStrike" cap="none" normalizeH="0" baseline="0" dirty="0">
                          <a:ln>
                            <a:noFill/>
                          </a:ln>
                          <a:solidFill>
                            <a:schemeClr val="tx1"/>
                          </a:solidFill>
                          <a:effectLst/>
                          <a:latin typeface="Times New Roman" pitchFamily="18" charset="0"/>
                        </a:rPr>
                        <a:t>  x  </a:t>
                      </a:r>
                      <a:r>
                        <a:rPr kumimoji="0" lang="en-US" sz="2400" b="0" i="0" u="none" strike="noStrike" cap="none" normalizeH="0" baseline="0" dirty="0" err="1">
                          <a:ln>
                            <a:noFill/>
                          </a:ln>
                          <a:solidFill>
                            <a:schemeClr val="tx1"/>
                          </a:solidFill>
                          <a:effectLst/>
                          <a:latin typeface="Times New Roman" pitchFamily="18" charset="0"/>
                        </a:rPr>
                        <a:t>xanh</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nhăn</a:t>
                      </a:r>
                      <a:endParaRPr kumimoji="0" lang="en-US" sz="24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AaBb</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aabb</a:t>
                      </a:r>
                      <a:endParaRPr kumimoji="0" lang="en-US" sz="2400" b="0" i="0" u="none" strike="noStrike" cap="none" normalizeH="0" baseline="0" dirty="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err="1">
                          <a:ln>
                            <a:noFill/>
                          </a:ln>
                          <a:solidFill>
                            <a:schemeClr val="tx1"/>
                          </a:solidFill>
                          <a:effectLst/>
                          <a:latin typeface="Times New Roman" pitchFamily="18" charset="0"/>
                        </a:rPr>
                        <a:t>Xám</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dài</a:t>
                      </a:r>
                      <a:r>
                        <a:rPr kumimoji="0" lang="en-US" sz="2400" b="0" i="0" u="none" strike="noStrike" cap="none" normalizeH="0" baseline="0" dirty="0">
                          <a:ln>
                            <a:noFill/>
                          </a:ln>
                          <a:solidFill>
                            <a:schemeClr val="tx1"/>
                          </a:solidFill>
                          <a:effectLst/>
                          <a:latin typeface="Times New Roman" pitchFamily="18" charset="0"/>
                        </a:rPr>
                        <a:t>  x  </a:t>
                      </a:r>
                      <a:r>
                        <a:rPr kumimoji="0" lang="en-US" sz="2400" b="0" i="0" u="none" strike="noStrike" cap="none" normalizeH="0" baseline="0" dirty="0" err="1">
                          <a:ln>
                            <a:noFill/>
                          </a:ln>
                          <a:solidFill>
                            <a:schemeClr val="tx1"/>
                          </a:solidFill>
                          <a:effectLst/>
                          <a:latin typeface="Times New Roman" pitchFamily="18" charset="0"/>
                        </a:rPr>
                        <a:t>đen</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cụt</a:t>
                      </a:r>
                      <a:endParaRPr kumimoji="0" lang="en-US" sz="24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rPr>
                        <a:t>    BV                  </a:t>
                      </a:r>
                      <a:r>
                        <a:rPr kumimoji="0" lang="en-US" sz="2400" b="0" i="0" u="none" strike="noStrike" cap="none" normalizeH="0" baseline="0" dirty="0" err="1">
                          <a:ln>
                            <a:noFill/>
                          </a:ln>
                          <a:solidFill>
                            <a:schemeClr val="tx1"/>
                          </a:solidFill>
                          <a:effectLst/>
                          <a:latin typeface="Times New Roman" pitchFamily="18" charset="0"/>
                        </a:rPr>
                        <a:t>bv</a:t>
                      </a:r>
                      <a:endParaRPr kumimoji="0" lang="en-US" sz="24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bv</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bv</a:t>
                      </a:r>
                      <a:endParaRPr kumimoji="0" lang="en-US" sz="2400" b="0" i="0" u="none" strike="noStrike" cap="none" normalizeH="0" baseline="0" dirty="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39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rPr>
                        <a:t>G</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rPr>
                        <a:t>AB; </a:t>
                      </a:r>
                      <a:r>
                        <a:rPr kumimoji="0" lang="en-US" sz="2400" b="0" i="0" u="none" strike="noStrike" cap="none" normalizeH="0" baseline="0" dirty="0" err="1">
                          <a:ln>
                            <a:noFill/>
                          </a:ln>
                          <a:solidFill>
                            <a:schemeClr val="tx1"/>
                          </a:solidFill>
                          <a:effectLst/>
                          <a:latin typeface="Times New Roman" pitchFamily="18" charset="0"/>
                        </a:rPr>
                        <a:t>Ab</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aB</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ab</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ab</a:t>
                      </a:r>
                      <a:endParaRPr kumimoji="0" lang="vi-VN" sz="2400" b="0" i="0" u="none" strike="noStrike" cap="none" normalizeH="0" baseline="0" dirty="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rPr>
                        <a:t> …………         </a:t>
                      </a:r>
                      <a:r>
                        <a:rPr kumimoji="0" lang="en-US" sz="2400" b="0" i="0" u="sng" strike="noStrike" cap="none" normalizeH="0" baseline="0" dirty="0" err="1">
                          <a:ln>
                            <a:noFill/>
                          </a:ln>
                          <a:solidFill>
                            <a:schemeClr val="tx1"/>
                          </a:solidFill>
                          <a:effectLst/>
                          <a:latin typeface="Times New Roman" pitchFamily="18" charset="0"/>
                        </a:rPr>
                        <a:t>bv</a:t>
                      </a:r>
                      <a:endParaRPr kumimoji="0" lang="en-US" sz="2400" b="0" i="0" u="sng" strike="noStrike" cap="none" normalizeH="0" baseline="0" dirty="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33512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rPr>
                        <a:t>F</a:t>
                      </a:r>
                      <a:r>
                        <a:rPr kumimoji="0" lang="en-US" sz="2400" b="0" i="0" u="none" strike="noStrike" cap="none" normalizeH="0" baseline="-25000" dirty="0">
                          <a:ln>
                            <a:noFill/>
                          </a:ln>
                          <a:solidFill>
                            <a:schemeClr val="tx1"/>
                          </a:solidFill>
                          <a:effectLst/>
                          <a:latin typeface="Times New Roman" pitchFamily="18" charset="0"/>
                        </a:rPr>
                        <a:t>B</a:t>
                      </a:r>
                      <a:r>
                        <a:rPr kumimoji="0" lang="en-US" sz="2400" b="0" i="0" u="none" strike="noStrike" cap="none" normalizeH="0" baseline="0" dirty="0">
                          <a:ln>
                            <a:noFill/>
                          </a:ln>
                          <a:solidFill>
                            <a:schemeClr val="tx1"/>
                          </a:solidFill>
                          <a:effectLst/>
                          <a:latin typeface="Times New Roman" pitchFamily="18" charset="0"/>
                        </a:rPr>
                        <a:t>      - </a:t>
                      </a:r>
                      <a:r>
                        <a:rPr kumimoji="0" lang="en-US" sz="2400" b="0" i="0" u="none" strike="noStrike" cap="none" normalizeH="0" baseline="0" dirty="0" err="1">
                          <a:ln>
                            <a:noFill/>
                          </a:ln>
                          <a:solidFill>
                            <a:schemeClr val="tx1"/>
                          </a:solidFill>
                          <a:effectLst/>
                          <a:latin typeface="Times New Roman" pitchFamily="18" charset="0"/>
                        </a:rPr>
                        <a:t>Kiểu</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hình</a:t>
                      </a:r>
                      <a:endParaRPr kumimoji="0" lang="en-US" sz="24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rPr>
                        <a:t>1 </a:t>
                      </a:r>
                      <a:r>
                        <a:rPr kumimoji="0" lang="en-US" sz="2400" b="0" i="0" u="none" strike="noStrike" cap="none" normalizeH="0" baseline="0" dirty="0" err="1">
                          <a:ln>
                            <a:noFill/>
                          </a:ln>
                          <a:solidFill>
                            <a:schemeClr val="tx1"/>
                          </a:solidFill>
                          <a:effectLst/>
                          <a:latin typeface="Times New Roman" pitchFamily="18" charset="0"/>
                        </a:rPr>
                        <a:t>vàng</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trơn</a:t>
                      </a:r>
                      <a:r>
                        <a:rPr kumimoji="0" lang="en-US" sz="2400" b="0" i="0" u="none" strike="noStrike" cap="none" normalizeH="0" baseline="0" dirty="0">
                          <a:ln>
                            <a:noFill/>
                          </a:ln>
                          <a:solidFill>
                            <a:schemeClr val="tx1"/>
                          </a:solidFill>
                          <a:effectLst/>
                          <a:latin typeface="Times New Roman" pitchFamily="18" charset="0"/>
                        </a:rPr>
                        <a:t> : 1 </a:t>
                      </a:r>
                      <a:r>
                        <a:rPr kumimoji="0" lang="en-US" sz="2400" b="0" i="0" u="none" strike="noStrike" cap="none" normalizeH="0" baseline="0" dirty="0" err="1">
                          <a:ln>
                            <a:noFill/>
                          </a:ln>
                          <a:solidFill>
                            <a:schemeClr val="tx1"/>
                          </a:solidFill>
                          <a:effectLst/>
                          <a:latin typeface="Times New Roman" pitchFamily="18" charset="0"/>
                        </a:rPr>
                        <a:t>vàng</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nhăn</a:t>
                      </a:r>
                      <a:endParaRPr kumimoji="0" lang="en-US" sz="24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rPr>
                        <a:t>1 </a:t>
                      </a:r>
                      <a:r>
                        <a:rPr kumimoji="0" lang="en-US" sz="2400" b="0" i="0" u="none" strike="noStrike" cap="none" normalizeH="0" baseline="0" dirty="0" err="1">
                          <a:ln>
                            <a:noFill/>
                          </a:ln>
                          <a:solidFill>
                            <a:schemeClr val="tx1"/>
                          </a:solidFill>
                          <a:effectLst/>
                          <a:latin typeface="Times New Roman" pitchFamily="18" charset="0"/>
                        </a:rPr>
                        <a:t>xanh</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trơn</a:t>
                      </a:r>
                      <a:r>
                        <a:rPr kumimoji="0" lang="en-US" sz="2400" b="0" i="0" u="none" strike="noStrike" cap="none" normalizeH="0" baseline="0" dirty="0">
                          <a:ln>
                            <a:noFill/>
                          </a:ln>
                          <a:solidFill>
                            <a:schemeClr val="tx1"/>
                          </a:solidFill>
                          <a:effectLst/>
                          <a:latin typeface="Times New Roman" pitchFamily="18" charset="0"/>
                        </a:rPr>
                        <a:t> : 1 </a:t>
                      </a:r>
                      <a:r>
                        <a:rPr kumimoji="0" lang="en-US" sz="2400" b="0" i="0" u="none" strike="noStrike" cap="none" normalizeH="0" baseline="0" dirty="0" err="1">
                          <a:ln>
                            <a:noFill/>
                          </a:ln>
                          <a:solidFill>
                            <a:schemeClr val="tx1"/>
                          </a:solidFill>
                          <a:effectLst/>
                          <a:latin typeface="Times New Roman" pitchFamily="18" charset="0"/>
                        </a:rPr>
                        <a:t>xanh</a:t>
                      </a:r>
                      <a:r>
                        <a:rPr kumimoji="0" lang="en-US" sz="2400" b="0" i="0" u="none" strike="noStrike" cap="none" normalizeH="0" baseline="0" dirty="0">
                          <a:ln>
                            <a:noFill/>
                          </a:ln>
                          <a:solidFill>
                            <a:schemeClr val="tx1"/>
                          </a:solidFill>
                          <a:effectLst/>
                          <a:latin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rPr>
                        <a:t>nhăn</a:t>
                      </a:r>
                      <a:endParaRPr kumimoji="0" lang="en-US" sz="2400" b="0" i="0" u="none" strike="noStrike" cap="none" normalizeH="0" baseline="0" dirty="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9617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400" b="0" i="0" u="none" strike="noStrike" cap="none" normalizeH="0" baseline="0" dirty="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63522" name="Text Box 34">
            <a:extLst>
              <a:ext uri="{FF2B5EF4-FFF2-40B4-BE49-F238E27FC236}">
                <a16:creationId xmlns:a16="http://schemas.microsoft.com/office/drawing/2014/main" id="{233ABB01-0C5E-E08C-C68C-12C5EA06BA31}"/>
              </a:ext>
            </a:extLst>
          </p:cNvPr>
          <p:cNvSpPr txBox="1">
            <a:spLocks noChangeArrowheads="1"/>
          </p:cNvSpPr>
          <p:nvPr/>
        </p:nvSpPr>
        <p:spPr bwMode="auto">
          <a:xfrm>
            <a:off x="4038600" y="5257800"/>
            <a:ext cx="3429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50000"/>
              </a:spcBef>
              <a:spcAft>
                <a:spcPct val="0"/>
              </a:spcAft>
              <a:buNone/>
            </a:pPr>
            <a:r>
              <a:rPr lang="en-US" altLang="en-US" sz="1800" b="1">
                <a:solidFill>
                  <a:srgbClr val="FF0000"/>
                </a:solidFill>
              </a:rPr>
              <a:t>vàng, nhăn  ;  xanh, trơn</a:t>
            </a:r>
          </a:p>
        </p:txBody>
      </p:sp>
      <p:sp>
        <p:nvSpPr>
          <p:cNvPr id="63523" name="Text Box 35">
            <a:extLst>
              <a:ext uri="{FF2B5EF4-FFF2-40B4-BE49-F238E27FC236}">
                <a16:creationId xmlns:a16="http://schemas.microsoft.com/office/drawing/2014/main" id="{0D0CB6BA-2277-9BDF-52E2-85D6836F5F19}"/>
              </a:ext>
            </a:extLst>
          </p:cNvPr>
          <p:cNvSpPr txBox="1">
            <a:spLocks noChangeArrowheads="1"/>
          </p:cNvSpPr>
          <p:nvPr/>
        </p:nvSpPr>
        <p:spPr bwMode="auto">
          <a:xfrm>
            <a:off x="7467600" y="5145088"/>
            <a:ext cx="3200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50000"/>
              </a:spcBef>
              <a:spcAft>
                <a:spcPct val="0"/>
              </a:spcAft>
              <a:buNone/>
            </a:pPr>
            <a:r>
              <a:rPr lang="en-US" altLang="en-US" sz="1800" b="1">
                <a:solidFill>
                  <a:srgbClr val="FF0000"/>
                </a:solidFill>
              </a:rPr>
              <a:t>Không xuất hiện biến dị tổ hợp</a:t>
            </a:r>
          </a:p>
        </p:txBody>
      </p:sp>
      <p:sp>
        <p:nvSpPr>
          <p:cNvPr id="63524" name="Text Box 36">
            <a:extLst>
              <a:ext uri="{FF2B5EF4-FFF2-40B4-BE49-F238E27FC236}">
                <a16:creationId xmlns:a16="http://schemas.microsoft.com/office/drawing/2014/main" id="{5AE4C552-D11D-3ABD-F349-57D00923F5D2}"/>
              </a:ext>
            </a:extLst>
          </p:cNvPr>
          <p:cNvSpPr txBox="1">
            <a:spLocks noChangeArrowheads="1"/>
          </p:cNvSpPr>
          <p:nvPr/>
        </p:nvSpPr>
        <p:spPr bwMode="auto">
          <a:xfrm>
            <a:off x="7505700" y="3886200"/>
            <a:ext cx="31623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50000"/>
              </a:spcBef>
              <a:spcAft>
                <a:spcPct val="0"/>
              </a:spcAft>
              <a:buNone/>
            </a:pPr>
            <a:r>
              <a:rPr lang="en-US" altLang="en-US" sz="1800" b="1">
                <a:solidFill>
                  <a:srgbClr val="FF0000"/>
                </a:solidFill>
              </a:rPr>
              <a:t>1 xám, dài  : 1 đen, cụt</a:t>
            </a:r>
          </a:p>
        </p:txBody>
      </p:sp>
      <p:sp>
        <p:nvSpPr>
          <p:cNvPr id="63528" name="Text Box 40">
            <a:extLst>
              <a:ext uri="{FF2B5EF4-FFF2-40B4-BE49-F238E27FC236}">
                <a16:creationId xmlns:a16="http://schemas.microsoft.com/office/drawing/2014/main" id="{6A9B1E86-F112-2931-29FB-F99A4F38B05A}"/>
              </a:ext>
            </a:extLst>
          </p:cNvPr>
          <p:cNvSpPr txBox="1">
            <a:spLocks noChangeArrowheads="1"/>
          </p:cNvSpPr>
          <p:nvPr/>
        </p:nvSpPr>
        <p:spPr bwMode="auto">
          <a:xfrm>
            <a:off x="7620000" y="3200400"/>
            <a:ext cx="1752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50000"/>
              </a:spcBef>
              <a:spcAft>
                <a:spcPct val="0"/>
              </a:spcAft>
              <a:buNone/>
            </a:pPr>
            <a:r>
              <a:rPr lang="en-US" altLang="en-US" sz="1800" b="1" u="sng">
                <a:solidFill>
                  <a:srgbClr val="FF0000"/>
                </a:solidFill>
              </a:rPr>
              <a:t>BV</a:t>
            </a:r>
            <a:r>
              <a:rPr lang="en-US" altLang="en-US" sz="1800" b="1">
                <a:solidFill>
                  <a:srgbClr val="FF0000"/>
                </a:solidFill>
              </a:rPr>
              <a:t>  ; </a:t>
            </a:r>
            <a:r>
              <a:rPr lang="en-US" altLang="en-US" sz="1800" b="1" u="sng">
                <a:solidFill>
                  <a:srgbClr val="FF0000"/>
                </a:solidFill>
              </a:rPr>
              <a:t>bv</a:t>
            </a:r>
            <a:r>
              <a:rPr lang="en-US" altLang="en-US" sz="1800" b="1">
                <a:solidFill>
                  <a:srgbClr val="FF0000"/>
                </a:solidFill>
              </a:rPr>
              <a:t> </a:t>
            </a:r>
          </a:p>
        </p:txBody>
      </p:sp>
      <p:sp>
        <p:nvSpPr>
          <p:cNvPr id="63531" name="Text Box 43">
            <a:extLst>
              <a:ext uri="{FF2B5EF4-FFF2-40B4-BE49-F238E27FC236}">
                <a16:creationId xmlns:a16="http://schemas.microsoft.com/office/drawing/2014/main" id="{E63558AB-0194-39DC-6CD6-9942FF754E7A}"/>
              </a:ext>
            </a:extLst>
          </p:cNvPr>
          <p:cNvSpPr txBox="1">
            <a:spLocks noChangeArrowheads="1"/>
          </p:cNvSpPr>
          <p:nvPr/>
        </p:nvSpPr>
        <p:spPr bwMode="auto">
          <a:xfrm>
            <a:off x="1619250" y="103189"/>
            <a:ext cx="8839200" cy="954087"/>
          </a:xfrm>
          <a:prstGeom prst="rect">
            <a:avLst/>
          </a:prstGeom>
          <a:solidFill>
            <a:schemeClr val="accent3">
              <a:lumMod val="85000"/>
            </a:schemeClr>
          </a:solidFill>
          <a:ln w="9525">
            <a:noFill/>
            <a:miter lim="800000"/>
            <a:headEnd/>
            <a:tailEnd/>
          </a:ln>
        </p:spPr>
        <p:txBody>
          <a:bodyPr>
            <a:spAutoFit/>
          </a:bodyPr>
          <a:lstStyle/>
          <a:p>
            <a:pPr algn="ctr" fontAlgn="base">
              <a:spcBef>
                <a:spcPct val="50000"/>
              </a:spcBef>
              <a:spcAft>
                <a:spcPct val="0"/>
              </a:spcAft>
              <a:defRPr/>
            </a:pPr>
            <a:r>
              <a:rPr lang="en-US" sz="2800" b="1" dirty="0">
                <a:solidFill>
                  <a:srgbClr val="000000"/>
                </a:solidFill>
                <a:latin typeface="Times New Roman" pitchFamily="18" charset="0"/>
                <a:cs typeface="Times New Roman" pitchFamily="18" charset="0"/>
              </a:rPr>
              <a:t> So </a:t>
            </a:r>
            <a:r>
              <a:rPr lang="en-US" sz="2800" b="1" dirty="0" err="1">
                <a:solidFill>
                  <a:srgbClr val="000000"/>
                </a:solidFill>
                <a:latin typeface="Times New Roman" pitchFamily="18" charset="0"/>
                <a:cs typeface="Times New Roman" pitchFamily="18" charset="0"/>
              </a:rPr>
              <a:t>sánh</a:t>
            </a:r>
            <a:r>
              <a:rPr lang="en-US" sz="2800" b="1" dirty="0">
                <a:solidFill>
                  <a:srgbClr val="000000"/>
                </a:solidFill>
                <a:latin typeface="Times New Roman" pitchFamily="18" charset="0"/>
                <a:cs typeface="Times New Roman" pitchFamily="18" charset="0"/>
              </a:rPr>
              <a:t> </a:t>
            </a:r>
            <a:r>
              <a:rPr lang="en-US" sz="2800" b="1" dirty="0" err="1">
                <a:solidFill>
                  <a:srgbClr val="000000"/>
                </a:solidFill>
                <a:latin typeface="Times New Roman" pitchFamily="18" charset="0"/>
                <a:cs typeface="Times New Roman" pitchFamily="18" charset="0"/>
              </a:rPr>
              <a:t>kết</a:t>
            </a:r>
            <a:r>
              <a:rPr lang="en-US" sz="2800" b="1" dirty="0">
                <a:solidFill>
                  <a:srgbClr val="000000"/>
                </a:solidFill>
                <a:latin typeface="Times New Roman" pitchFamily="18" charset="0"/>
                <a:cs typeface="Times New Roman" pitchFamily="18" charset="0"/>
              </a:rPr>
              <a:t> </a:t>
            </a:r>
            <a:r>
              <a:rPr lang="en-US" sz="2800" b="1" dirty="0" err="1">
                <a:solidFill>
                  <a:srgbClr val="000000"/>
                </a:solidFill>
                <a:latin typeface="Times New Roman" pitchFamily="18" charset="0"/>
                <a:cs typeface="Times New Roman" pitchFamily="18" charset="0"/>
              </a:rPr>
              <a:t>quả</a:t>
            </a:r>
            <a:r>
              <a:rPr lang="en-US" sz="2800" b="1" dirty="0">
                <a:solidFill>
                  <a:srgbClr val="000000"/>
                </a:solidFill>
                <a:latin typeface="Times New Roman" pitchFamily="18" charset="0"/>
                <a:cs typeface="Times New Roman" pitchFamily="18" charset="0"/>
              </a:rPr>
              <a:t> </a:t>
            </a:r>
            <a:r>
              <a:rPr lang="en-US" sz="2800" b="1" dirty="0" err="1">
                <a:solidFill>
                  <a:srgbClr val="000000"/>
                </a:solidFill>
                <a:latin typeface="Times New Roman" pitchFamily="18" charset="0"/>
                <a:cs typeface="Times New Roman" pitchFamily="18" charset="0"/>
              </a:rPr>
              <a:t>phép</a:t>
            </a:r>
            <a:r>
              <a:rPr lang="en-US" sz="2800" b="1" dirty="0">
                <a:solidFill>
                  <a:srgbClr val="000000"/>
                </a:solidFill>
                <a:latin typeface="Times New Roman" pitchFamily="18" charset="0"/>
                <a:cs typeface="Times New Roman" pitchFamily="18" charset="0"/>
              </a:rPr>
              <a:t> </a:t>
            </a:r>
            <a:r>
              <a:rPr lang="en-US" sz="2800" b="1" dirty="0" err="1">
                <a:solidFill>
                  <a:srgbClr val="000000"/>
                </a:solidFill>
                <a:latin typeface="Times New Roman" pitchFamily="18" charset="0"/>
                <a:cs typeface="Times New Roman" pitchFamily="18" charset="0"/>
              </a:rPr>
              <a:t>lai</a:t>
            </a:r>
            <a:r>
              <a:rPr lang="en-US" sz="2800" b="1" dirty="0">
                <a:solidFill>
                  <a:srgbClr val="000000"/>
                </a:solidFill>
                <a:latin typeface="Times New Roman" pitchFamily="18" charset="0"/>
                <a:cs typeface="Times New Roman" pitchFamily="18" charset="0"/>
              </a:rPr>
              <a:t> F</a:t>
            </a:r>
            <a:r>
              <a:rPr lang="en-US" sz="2800" b="1" baseline="-25000" dirty="0">
                <a:solidFill>
                  <a:srgbClr val="000000"/>
                </a:solidFill>
                <a:latin typeface="Times New Roman" pitchFamily="18" charset="0"/>
                <a:cs typeface="Times New Roman" pitchFamily="18" charset="0"/>
              </a:rPr>
              <a:t>1</a:t>
            </a:r>
            <a:r>
              <a:rPr lang="en-US" sz="2800" b="1" dirty="0">
                <a:solidFill>
                  <a:srgbClr val="000000"/>
                </a:solidFill>
                <a:latin typeface="Times New Roman" pitchFamily="18" charset="0"/>
                <a:cs typeface="Times New Roman" pitchFamily="18" charset="0"/>
              </a:rPr>
              <a:t> </a:t>
            </a:r>
            <a:r>
              <a:rPr lang="en-US" sz="2800" b="1" dirty="0" err="1">
                <a:solidFill>
                  <a:srgbClr val="000000"/>
                </a:solidFill>
                <a:latin typeface="Times New Roman" pitchFamily="18" charset="0"/>
                <a:cs typeface="Times New Roman" pitchFamily="18" charset="0"/>
              </a:rPr>
              <a:t>trong</a:t>
            </a:r>
            <a:r>
              <a:rPr lang="en-US" sz="2800" b="1" dirty="0">
                <a:solidFill>
                  <a:srgbClr val="000000"/>
                </a:solidFill>
                <a:latin typeface="Times New Roman" pitchFamily="18" charset="0"/>
                <a:cs typeface="Times New Roman" pitchFamily="18" charset="0"/>
              </a:rPr>
              <a:t> </a:t>
            </a:r>
            <a:r>
              <a:rPr lang="en-US" sz="2800" b="1" dirty="0" err="1">
                <a:solidFill>
                  <a:srgbClr val="000000"/>
                </a:solidFill>
                <a:latin typeface="Times New Roman" pitchFamily="18" charset="0"/>
                <a:cs typeface="Times New Roman" pitchFamily="18" charset="0"/>
              </a:rPr>
              <a:t>hai</a:t>
            </a:r>
            <a:r>
              <a:rPr lang="en-US" sz="2800" b="1" dirty="0">
                <a:solidFill>
                  <a:srgbClr val="000000"/>
                </a:solidFill>
                <a:latin typeface="Times New Roman" pitchFamily="18" charset="0"/>
                <a:cs typeface="Times New Roman" pitchFamily="18" charset="0"/>
              </a:rPr>
              <a:t> </a:t>
            </a:r>
            <a:r>
              <a:rPr lang="en-US" sz="2800" b="1" dirty="0" err="1">
                <a:solidFill>
                  <a:srgbClr val="000000"/>
                </a:solidFill>
                <a:latin typeface="Times New Roman" pitchFamily="18" charset="0"/>
                <a:cs typeface="Times New Roman" pitchFamily="18" charset="0"/>
              </a:rPr>
              <a:t>trường</a:t>
            </a:r>
            <a:r>
              <a:rPr lang="en-US" sz="2800" b="1" dirty="0">
                <a:solidFill>
                  <a:srgbClr val="000000"/>
                </a:solidFill>
                <a:latin typeface="Times New Roman" pitchFamily="18" charset="0"/>
                <a:cs typeface="Times New Roman" pitchFamily="18" charset="0"/>
              </a:rPr>
              <a:t> </a:t>
            </a:r>
            <a:r>
              <a:rPr lang="en-US" sz="2800" b="1" dirty="0" err="1">
                <a:solidFill>
                  <a:srgbClr val="000000"/>
                </a:solidFill>
                <a:latin typeface="Times New Roman" pitchFamily="18" charset="0"/>
                <a:cs typeface="Times New Roman" pitchFamily="18" charset="0"/>
              </a:rPr>
              <a:t>hợp</a:t>
            </a:r>
            <a:r>
              <a:rPr lang="en-US" sz="2800" b="1" dirty="0">
                <a:solidFill>
                  <a:srgbClr val="000000"/>
                </a:solidFill>
                <a:latin typeface="Times New Roman" pitchFamily="18" charset="0"/>
                <a:cs typeface="Times New Roman" pitchFamily="18" charset="0"/>
              </a:rPr>
              <a:t> di </a:t>
            </a:r>
            <a:r>
              <a:rPr lang="en-US" sz="2800" b="1" dirty="0" err="1">
                <a:solidFill>
                  <a:srgbClr val="000000"/>
                </a:solidFill>
                <a:latin typeface="Times New Roman" pitchFamily="18" charset="0"/>
                <a:cs typeface="Times New Roman" pitchFamily="18" charset="0"/>
              </a:rPr>
              <a:t>truyền</a:t>
            </a:r>
            <a:r>
              <a:rPr lang="en-US" sz="2800" b="1" dirty="0">
                <a:solidFill>
                  <a:srgbClr val="000000"/>
                </a:solidFill>
                <a:latin typeface="Times New Roman" pitchFamily="18" charset="0"/>
                <a:cs typeface="Times New Roman" pitchFamily="18" charset="0"/>
              </a:rPr>
              <a:t> </a:t>
            </a:r>
            <a:r>
              <a:rPr lang="en-US" sz="2800" b="1" dirty="0" err="1">
                <a:solidFill>
                  <a:srgbClr val="000000"/>
                </a:solidFill>
                <a:latin typeface="Times New Roman" pitchFamily="18" charset="0"/>
                <a:cs typeface="Times New Roman" pitchFamily="18" charset="0"/>
              </a:rPr>
              <a:t>độc</a:t>
            </a:r>
            <a:r>
              <a:rPr lang="en-US" sz="2800" b="1" dirty="0">
                <a:solidFill>
                  <a:srgbClr val="000000"/>
                </a:solidFill>
                <a:latin typeface="Times New Roman" pitchFamily="18" charset="0"/>
                <a:cs typeface="Times New Roman" pitchFamily="18" charset="0"/>
              </a:rPr>
              <a:t> </a:t>
            </a:r>
            <a:r>
              <a:rPr lang="en-US" sz="2800" b="1" dirty="0" err="1">
                <a:solidFill>
                  <a:srgbClr val="000000"/>
                </a:solidFill>
                <a:latin typeface="Times New Roman" pitchFamily="18" charset="0"/>
                <a:cs typeface="Times New Roman" pitchFamily="18" charset="0"/>
              </a:rPr>
              <a:t>lập</a:t>
            </a:r>
            <a:r>
              <a:rPr lang="en-US" sz="2800" b="1" dirty="0">
                <a:solidFill>
                  <a:srgbClr val="000000"/>
                </a:solidFill>
                <a:latin typeface="Times New Roman" pitchFamily="18" charset="0"/>
                <a:cs typeface="Times New Roman" pitchFamily="18" charset="0"/>
              </a:rPr>
              <a:t> </a:t>
            </a:r>
            <a:r>
              <a:rPr lang="en-US" sz="2800" b="1" dirty="0" err="1">
                <a:solidFill>
                  <a:srgbClr val="000000"/>
                </a:solidFill>
                <a:latin typeface="Times New Roman" pitchFamily="18" charset="0"/>
                <a:cs typeface="Times New Roman" pitchFamily="18" charset="0"/>
              </a:rPr>
              <a:t>và</a:t>
            </a:r>
            <a:r>
              <a:rPr lang="en-US" sz="2800" b="1" dirty="0">
                <a:solidFill>
                  <a:srgbClr val="000000"/>
                </a:solidFill>
                <a:latin typeface="Times New Roman" pitchFamily="18" charset="0"/>
                <a:cs typeface="Times New Roman" pitchFamily="18" charset="0"/>
              </a:rPr>
              <a:t> di </a:t>
            </a:r>
            <a:r>
              <a:rPr lang="en-US" sz="2800" b="1" dirty="0" err="1">
                <a:solidFill>
                  <a:srgbClr val="000000"/>
                </a:solidFill>
                <a:latin typeface="Times New Roman" pitchFamily="18" charset="0"/>
                <a:cs typeface="Times New Roman" pitchFamily="18" charset="0"/>
              </a:rPr>
              <a:t>truyền</a:t>
            </a:r>
            <a:r>
              <a:rPr lang="en-US" sz="2800" b="1" dirty="0">
                <a:solidFill>
                  <a:srgbClr val="000000"/>
                </a:solidFill>
                <a:latin typeface="Times New Roman" pitchFamily="18" charset="0"/>
                <a:cs typeface="Times New Roman" pitchFamily="18" charset="0"/>
              </a:rPr>
              <a:t> </a:t>
            </a:r>
            <a:r>
              <a:rPr lang="en-US" sz="2800" b="1" dirty="0" err="1">
                <a:solidFill>
                  <a:srgbClr val="000000"/>
                </a:solidFill>
                <a:latin typeface="Times New Roman" pitchFamily="18" charset="0"/>
                <a:cs typeface="Times New Roman" pitchFamily="18" charset="0"/>
              </a:rPr>
              <a:t>liên</a:t>
            </a:r>
            <a:r>
              <a:rPr lang="en-US" sz="2800" b="1" dirty="0">
                <a:solidFill>
                  <a:srgbClr val="000000"/>
                </a:solidFill>
                <a:latin typeface="Times New Roman" pitchFamily="18" charset="0"/>
                <a:cs typeface="Times New Roman" pitchFamily="18" charset="0"/>
              </a:rPr>
              <a:t> </a:t>
            </a:r>
            <a:r>
              <a:rPr lang="en-US" sz="2800" b="1" dirty="0" err="1">
                <a:solidFill>
                  <a:srgbClr val="000000"/>
                </a:solidFill>
                <a:latin typeface="Times New Roman" pitchFamily="18" charset="0"/>
                <a:cs typeface="Times New Roman" pitchFamily="18" charset="0"/>
              </a:rPr>
              <a:t>kết</a:t>
            </a:r>
            <a:endParaRPr lang="en-US" sz="2800" b="1" dirty="0">
              <a:solidFill>
                <a:srgbClr val="000000"/>
              </a:solidFill>
              <a:latin typeface="Times New Roman" pitchFamily="18" charset="0"/>
              <a:cs typeface="Times New Roman" pitchFamily="18" charset="0"/>
            </a:endParaRPr>
          </a:p>
        </p:txBody>
      </p:sp>
      <p:sp>
        <p:nvSpPr>
          <p:cNvPr id="15" name="Text Box 34">
            <a:extLst>
              <a:ext uri="{FF2B5EF4-FFF2-40B4-BE49-F238E27FC236}">
                <a16:creationId xmlns:a16="http://schemas.microsoft.com/office/drawing/2014/main" id="{84A78670-43EE-50BE-BA5F-ED0FBD3AB300}"/>
              </a:ext>
            </a:extLst>
          </p:cNvPr>
          <p:cNvSpPr txBox="1">
            <a:spLocks noChangeArrowheads="1"/>
          </p:cNvSpPr>
          <p:nvPr/>
        </p:nvSpPr>
        <p:spPr bwMode="auto">
          <a:xfrm>
            <a:off x="1752600" y="5257800"/>
            <a:ext cx="1981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Aft>
                <a:spcPct val="0"/>
              </a:spcAft>
              <a:buNone/>
            </a:pPr>
            <a:r>
              <a:rPr lang="en-US" altLang="en-US" sz="1800">
                <a:solidFill>
                  <a:srgbClr val="000000"/>
                </a:solidFill>
              </a:rPr>
              <a:t>Biến dị tổ hợp</a:t>
            </a:r>
          </a:p>
        </p:txBody>
      </p:sp>
      <p:cxnSp>
        <p:nvCxnSpPr>
          <p:cNvPr id="11" name="Straight Connector 10">
            <a:extLst>
              <a:ext uri="{FF2B5EF4-FFF2-40B4-BE49-F238E27FC236}">
                <a16:creationId xmlns:a16="http://schemas.microsoft.com/office/drawing/2014/main" id="{F2464999-EE88-BBFD-09C9-C01CBEA68208}"/>
              </a:ext>
            </a:extLst>
          </p:cNvPr>
          <p:cNvCxnSpPr/>
          <p:nvPr/>
        </p:nvCxnSpPr>
        <p:spPr>
          <a:xfrm>
            <a:off x="7889875" y="2784475"/>
            <a:ext cx="304800" cy="158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27A4B05E-B89F-79B2-487B-D6C073B99252}"/>
              </a:ext>
            </a:extLst>
          </p:cNvPr>
          <p:cNvCxnSpPr/>
          <p:nvPr/>
        </p:nvCxnSpPr>
        <p:spPr>
          <a:xfrm>
            <a:off x="9601200" y="2790825"/>
            <a:ext cx="304800" cy="158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3531"/>
                                        </p:tgtEl>
                                        <p:attrNameLst>
                                          <p:attrName>style.visibility</p:attrName>
                                        </p:attrNameLst>
                                      </p:cBhvr>
                                      <p:to>
                                        <p:strVal val="visible"/>
                                      </p:to>
                                    </p:set>
                                    <p:animEffect transition="in" filter="box(in)">
                                      <p:cBhvr>
                                        <p:cTn id="7" dur="500"/>
                                        <p:tgtEl>
                                          <p:spTgt spid="6353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63538"/>
                                        </p:tgtEl>
                                        <p:attrNameLst>
                                          <p:attrName>style.visibility</p:attrName>
                                        </p:attrNameLst>
                                      </p:cBhvr>
                                      <p:to>
                                        <p:strVal val="visible"/>
                                      </p:to>
                                    </p:set>
                                    <p:animEffect transition="in" filter="box(in)">
                                      <p:cBhvr>
                                        <p:cTn id="12" dur="500"/>
                                        <p:tgtEl>
                                          <p:spTgt spid="63538"/>
                                        </p:tgtEl>
                                      </p:cBhvr>
                                    </p:animEffect>
                                  </p:childTnLst>
                                </p:cTn>
                              </p:par>
                              <p:par>
                                <p:cTn id="13" presetID="4" presetClass="entr" presetSubtype="16" fill="hold"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box(in)">
                                      <p:cBhvr>
                                        <p:cTn id="15" dur="500"/>
                                        <p:tgtEl>
                                          <p:spTgt spid="12"/>
                                        </p:tgtEl>
                                      </p:cBhvr>
                                    </p:animEffect>
                                  </p:childTnLst>
                                </p:cTn>
                              </p:par>
                              <p:par>
                                <p:cTn id="16" presetID="4" presetClass="entr" presetSubtype="16" fill="hold"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box(in)">
                                      <p:cBhvr>
                                        <p:cTn id="18" dur="500"/>
                                        <p:tgtEl>
                                          <p:spTgt spid="11"/>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7" presetClass="entr" presetSubtype="0" fill="hold" grpId="0" nodeType="clickEffect">
                                  <p:stCondLst>
                                    <p:cond delay="0"/>
                                  </p:stCondLst>
                                  <p:iterate type="lt">
                                    <p:tmPct val="50000"/>
                                  </p:iterate>
                                  <p:childTnLst>
                                    <p:set>
                                      <p:cBhvr>
                                        <p:cTn id="22" dur="1" fill="hold">
                                          <p:stCondLst>
                                            <p:cond delay="0"/>
                                          </p:stCondLst>
                                        </p:cTn>
                                        <p:tgtEl>
                                          <p:spTgt spid="63528"/>
                                        </p:tgtEl>
                                        <p:attrNameLst>
                                          <p:attrName>style.visibility</p:attrName>
                                        </p:attrNameLst>
                                      </p:cBhvr>
                                      <p:to>
                                        <p:strVal val="visible"/>
                                      </p:to>
                                    </p:set>
                                    <p:anim calcmode="discrete" valueType="clr">
                                      <p:cBhvr override="childStyle">
                                        <p:cTn id="23" dur="80"/>
                                        <p:tgtEl>
                                          <p:spTgt spid="63528"/>
                                        </p:tgtEl>
                                        <p:attrNameLst>
                                          <p:attrName>style.color</p:attrName>
                                        </p:attrNameLst>
                                      </p:cBhvr>
                                      <p:tavLst>
                                        <p:tav tm="0">
                                          <p:val>
                                            <p:clrVal>
                                              <a:schemeClr val="accent2"/>
                                            </p:clrVal>
                                          </p:val>
                                        </p:tav>
                                        <p:tav tm="50000">
                                          <p:val>
                                            <p:clrVal>
                                              <a:schemeClr val="hlink"/>
                                            </p:clrVal>
                                          </p:val>
                                        </p:tav>
                                      </p:tavLst>
                                    </p:anim>
                                    <p:anim calcmode="discrete" valueType="clr">
                                      <p:cBhvr>
                                        <p:cTn id="24" dur="80"/>
                                        <p:tgtEl>
                                          <p:spTgt spid="63528"/>
                                        </p:tgtEl>
                                        <p:attrNameLst>
                                          <p:attrName>fillcolor</p:attrName>
                                        </p:attrNameLst>
                                      </p:cBhvr>
                                      <p:tavLst>
                                        <p:tav tm="0">
                                          <p:val>
                                            <p:clrVal>
                                              <a:schemeClr val="accent2"/>
                                            </p:clrVal>
                                          </p:val>
                                        </p:tav>
                                        <p:tav tm="50000">
                                          <p:val>
                                            <p:clrVal>
                                              <a:schemeClr val="hlink"/>
                                            </p:clrVal>
                                          </p:val>
                                        </p:tav>
                                      </p:tavLst>
                                    </p:anim>
                                    <p:set>
                                      <p:cBhvr>
                                        <p:cTn id="25" dur="80"/>
                                        <p:tgtEl>
                                          <p:spTgt spid="63528"/>
                                        </p:tgtEl>
                                        <p:attrNameLst>
                                          <p:attrName>fill.type</p:attrName>
                                        </p:attrNameLst>
                                      </p:cBhvr>
                                      <p:to>
                                        <p:strVal val="solid"/>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27" presetClass="entr" presetSubtype="0" fill="hold" grpId="0" nodeType="clickEffect">
                                  <p:stCondLst>
                                    <p:cond delay="0"/>
                                  </p:stCondLst>
                                  <p:iterate type="lt">
                                    <p:tmPct val="50000"/>
                                  </p:iterate>
                                  <p:childTnLst>
                                    <p:set>
                                      <p:cBhvr>
                                        <p:cTn id="29" dur="1" fill="hold">
                                          <p:stCondLst>
                                            <p:cond delay="0"/>
                                          </p:stCondLst>
                                        </p:cTn>
                                        <p:tgtEl>
                                          <p:spTgt spid="63524"/>
                                        </p:tgtEl>
                                        <p:attrNameLst>
                                          <p:attrName>style.visibility</p:attrName>
                                        </p:attrNameLst>
                                      </p:cBhvr>
                                      <p:to>
                                        <p:strVal val="visible"/>
                                      </p:to>
                                    </p:set>
                                    <p:anim calcmode="discrete" valueType="clr">
                                      <p:cBhvr override="childStyle">
                                        <p:cTn id="30" dur="80"/>
                                        <p:tgtEl>
                                          <p:spTgt spid="63524"/>
                                        </p:tgtEl>
                                        <p:attrNameLst>
                                          <p:attrName>style.color</p:attrName>
                                        </p:attrNameLst>
                                      </p:cBhvr>
                                      <p:tavLst>
                                        <p:tav tm="0">
                                          <p:val>
                                            <p:clrVal>
                                              <a:schemeClr val="accent2"/>
                                            </p:clrVal>
                                          </p:val>
                                        </p:tav>
                                        <p:tav tm="50000">
                                          <p:val>
                                            <p:clrVal>
                                              <a:schemeClr val="hlink"/>
                                            </p:clrVal>
                                          </p:val>
                                        </p:tav>
                                      </p:tavLst>
                                    </p:anim>
                                    <p:anim calcmode="discrete" valueType="clr">
                                      <p:cBhvr>
                                        <p:cTn id="31" dur="80"/>
                                        <p:tgtEl>
                                          <p:spTgt spid="63524"/>
                                        </p:tgtEl>
                                        <p:attrNameLst>
                                          <p:attrName>fillcolor</p:attrName>
                                        </p:attrNameLst>
                                      </p:cBhvr>
                                      <p:tavLst>
                                        <p:tav tm="0">
                                          <p:val>
                                            <p:clrVal>
                                              <a:schemeClr val="accent2"/>
                                            </p:clrVal>
                                          </p:val>
                                        </p:tav>
                                        <p:tav tm="50000">
                                          <p:val>
                                            <p:clrVal>
                                              <a:schemeClr val="hlink"/>
                                            </p:clrVal>
                                          </p:val>
                                        </p:tav>
                                      </p:tavLst>
                                    </p:anim>
                                    <p:set>
                                      <p:cBhvr>
                                        <p:cTn id="32" dur="80"/>
                                        <p:tgtEl>
                                          <p:spTgt spid="63524"/>
                                        </p:tgtEl>
                                        <p:attrNameLst>
                                          <p:attrName>fill.type</p:attrName>
                                        </p:attrNameLst>
                                      </p:cBhvr>
                                      <p:to>
                                        <p:strVal val="solid"/>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27" presetClass="entr" presetSubtype="0" fill="hold" grpId="0" nodeType="clickEffect">
                                  <p:stCondLst>
                                    <p:cond delay="0"/>
                                  </p:stCondLst>
                                  <p:iterate type="lt">
                                    <p:tmPct val="50000"/>
                                  </p:iterate>
                                  <p:childTnLst>
                                    <p:set>
                                      <p:cBhvr>
                                        <p:cTn id="36" dur="1" fill="hold">
                                          <p:stCondLst>
                                            <p:cond delay="0"/>
                                          </p:stCondLst>
                                        </p:cTn>
                                        <p:tgtEl>
                                          <p:spTgt spid="15"/>
                                        </p:tgtEl>
                                        <p:attrNameLst>
                                          <p:attrName>style.visibility</p:attrName>
                                        </p:attrNameLst>
                                      </p:cBhvr>
                                      <p:to>
                                        <p:strVal val="visible"/>
                                      </p:to>
                                    </p:set>
                                    <p:anim calcmode="discrete" valueType="clr">
                                      <p:cBhvr override="childStyle">
                                        <p:cTn id="37" dur="80"/>
                                        <p:tgtEl>
                                          <p:spTgt spid="15"/>
                                        </p:tgtEl>
                                        <p:attrNameLst>
                                          <p:attrName>style.color</p:attrName>
                                        </p:attrNameLst>
                                      </p:cBhvr>
                                      <p:tavLst>
                                        <p:tav tm="0">
                                          <p:val>
                                            <p:clrVal>
                                              <a:schemeClr val="accent2"/>
                                            </p:clrVal>
                                          </p:val>
                                        </p:tav>
                                        <p:tav tm="50000">
                                          <p:val>
                                            <p:clrVal>
                                              <a:schemeClr val="hlink"/>
                                            </p:clrVal>
                                          </p:val>
                                        </p:tav>
                                      </p:tavLst>
                                    </p:anim>
                                    <p:anim calcmode="discrete" valueType="clr">
                                      <p:cBhvr>
                                        <p:cTn id="38" dur="80"/>
                                        <p:tgtEl>
                                          <p:spTgt spid="15"/>
                                        </p:tgtEl>
                                        <p:attrNameLst>
                                          <p:attrName>fillcolor</p:attrName>
                                        </p:attrNameLst>
                                      </p:cBhvr>
                                      <p:tavLst>
                                        <p:tav tm="0">
                                          <p:val>
                                            <p:clrVal>
                                              <a:schemeClr val="accent2"/>
                                            </p:clrVal>
                                          </p:val>
                                        </p:tav>
                                        <p:tav tm="50000">
                                          <p:val>
                                            <p:clrVal>
                                              <a:schemeClr val="hlink"/>
                                            </p:clrVal>
                                          </p:val>
                                        </p:tav>
                                      </p:tavLst>
                                    </p:anim>
                                    <p:set>
                                      <p:cBhvr>
                                        <p:cTn id="39" dur="80"/>
                                        <p:tgtEl>
                                          <p:spTgt spid="15"/>
                                        </p:tgtEl>
                                        <p:attrNameLst>
                                          <p:attrName>fill.type</p:attrName>
                                        </p:attrNameLst>
                                      </p:cBhvr>
                                      <p:to>
                                        <p:strVal val="solid"/>
                                      </p:to>
                                    </p:set>
                                  </p:childTnLst>
                                </p:cTn>
                              </p:par>
                            </p:childTnLst>
                          </p:cTn>
                        </p:par>
                        <p:par>
                          <p:cTn id="40" fill="hold" nodeType="afterGroup">
                            <p:stCondLst>
                              <p:cond delay="480"/>
                            </p:stCondLst>
                            <p:childTnLst>
                              <p:par>
                                <p:cTn id="41" presetID="27" presetClass="entr" presetSubtype="0" fill="hold" grpId="0" nodeType="afterEffect">
                                  <p:stCondLst>
                                    <p:cond delay="0"/>
                                  </p:stCondLst>
                                  <p:iterate type="lt">
                                    <p:tmPct val="50000"/>
                                  </p:iterate>
                                  <p:childTnLst>
                                    <p:set>
                                      <p:cBhvr>
                                        <p:cTn id="42" dur="1" fill="hold">
                                          <p:stCondLst>
                                            <p:cond delay="0"/>
                                          </p:stCondLst>
                                        </p:cTn>
                                        <p:tgtEl>
                                          <p:spTgt spid="63522"/>
                                        </p:tgtEl>
                                        <p:attrNameLst>
                                          <p:attrName>style.visibility</p:attrName>
                                        </p:attrNameLst>
                                      </p:cBhvr>
                                      <p:to>
                                        <p:strVal val="visible"/>
                                      </p:to>
                                    </p:set>
                                    <p:anim calcmode="discrete" valueType="clr">
                                      <p:cBhvr override="childStyle">
                                        <p:cTn id="43" dur="80"/>
                                        <p:tgtEl>
                                          <p:spTgt spid="63522"/>
                                        </p:tgtEl>
                                        <p:attrNameLst>
                                          <p:attrName>style.color</p:attrName>
                                        </p:attrNameLst>
                                      </p:cBhvr>
                                      <p:tavLst>
                                        <p:tav tm="0">
                                          <p:val>
                                            <p:clrVal>
                                              <a:schemeClr val="accent2"/>
                                            </p:clrVal>
                                          </p:val>
                                        </p:tav>
                                        <p:tav tm="50000">
                                          <p:val>
                                            <p:clrVal>
                                              <a:schemeClr val="hlink"/>
                                            </p:clrVal>
                                          </p:val>
                                        </p:tav>
                                      </p:tavLst>
                                    </p:anim>
                                    <p:anim calcmode="discrete" valueType="clr">
                                      <p:cBhvr>
                                        <p:cTn id="44" dur="80"/>
                                        <p:tgtEl>
                                          <p:spTgt spid="63522"/>
                                        </p:tgtEl>
                                        <p:attrNameLst>
                                          <p:attrName>fillcolor</p:attrName>
                                        </p:attrNameLst>
                                      </p:cBhvr>
                                      <p:tavLst>
                                        <p:tav tm="0">
                                          <p:val>
                                            <p:clrVal>
                                              <a:schemeClr val="accent2"/>
                                            </p:clrVal>
                                          </p:val>
                                        </p:tav>
                                        <p:tav tm="50000">
                                          <p:val>
                                            <p:clrVal>
                                              <a:schemeClr val="hlink"/>
                                            </p:clrVal>
                                          </p:val>
                                        </p:tav>
                                      </p:tavLst>
                                    </p:anim>
                                    <p:set>
                                      <p:cBhvr>
                                        <p:cTn id="45" dur="80"/>
                                        <p:tgtEl>
                                          <p:spTgt spid="63522"/>
                                        </p:tgtEl>
                                        <p:attrNameLst>
                                          <p:attrName>fill.type</p:attrName>
                                        </p:attrNameLst>
                                      </p:cBhvr>
                                      <p:to>
                                        <p:strVal val="solid"/>
                                      </p:to>
                                    </p:set>
                                  </p:childTnLst>
                                </p:cTn>
                              </p:par>
                            </p:childTnLst>
                          </p:cTn>
                        </p:par>
                        <p:par>
                          <p:cTn id="46" fill="hold" nodeType="afterGroup">
                            <p:stCondLst>
                              <p:cond delay="1280"/>
                            </p:stCondLst>
                            <p:childTnLst>
                              <p:par>
                                <p:cTn id="47" presetID="27" presetClass="entr" presetSubtype="0" fill="hold" grpId="0" nodeType="afterEffect">
                                  <p:stCondLst>
                                    <p:cond delay="0"/>
                                  </p:stCondLst>
                                  <p:iterate type="lt">
                                    <p:tmPct val="50000"/>
                                  </p:iterate>
                                  <p:childTnLst>
                                    <p:set>
                                      <p:cBhvr>
                                        <p:cTn id="48" dur="1" fill="hold">
                                          <p:stCondLst>
                                            <p:cond delay="0"/>
                                          </p:stCondLst>
                                        </p:cTn>
                                        <p:tgtEl>
                                          <p:spTgt spid="63523"/>
                                        </p:tgtEl>
                                        <p:attrNameLst>
                                          <p:attrName>style.visibility</p:attrName>
                                        </p:attrNameLst>
                                      </p:cBhvr>
                                      <p:to>
                                        <p:strVal val="visible"/>
                                      </p:to>
                                    </p:set>
                                    <p:anim calcmode="discrete" valueType="clr">
                                      <p:cBhvr override="childStyle">
                                        <p:cTn id="49" dur="80"/>
                                        <p:tgtEl>
                                          <p:spTgt spid="63523"/>
                                        </p:tgtEl>
                                        <p:attrNameLst>
                                          <p:attrName>style.color</p:attrName>
                                        </p:attrNameLst>
                                      </p:cBhvr>
                                      <p:tavLst>
                                        <p:tav tm="0">
                                          <p:val>
                                            <p:clrVal>
                                              <a:schemeClr val="accent2"/>
                                            </p:clrVal>
                                          </p:val>
                                        </p:tav>
                                        <p:tav tm="50000">
                                          <p:val>
                                            <p:clrVal>
                                              <a:schemeClr val="hlink"/>
                                            </p:clrVal>
                                          </p:val>
                                        </p:tav>
                                      </p:tavLst>
                                    </p:anim>
                                    <p:anim calcmode="discrete" valueType="clr">
                                      <p:cBhvr>
                                        <p:cTn id="50" dur="80"/>
                                        <p:tgtEl>
                                          <p:spTgt spid="63523"/>
                                        </p:tgtEl>
                                        <p:attrNameLst>
                                          <p:attrName>fillcolor</p:attrName>
                                        </p:attrNameLst>
                                      </p:cBhvr>
                                      <p:tavLst>
                                        <p:tav tm="0">
                                          <p:val>
                                            <p:clrVal>
                                              <a:schemeClr val="accent2"/>
                                            </p:clrVal>
                                          </p:val>
                                        </p:tav>
                                        <p:tav tm="50000">
                                          <p:val>
                                            <p:clrVal>
                                              <a:schemeClr val="hlink"/>
                                            </p:clrVal>
                                          </p:val>
                                        </p:tav>
                                      </p:tavLst>
                                    </p:anim>
                                    <p:set>
                                      <p:cBhvr>
                                        <p:cTn id="51" dur="80"/>
                                        <p:tgtEl>
                                          <p:spTgt spid="6352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522" grpId="0"/>
      <p:bldP spid="63523" grpId="0"/>
      <p:bldP spid="63524" grpId="0"/>
      <p:bldP spid="63528" grpId="0"/>
      <p:bldP spid="63531" grpId="0" animBg="1"/>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EFBC9D31-0D9E-4805-BB60-7AF7798B89ED}"/>
              </a:ext>
            </a:extLst>
          </p:cNvPr>
          <p:cNvSpPr txBox="1"/>
          <p:nvPr/>
        </p:nvSpPr>
        <p:spPr>
          <a:xfrm>
            <a:off x="284485" y="911515"/>
            <a:ext cx="9883121" cy="584775"/>
          </a:xfrm>
          <a:prstGeom prst="rect">
            <a:avLst/>
          </a:prstGeom>
          <a:noFill/>
        </p:spPr>
        <p:txBody>
          <a:bodyPr wrap="square">
            <a:spAutoFit/>
          </a:bodyPr>
          <a:lstStyle/>
          <a:p>
            <a:r>
              <a:rPr lang="en-US" sz="3200" dirty="0" err="1">
                <a:solidFill>
                  <a:srgbClr val="FFFF00"/>
                </a:solidFill>
                <a:latin typeface="Times New Roman" panose="02020603050405020304" pitchFamily="18" charset="0"/>
                <a:cs typeface="Times New Roman" panose="02020603050405020304" pitchFamily="18" charset="0"/>
              </a:rPr>
              <a:t>Bài</a:t>
            </a:r>
            <a:r>
              <a:rPr lang="en-US" sz="3200" dirty="0">
                <a:solidFill>
                  <a:srgbClr val="FFFF00"/>
                </a:solidFill>
                <a:latin typeface="Times New Roman" panose="02020603050405020304" pitchFamily="18" charset="0"/>
                <a:cs typeface="Times New Roman" panose="02020603050405020304" pitchFamily="18" charset="0"/>
              </a:rPr>
              <a:t> 2. Lai 2 </a:t>
            </a:r>
            <a:r>
              <a:rPr lang="en-US" sz="3200" dirty="0" err="1">
                <a:solidFill>
                  <a:srgbClr val="FFFF00"/>
                </a:solidFill>
                <a:latin typeface="Times New Roman" panose="02020603050405020304" pitchFamily="18" charset="0"/>
                <a:cs typeface="Times New Roman" panose="02020603050405020304" pitchFamily="18" charset="0"/>
              </a:rPr>
              <a:t>dòng</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ruồi</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giấm</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thuần</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chủng</a:t>
            </a:r>
            <a:r>
              <a:rPr lang="en-US" sz="3200" dirty="0">
                <a:solidFill>
                  <a:srgbClr val="FFFF00"/>
                </a:solidFill>
                <a:latin typeface="Times New Roman" panose="02020603050405020304" pitchFamily="18" charset="0"/>
                <a:cs typeface="Times New Roman" panose="02020603050405020304" pitchFamily="18" charset="0"/>
              </a:rPr>
              <a:t> .</a:t>
            </a:r>
            <a:endParaRPr lang="en-US" sz="3200" dirty="0">
              <a:solidFill>
                <a:srgbClr val="FFFF00"/>
              </a:solidFill>
            </a:endParaRPr>
          </a:p>
        </p:txBody>
      </p:sp>
      <p:sp>
        <p:nvSpPr>
          <p:cNvPr id="23" name="TextBox 22">
            <a:extLst>
              <a:ext uri="{FF2B5EF4-FFF2-40B4-BE49-F238E27FC236}">
                <a16:creationId xmlns:a16="http://schemas.microsoft.com/office/drawing/2014/main" id="{0CF65AAA-D7D1-4F93-8BBC-705B82EC0EEE}"/>
              </a:ext>
            </a:extLst>
          </p:cNvPr>
          <p:cNvSpPr txBox="1"/>
          <p:nvPr/>
        </p:nvSpPr>
        <p:spPr>
          <a:xfrm>
            <a:off x="345441" y="1521217"/>
            <a:ext cx="10572275" cy="584775"/>
          </a:xfrm>
          <a:prstGeom prst="rect">
            <a:avLst/>
          </a:prstGeom>
          <a:noFill/>
        </p:spPr>
        <p:txBody>
          <a:bodyPr wrap="square">
            <a:spAutoFit/>
          </a:bodyPr>
          <a:lstStyle/>
          <a:p>
            <a:r>
              <a:rPr lang="en-US" sz="3200" dirty="0">
                <a:solidFill>
                  <a:prstClr val="white"/>
                </a:solidFill>
                <a:latin typeface="Times New Roman" panose="02020603050405020304" pitchFamily="18" charset="0"/>
                <a:cs typeface="Times New Roman" panose="02020603050405020304" pitchFamily="18" charset="0"/>
              </a:rPr>
              <a:t>*P:  </a:t>
            </a:r>
            <a:r>
              <a:rPr lang="en-US" sz="3200" dirty="0" err="1">
                <a:solidFill>
                  <a:prstClr val="white"/>
                </a:solidFill>
                <a:latin typeface="Times New Roman" panose="02020603050405020304" pitchFamily="18" charset="0"/>
                <a:cs typeface="Times New Roman" panose="02020603050405020304" pitchFamily="18" charset="0"/>
              </a:rPr>
              <a:t>thân</a:t>
            </a:r>
            <a:r>
              <a:rPr lang="en-US" sz="3200" dirty="0">
                <a:solidFill>
                  <a:prstClr val="white"/>
                </a:solidFill>
                <a:latin typeface="Times New Roman" panose="02020603050405020304" pitchFamily="18" charset="0"/>
                <a:cs typeface="Times New Roman" panose="02020603050405020304" pitchFamily="18" charset="0"/>
              </a:rPr>
              <a:t> </a:t>
            </a:r>
            <a:r>
              <a:rPr lang="en-US" sz="3200" dirty="0" err="1">
                <a:solidFill>
                  <a:prstClr val="white"/>
                </a:solidFill>
                <a:latin typeface="Times New Roman" panose="02020603050405020304" pitchFamily="18" charset="0"/>
                <a:cs typeface="Times New Roman" panose="02020603050405020304" pitchFamily="18" charset="0"/>
              </a:rPr>
              <a:t>xám</a:t>
            </a:r>
            <a:r>
              <a:rPr lang="en-US" sz="3200" dirty="0">
                <a:solidFill>
                  <a:prstClr val="white"/>
                </a:solidFill>
                <a:latin typeface="Times New Roman" panose="02020603050405020304" pitchFamily="18" charset="0"/>
                <a:cs typeface="Times New Roman" panose="02020603050405020304" pitchFamily="18" charset="0"/>
              </a:rPr>
              <a:t>, </a:t>
            </a:r>
            <a:r>
              <a:rPr lang="en-US" sz="3200" dirty="0" err="1">
                <a:solidFill>
                  <a:prstClr val="white"/>
                </a:solidFill>
                <a:latin typeface="Times New Roman" panose="02020603050405020304" pitchFamily="18" charset="0"/>
                <a:cs typeface="Times New Roman" panose="02020603050405020304" pitchFamily="18" charset="0"/>
              </a:rPr>
              <a:t>cánh</a:t>
            </a:r>
            <a:r>
              <a:rPr lang="en-US" sz="3200" dirty="0">
                <a:solidFill>
                  <a:prstClr val="white"/>
                </a:solidFill>
                <a:latin typeface="Times New Roman" panose="02020603050405020304" pitchFamily="18" charset="0"/>
                <a:cs typeface="Times New Roman" panose="02020603050405020304" pitchFamily="18" charset="0"/>
              </a:rPr>
              <a:t> </a:t>
            </a:r>
            <a:r>
              <a:rPr lang="en-US" sz="3200" dirty="0" err="1">
                <a:solidFill>
                  <a:prstClr val="white"/>
                </a:solidFill>
                <a:latin typeface="Times New Roman" panose="02020603050405020304" pitchFamily="18" charset="0"/>
                <a:cs typeface="Times New Roman" panose="02020603050405020304" pitchFamily="18" charset="0"/>
              </a:rPr>
              <a:t>dài</a:t>
            </a:r>
            <a:r>
              <a:rPr lang="en-US" sz="3200" dirty="0">
                <a:solidFill>
                  <a:prstClr val="white"/>
                </a:solidFill>
                <a:latin typeface="Times New Roman" panose="02020603050405020304" pitchFamily="18" charset="0"/>
                <a:cs typeface="Times New Roman" panose="02020603050405020304" pitchFamily="18" charset="0"/>
              </a:rPr>
              <a:t>   x   </a:t>
            </a:r>
            <a:r>
              <a:rPr lang="en-US" sz="3200" dirty="0" err="1">
                <a:solidFill>
                  <a:prstClr val="white"/>
                </a:solidFill>
                <a:latin typeface="Times New Roman" panose="02020603050405020304" pitchFamily="18" charset="0"/>
                <a:cs typeface="Times New Roman" panose="02020603050405020304" pitchFamily="18" charset="0"/>
              </a:rPr>
              <a:t>thân</a:t>
            </a:r>
            <a:r>
              <a:rPr lang="en-US" sz="3200" dirty="0">
                <a:solidFill>
                  <a:prstClr val="white"/>
                </a:solidFill>
                <a:latin typeface="Times New Roman" panose="02020603050405020304" pitchFamily="18" charset="0"/>
                <a:cs typeface="Times New Roman" panose="02020603050405020304" pitchFamily="18" charset="0"/>
              </a:rPr>
              <a:t> </a:t>
            </a:r>
            <a:r>
              <a:rPr lang="en-US" sz="3200" dirty="0" err="1">
                <a:solidFill>
                  <a:prstClr val="white"/>
                </a:solidFill>
                <a:latin typeface="Times New Roman" panose="02020603050405020304" pitchFamily="18" charset="0"/>
                <a:cs typeface="Times New Roman" panose="02020603050405020304" pitchFamily="18" charset="0"/>
              </a:rPr>
              <a:t>đen</a:t>
            </a:r>
            <a:r>
              <a:rPr lang="en-US" sz="3200" dirty="0">
                <a:solidFill>
                  <a:prstClr val="white"/>
                </a:solidFill>
                <a:latin typeface="Times New Roman" panose="02020603050405020304" pitchFamily="18" charset="0"/>
                <a:cs typeface="Times New Roman" panose="02020603050405020304" pitchFamily="18" charset="0"/>
              </a:rPr>
              <a:t>, </a:t>
            </a:r>
            <a:r>
              <a:rPr lang="en-US" sz="3200" dirty="0" err="1">
                <a:solidFill>
                  <a:prstClr val="white"/>
                </a:solidFill>
                <a:latin typeface="Times New Roman" panose="02020603050405020304" pitchFamily="18" charset="0"/>
                <a:cs typeface="Times New Roman" panose="02020603050405020304" pitchFamily="18" charset="0"/>
              </a:rPr>
              <a:t>cánh</a:t>
            </a:r>
            <a:r>
              <a:rPr lang="en-US" sz="3200" dirty="0">
                <a:solidFill>
                  <a:prstClr val="white"/>
                </a:solidFill>
                <a:latin typeface="Times New Roman" panose="02020603050405020304" pitchFamily="18" charset="0"/>
                <a:cs typeface="Times New Roman" panose="02020603050405020304" pitchFamily="18" charset="0"/>
              </a:rPr>
              <a:t> </a:t>
            </a:r>
            <a:r>
              <a:rPr lang="en-US" sz="3200" dirty="0" err="1">
                <a:solidFill>
                  <a:prstClr val="white"/>
                </a:solidFill>
                <a:latin typeface="Times New Roman" panose="02020603050405020304" pitchFamily="18" charset="0"/>
                <a:cs typeface="Times New Roman" panose="02020603050405020304" pitchFamily="18" charset="0"/>
              </a:rPr>
              <a:t>cụt</a:t>
            </a:r>
            <a:endParaRPr lang="en-US" sz="3200" dirty="0">
              <a:solidFill>
                <a:prstClr val="white"/>
              </a:solidFill>
            </a:endParaRPr>
          </a:p>
        </p:txBody>
      </p:sp>
      <p:sp>
        <p:nvSpPr>
          <p:cNvPr id="24" name="TextBox 23">
            <a:extLst>
              <a:ext uri="{FF2B5EF4-FFF2-40B4-BE49-F238E27FC236}">
                <a16:creationId xmlns:a16="http://schemas.microsoft.com/office/drawing/2014/main" id="{FB178CEF-C97D-4E9E-A73C-7857E62D4DF8}"/>
              </a:ext>
            </a:extLst>
          </p:cNvPr>
          <p:cNvSpPr txBox="1"/>
          <p:nvPr/>
        </p:nvSpPr>
        <p:spPr>
          <a:xfrm>
            <a:off x="284485" y="2062115"/>
            <a:ext cx="9883121" cy="584775"/>
          </a:xfrm>
          <a:prstGeom prst="rect">
            <a:avLst/>
          </a:prstGeom>
          <a:noFill/>
        </p:spPr>
        <p:txBody>
          <a:bodyPr wrap="square">
            <a:spAutoFit/>
          </a:bodyPr>
          <a:lstStyle/>
          <a:p>
            <a:r>
              <a:rPr lang="en-US" sz="3200" dirty="0">
                <a:solidFill>
                  <a:prstClr val="white"/>
                </a:solidFill>
                <a:latin typeface="Times New Roman" panose="02020603050405020304" pitchFamily="18" charset="0"/>
                <a:cs typeface="Times New Roman" panose="02020603050405020304" pitchFamily="18" charset="0"/>
              </a:rPr>
              <a:t>F</a:t>
            </a:r>
            <a:r>
              <a:rPr lang="en-US" sz="3200" baseline="-25000" dirty="0">
                <a:solidFill>
                  <a:prstClr val="white"/>
                </a:solidFill>
                <a:latin typeface="Times New Roman" panose="02020603050405020304" pitchFamily="18" charset="0"/>
                <a:cs typeface="Times New Roman" panose="02020603050405020304" pitchFamily="18" charset="0"/>
              </a:rPr>
              <a:t>1</a:t>
            </a:r>
            <a:r>
              <a:rPr lang="en-US" sz="3200" dirty="0">
                <a:solidFill>
                  <a:prstClr val="white"/>
                </a:solidFill>
                <a:latin typeface="Times New Roman" panose="02020603050405020304" pitchFamily="18" charset="0"/>
                <a:cs typeface="Times New Roman" panose="02020603050405020304" pitchFamily="18" charset="0"/>
              </a:rPr>
              <a:t>:  </a:t>
            </a:r>
            <a:r>
              <a:rPr lang="en-US" sz="3200" dirty="0" err="1">
                <a:solidFill>
                  <a:prstClr val="white"/>
                </a:solidFill>
                <a:latin typeface="Times New Roman" panose="02020603050405020304" pitchFamily="18" charset="0"/>
                <a:cs typeface="Times New Roman" panose="02020603050405020304" pitchFamily="18" charset="0"/>
              </a:rPr>
              <a:t>toàn</a:t>
            </a:r>
            <a:r>
              <a:rPr lang="en-US" sz="3200" dirty="0">
                <a:solidFill>
                  <a:prstClr val="white"/>
                </a:solidFill>
                <a:latin typeface="Times New Roman" panose="02020603050405020304" pitchFamily="18" charset="0"/>
                <a:cs typeface="Times New Roman" panose="02020603050405020304" pitchFamily="18" charset="0"/>
              </a:rPr>
              <a:t> </a:t>
            </a:r>
            <a:r>
              <a:rPr lang="en-US" sz="3200" dirty="0" err="1">
                <a:solidFill>
                  <a:prstClr val="white"/>
                </a:solidFill>
                <a:latin typeface="Times New Roman" panose="02020603050405020304" pitchFamily="18" charset="0"/>
                <a:cs typeface="Times New Roman" panose="02020603050405020304" pitchFamily="18" charset="0"/>
              </a:rPr>
              <a:t>thân</a:t>
            </a:r>
            <a:r>
              <a:rPr lang="en-US" sz="3200" dirty="0">
                <a:solidFill>
                  <a:prstClr val="white"/>
                </a:solidFill>
                <a:latin typeface="Times New Roman" panose="02020603050405020304" pitchFamily="18" charset="0"/>
                <a:cs typeface="Times New Roman" panose="02020603050405020304" pitchFamily="18" charset="0"/>
              </a:rPr>
              <a:t> </a:t>
            </a:r>
            <a:r>
              <a:rPr lang="en-US" sz="3200" dirty="0" err="1">
                <a:solidFill>
                  <a:prstClr val="white"/>
                </a:solidFill>
                <a:latin typeface="Times New Roman" panose="02020603050405020304" pitchFamily="18" charset="0"/>
                <a:cs typeface="Times New Roman" panose="02020603050405020304" pitchFamily="18" charset="0"/>
              </a:rPr>
              <a:t>xám</a:t>
            </a:r>
            <a:r>
              <a:rPr lang="en-US" sz="3200" dirty="0">
                <a:solidFill>
                  <a:prstClr val="white"/>
                </a:solidFill>
                <a:latin typeface="Times New Roman" panose="02020603050405020304" pitchFamily="18" charset="0"/>
                <a:cs typeface="Times New Roman" panose="02020603050405020304" pitchFamily="18" charset="0"/>
              </a:rPr>
              <a:t>, </a:t>
            </a:r>
            <a:r>
              <a:rPr lang="en-US" sz="3200" dirty="0" err="1">
                <a:solidFill>
                  <a:prstClr val="white"/>
                </a:solidFill>
                <a:latin typeface="Times New Roman" panose="02020603050405020304" pitchFamily="18" charset="0"/>
                <a:cs typeface="Times New Roman" panose="02020603050405020304" pitchFamily="18" charset="0"/>
              </a:rPr>
              <a:t>cánh</a:t>
            </a:r>
            <a:r>
              <a:rPr lang="en-US" sz="3200" dirty="0">
                <a:solidFill>
                  <a:prstClr val="white"/>
                </a:solidFill>
                <a:latin typeface="Times New Roman" panose="02020603050405020304" pitchFamily="18" charset="0"/>
                <a:cs typeface="Times New Roman" panose="02020603050405020304" pitchFamily="18" charset="0"/>
              </a:rPr>
              <a:t> </a:t>
            </a:r>
            <a:r>
              <a:rPr lang="en-US" sz="3200" dirty="0" err="1">
                <a:solidFill>
                  <a:prstClr val="white"/>
                </a:solidFill>
                <a:latin typeface="Times New Roman" panose="02020603050405020304" pitchFamily="18" charset="0"/>
                <a:cs typeface="Times New Roman" panose="02020603050405020304" pitchFamily="18" charset="0"/>
              </a:rPr>
              <a:t>dài</a:t>
            </a:r>
            <a:endParaRPr lang="en-US" sz="3200" dirty="0">
              <a:solidFill>
                <a:prstClr val="white"/>
              </a:solidFill>
            </a:endParaRPr>
          </a:p>
        </p:txBody>
      </p:sp>
      <p:sp>
        <p:nvSpPr>
          <p:cNvPr id="25" name="TextBox 24">
            <a:extLst>
              <a:ext uri="{FF2B5EF4-FFF2-40B4-BE49-F238E27FC236}">
                <a16:creationId xmlns:a16="http://schemas.microsoft.com/office/drawing/2014/main" id="{BE9AB917-1D0D-403A-84C4-83A9099E1E82}"/>
              </a:ext>
            </a:extLst>
          </p:cNvPr>
          <p:cNvSpPr txBox="1"/>
          <p:nvPr/>
        </p:nvSpPr>
        <p:spPr>
          <a:xfrm>
            <a:off x="284480" y="2585335"/>
            <a:ext cx="10353000" cy="584775"/>
          </a:xfrm>
          <a:prstGeom prst="rect">
            <a:avLst/>
          </a:prstGeom>
          <a:noFill/>
        </p:spPr>
        <p:txBody>
          <a:bodyPr wrap="square">
            <a:spAutoFit/>
          </a:bodyPr>
          <a:lstStyle/>
          <a:p>
            <a:r>
              <a:rPr lang="en-US" sz="3200" dirty="0">
                <a:solidFill>
                  <a:prstClr val="white"/>
                </a:solidFill>
                <a:latin typeface="Times New Roman" panose="02020603050405020304" pitchFamily="18" charset="0"/>
                <a:cs typeface="Times New Roman" panose="02020603050405020304" pitchFamily="18" charset="0"/>
              </a:rPr>
              <a:t>*</a:t>
            </a:r>
            <a:r>
              <a:rPr lang="en-US" sz="3200" dirty="0" err="1">
                <a:solidFill>
                  <a:prstClr val="white"/>
                </a:solidFill>
                <a:latin typeface="Times New Roman" panose="02020603050405020304" pitchFamily="18" charset="0"/>
                <a:cs typeface="Times New Roman" panose="02020603050405020304" pitchFamily="18" charset="0"/>
              </a:rPr>
              <a:t>Ruồi</a:t>
            </a:r>
            <a:r>
              <a:rPr lang="en-US" sz="3200" dirty="0">
                <a:solidFill>
                  <a:prstClr val="white"/>
                </a:solidFill>
                <a:latin typeface="Times New Roman" panose="02020603050405020304" pitchFamily="18" charset="0"/>
                <a:cs typeface="Times New Roman" panose="02020603050405020304" pitchFamily="18" charset="0"/>
              </a:rPr>
              <a:t> </a:t>
            </a:r>
            <a:r>
              <a:rPr lang="en-US" sz="3200" dirty="0" err="1">
                <a:solidFill>
                  <a:prstClr val="white"/>
                </a:solidFill>
                <a:latin typeface="Times New Roman" panose="02020603050405020304" pitchFamily="18" charset="0"/>
                <a:cs typeface="Times New Roman" panose="02020603050405020304" pitchFamily="18" charset="0"/>
              </a:rPr>
              <a:t>đực</a:t>
            </a:r>
            <a:r>
              <a:rPr lang="en-US" sz="3200" dirty="0">
                <a:solidFill>
                  <a:prstClr val="white"/>
                </a:solidFill>
                <a:latin typeface="Times New Roman" panose="02020603050405020304" pitchFamily="18" charset="0"/>
                <a:cs typeface="Times New Roman" panose="02020603050405020304" pitchFamily="18" charset="0"/>
              </a:rPr>
              <a:t> F</a:t>
            </a:r>
            <a:r>
              <a:rPr lang="en-US" sz="3200" baseline="-25000" dirty="0">
                <a:solidFill>
                  <a:prstClr val="white"/>
                </a:solidFill>
                <a:latin typeface="Times New Roman" panose="02020603050405020304" pitchFamily="18" charset="0"/>
                <a:cs typeface="Times New Roman" panose="02020603050405020304" pitchFamily="18" charset="0"/>
              </a:rPr>
              <a:t>1</a:t>
            </a:r>
            <a:r>
              <a:rPr lang="en-US" sz="3200" dirty="0">
                <a:solidFill>
                  <a:prstClr val="white"/>
                </a:solidFill>
                <a:latin typeface="Times New Roman" panose="02020603050405020304" pitchFamily="18" charset="0"/>
                <a:cs typeface="Times New Roman" panose="02020603050405020304" pitchFamily="18" charset="0"/>
              </a:rPr>
              <a:t>  x  </a:t>
            </a:r>
            <a:r>
              <a:rPr lang="en-US" sz="3200" dirty="0" err="1">
                <a:solidFill>
                  <a:prstClr val="white"/>
                </a:solidFill>
                <a:latin typeface="Times New Roman" panose="02020603050405020304" pitchFamily="18" charset="0"/>
                <a:cs typeface="Times New Roman" panose="02020603050405020304" pitchFamily="18" charset="0"/>
              </a:rPr>
              <a:t>ruồi</a:t>
            </a:r>
            <a:r>
              <a:rPr lang="en-US" sz="3200" dirty="0">
                <a:solidFill>
                  <a:prstClr val="white"/>
                </a:solidFill>
                <a:latin typeface="Times New Roman" panose="02020603050405020304" pitchFamily="18" charset="0"/>
                <a:cs typeface="Times New Roman" panose="02020603050405020304" pitchFamily="18" charset="0"/>
              </a:rPr>
              <a:t> </a:t>
            </a:r>
            <a:r>
              <a:rPr lang="en-US" sz="3200" dirty="0" err="1">
                <a:solidFill>
                  <a:prstClr val="white"/>
                </a:solidFill>
                <a:latin typeface="Times New Roman" panose="02020603050405020304" pitchFamily="18" charset="0"/>
                <a:cs typeface="Times New Roman" panose="02020603050405020304" pitchFamily="18" charset="0"/>
              </a:rPr>
              <a:t>cái</a:t>
            </a:r>
            <a:r>
              <a:rPr lang="en-US" sz="3200" dirty="0">
                <a:solidFill>
                  <a:prstClr val="white"/>
                </a:solidFill>
                <a:latin typeface="Times New Roman" panose="02020603050405020304" pitchFamily="18" charset="0"/>
                <a:cs typeface="Times New Roman" panose="02020603050405020304" pitchFamily="18" charset="0"/>
              </a:rPr>
              <a:t> </a:t>
            </a:r>
            <a:r>
              <a:rPr lang="en-US" sz="3200" dirty="0" err="1">
                <a:solidFill>
                  <a:prstClr val="white"/>
                </a:solidFill>
                <a:latin typeface="Times New Roman" panose="02020603050405020304" pitchFamily="18" charset="0"/>
                <a:cs typeface="Times New Roman" panose="02020603050405020304" pitchFamily="18" charset="0"/>
              </a:rPr>
              <a:t>thân</a:t>
            </a:r>
            <a:r>
              <a:rPr lang="en-US" sz="3200" dirty="0">
                <a:solidFill>
                  <a:prstClr val="white"/>
                </a:solidFill>
                <a:latin typeface="Times New Roman" panose="02020603050405020304" pitchFamily="18" charset="0"/>
                <a:cs typeface="Times New Roman" panose="02020603050405020304" pitchFamily="18" charset="0"/>
              </a:rPr>
              <a:t> </a:t>
            </a:r>
            <a:r>
              <a:rPr lang="en-US" sz="3200" dirty="0" err="1">
                <a:solidFill>
                  <a:prstClr val="white"/>
                </a:solidFill>
                <a:latin typeface="Times New Roman" panose="02020603050405020304" pitchFamily="18" charset="0"/>
                <a:cs typeface="Times New Roman" panose="02020603050405020304" pitchFamily="18" charset="0"/>
              </a:rPr>
              <a:t>đen</a:t>
            </a:r>
            <a:r>
              <a:rPr lang="en-US" sz="3200" dirty="0">
                <a:solidFill>
                  <a:prstClr val="white"/>
                </a:solidFill>
                <a:latin typeface="Times New Roman" panose="02020603050405020304" pitchFamily="18" charset="0"/>
                <a:cs typeface="Times New Roman" panose="02020603050405020304" pitchFamily="18" charset="0"/>
              </a:rPr>
              <a:t>, </a:t>
            </a:r>
            <a:r>
              <a:rPr lang="en-US" sz="3200" dirty="0" err="1">
                <a:solidFill>
                  <a:prstClr val="white"/>
                </a:solidFill>
                <a:latin typeface="Times New Roman" panose="02020603050405020304" pitchFamily="18" charset="0"/>
                <a:cs typeface="Times New Roman" panose="02020603050405020304" pitchFamily="18" charset="0"/>
              </a:rPr>
              <a:t>cánh</a:t>
            </a:r>
            <a:r>
              <a:rPr lang="en-US" sz="3200" dirty="0">
                <a:solidFill>
                  <a:prstClr val="white"/>
                </a:solidFill>
                <a:latin typeface="Times New Roman" panose="02020603050405020304" pitchFamily="18" charset="0"/>
                <a:cs typeface="Times New Roman" panose="02020603050405020304" pitchFamily="18" charset="0"/>
              </a:rPr>
              <a:t> </a:t>
            </a:r>
            <a:r>
              <a:rPr lang="en-US" sz="3200" dirty="0" err="1">
                <a:solidFill>
                  <a:prstClr val="white"/>
                </a:solidFill>
                <a:latin typeface="Times New Roman" panose="02020603050405020304" pitchFamily="18" charset="0"/>
                <a:cs typeface="Times New Roman" panose="02020603050405020304" pitchFamily="18" charset="0"/>
              </a:rPr>
              <a:t>cụt</a:t>
            </a:r>
            <a:endParaRPr lang="en-US" sz="3200" dirty="0">
              <a:solidFill>
                <a:prstClr val="white"/>
              </a:solidFill>
            </a:endParaRPr>
          </a:p>
        </p:txBody>
      </p:sp>
      <p:sp>
        <p:nvSpPr>
          <p:cNvPr id="17" name="TextBox 16">
            <a:extLst>
              <a:ext uri="{FF2B5EF4-FFF2-40B4-BE49-F238E27FC236}">
                <a16:creationId xmlns:a16="http://schemas.microsoft.com/office/drawing/2014/main" id="{826B14B3-B27F-445B-8580-54371FC245FB}"/>
              </a:ext>
            </a:extLst>
          </p:cNvPr>
          <p:cNvSpPr txBox="1"/>
          <p:nvPr/>
        </p:nvSpPr>
        <p:spPr>
          <a:xfrm>
            <a:off x="345441" y="3102224"/>
            <a:ext cx="10572275" cy="584775"/>
          </a:xfrm>
          <a:prstGeom prst="rect">
            <a:avLst/>
          </a:prstGeom>
          <a:noFill/>
        </p:spPr>
        <p:txBody>
          <a:bodyPr wrap="square">
            <a:spAutoFit/>
          </a:bodyPr>
          <a:lstStyle/>
          <a:p>
            <a:r>
              <a:rPr lang="en-US" sz="3200" dirty="0">
                <a:solidFill>
                  <a:prstClr val="white"/>
                </a:solidFill>
                <a:latin typeface="Times New Roman" panose="02020603050405020304" pitchFamily="18" charset="0"/>
                <a:cs typeface="Times New Roman" panose="02020603050405020304" pitchFamily="18" charset="0"/>
              </a:rPr>
              <a:t>F</a:t>
            </a:r>
            <a:r>
              <a:rPr lang="en-US" sz="3200" baseline="-25000" dirty="0">
                <a:solidFill>
                  <a:prstClr val="white"/>
                </a:solidFill>
                <a:latin typeface="Times New Roman" panose="02020603050405020304" pitchFamily="18" charset="0"/>
                <a:cs typeface="Times New Roman" panose="02020603050405020304" pitchFamily="18" charset="0"/>
              </a:rPr>
              <a:t>2</a:t>
            </a:r>
            <a:r>
              <a:rPr lang="en-US" sz="3200" dirty="0">
                <a:solidFill>
                  <a:prstClr val="white"/>
                </a:solidFill>
                <a:latin typeface="Times New Roman" panose="02020603050405020304" pitchFamily="18" charset="0"/>
                <a:cs typeface="Times New Roman" panose="02020603050405020304" pitchFamily="18" charset="0"/>
              </a:rPr>
              <a:t>:  1 </a:t>
            </a:r>
            <a:r>
              <a:rPr lang="en-US" sz="3200" dirty="0" err="1">
                <a:solidFill>
                  <a:prstClr val="white"/>
                </a:solidFill>
                <a:latin typeface="Times New Roman" panose="02020603050405020304" pitchFamily="18" charset="0"/>
                <a:cs typeface="Times New Roman" panose="02020603050405020304" pitchFamily="18" charset="0"/>
              </a:rPr>
              <a:t>thân</a:t>
            </a:r>
            <a:r>
              <a:rPr lang="en-US" sz="3200" dirty="0">
                <a:solidFill>
                  <a:prstClr val="white"/>
                </a:solidFill>
                <a:latin typeface="Times New Roman" panose="02020603050405020304" pitchFamily="18" charset="0"/>
                <a:cs typeface="Times New Roman" panose="02020603050405020304" pitchFamily="18" charset="0"/>
              </a:rPr>
              <a:t> </a:t>
            </a:r>
            <a:r>
              <a:rPr lang="en-US" sz="3200" dirty="0" err="1">
                <a:solidFill>
                  <a:prstClr val="white"/>
                </a:solidFill>
                <a:latin typeface="Times New Roman" panose="02020603050405020304" pitchFamily="18" charset="0"/>
                <a:cs typeface="Times New Roman" panose="02020603050405020304" pitchFamily="18" charset="0"/>
              </a:rPr>
              <a:t>xám</a:t>
            </a:r>
            <a:r>
              <a:rPr lang="en-US" sz="3200" dirty="0">
                <a:solidFill>
                  <a:prstClr val="white"/>
                </a:solidFill>
                <a:latin typeface="Times New Roman" panose="02020603050405020304" pitchFamily="18" charset="0"/>
                <a:cs typeface="Times New Roman" panose="02020603050405020304" pitchFamily="18" charset="0"/>
              </a:rPr>
              <a:t>, </a:t>
            </a:r>
            <a:r>
              <a:rPr lang="en-US" sz="3200" dirty="0" err="1">
                <a:solidFill>
                  <a:prstClr val="white"/>
                </a:solidFill>
                <a:latin typeface="Times New Roman" panose="02020603050405020304" pitchFamily="18" charset="0"/>
                <a:cs typeface="Times New Roman" panose="02020603050405020304" pitchFamily="18" charset="0"/>
              </a:rPr>
              <a:t>cánh</a:t>
            </a:r>
            <a:r>
              <a:rPr lang="en-US" sz="3200" dirty="0">
                <a:solidFill>
                  <a:prstClr val="white"/>
                </a:solidFill>
                <a:latin typeface="Times New Roman" panose="02020603050405020304" pitchFamily="18" charset="0"/>
                <a:cs typeface="Times New Roman" panose="02020603050405020304" pitchFamily="18" charset="0"/>
              </a:rPr>
              <a:t> </a:t>
            </a:r>
            <a:r>
              <a:rPr lang="en-US" sz="3200" dirty="0" err="1">
                <a:solidFill>
                  <a:prstClr val="white"/>
                </a:solidFill>
                <a:latin typeface="Times New Roman" panose="02020603050405020304" pitchFamily="18" charset="0"/>
                <a:cs typeface="Times New Roman" panose="02020603050405020304" pitchFamily="18" charset="0"/>
              </a:rPr>
              <a:t>dài</a:t>
            </a:r>
            <a:r>
              <a:rPr lang="en-US" sz="3200" dirty="0">
                <a:solidFill>
                  <a:prstClr val="white"/>
                </a:solidFill>
                <a:latin typeface="Times New Roman" panose="02020603050405020304" pitchFamily="18" charset="0"/>
                <a:cs typeface="Times New Roman" panose="02020603050405020304" pitchFamily="18" charset="0"/>
              </a:rPr>
              <a:t>; 1 </a:t>
            </a:r>
            <a:r>
              <a:rPr lang="en-US" sz="3200" dirty="0" err="1">
                <a:solidFill>
                  <a:prstClr val="white"/>
                </a:solidFill>
                <a:latin typeface="Times New Roman" panose="02020603050405020304" pitchFamily="18" charset="0"/>
                <a:cs typeface="Times New Roman" panose="02020603050405020304" pitchFamily="18" charset="0"/>
              </a:rPr>
              <a:t>thân</a:t>
            </a:r>
            <a:r>
              <a:rPr lang="en-US" sz="3200" dirty="0">
                <a:solidFill>
                  <a:prstClr val="white"/>
                </a:solidFill>
                <a:latin typeface="Times New Roman" panose="02020603050405020304" pitchFamily="18" charset="0"/>
                <a:cs typeface="Times New Roman" panose="02020603050405020304" pitchFamily="18" charset="0"/>
              </a:rPr>
              <a:t> </a:t>
            </a:r>
            <a:r>
              <a:rPr lang="en-US" sz="3200" dirty="0" err="1">
                <a:solidFill>
                  <a:prstClr val="white"/>
                </a:solidFill>
                <a:latin typeface="Times New Roman" panose="02020603050405020304" pitchFamily="18" charset="0"/>
                <a:cs typeface="Times New Roman" panose="02020603050405020304" pitchFamily="18" charset="0"/>
              </a:rPr>
              <a:t>đen</a:t>
            </a:r>
            <a:r>
              <a:rPr lang="en-US" sz="3200" dirty="0">
                <a:solidFill>
                  <a:prstClr val="white"/>
                </a:solidFill>
                <a:latin typeface="Times New Roman" panose="02020603050405020304" pitchFamily="18" charset="0"/>
                <a:cs typeface="Times New Roman" panose="02020603050405020304" pitchFamily="18" charset="0"/>
              </a:rPr>
              <a:t>, </a:t>
            </a:r>
            <a:r>
              <a:rPr lang="en-US" sz="3200" dirty="0" err="1">
                <a:solidFill>
                  <a:prstClr val="white"/>
                </a:solidFill>
                <a:latin typeface="Times New Roman" panose="02020603050405020304" pitchFamily="18" charset="0"/>
                <a:cs typeface="Times New Roman" panose="02020603050405020304" pitchFamily="18" charset="0"/>
              </a:rPr>
              <a:t>cánh</a:t>
            </a:r>
            <a:r>
              <a:rPr lang="en-US" sz="3200" dirty="0">
                <a:solidFill>
                  <a:prstClr val="white"/>
                </a:solidFill>
                <a:latin typeface="Times New Roman" panose="02020603050405020304" pitchFamily="18" charset="0"/>
                <a:cs typeface="Times New Roman" panose="02020603050405020304" pitchFamily="18" charset="0"/>
              </a:rPr>
              <a:t> </a:t>
            </a:r>
            <a:r>
              <a:rPr lang="en-US" sz="3200" dirty="0" err="1">
                <a:solidFill>
                  <a:prstClr val="white"/>
                </a:solidFill>
                <a:latin typeface="Times New Roman" panose="02020603050405020304" pitchFamily="18" charset="0"/>
                <a:cs typeface="Times New Roman" panose="02020603050405020304" pitchFamily="18" charset="0"/>
              </a:rPr>
              <a:t>cụt</a:t>
            </a:r>
            <a:endParaRPr lang="en-US" sz="3200" dirty="0">
              <a:solidFill>
                <a:prstClr val="white"/>
              </a:solidFill>
            </a:endParaRPr>
          </a:p>
        </p:txBody>
      </p:sp>
    </p:spTree>
    <p:extLst>
      <p:ext uri="{BB962C8B-B14F-4D97-AF65-F5344CB8AC3E}">
        <p14:creationId xmlns:p14="http://schemas.microsoft.com/office/powerpoint/2010/main" val="1668944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down)">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wipe(down)">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wipe(down)">
                                      <p:cBhvr>
                                        <p:cTn id="17" dur="500"/>
                                        <p:tgtEl>
                                          <p:spTgt spid="2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wipe(down)">
                                      <p:cBhvr>
                                        <p:cTn id="22" dur="500"/>
                                        <p:tgtEl>
                                          <p:spTgt spid="2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wipe(down)">
                                      <p:cBhvr>
                                        <p:cTn id="2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4" grpId="0"/>
      <p:bldP spid="25" grpId="0"/>
      <p:bldP spid="1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Text Box 8">
            <a:extLst>
              <a:ext uri="{FF2B5EF4-FFF2-40B4-BE49-F238E27FC236}">
                <a16:creationId xmlns:a16="http://schemas.microsoft.com/office/drawing/2014/main" id="{4913764E-AFD6-997F-0B9C-6216DB9A0644}"/>
              </a:ext>
            </a:extLst>
          </p:cNvPr>
          <p:cNvSpPr txBox="1">
            <a:spLocks noChangeArrowheads="1"/>
          </p:cNvSpPr>
          <p:nvPr/>
        </p:nvSpPr>
        <p:spPr bwMode="auto">
          <a:xfrm>
            <a:off x="768626" y="457201"/>
            <a:ext cx="449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fontAlgn="base">
              <a:spcBef>
                <a:spcPct val="50000"/>
              </a:spcBef>
              <a:spcAft>
                <a:spcPct val="0"/>
              </a:spcAft>
              <a:buNone/>
            </a:pPr>
            <a:r>
              <a:rPr lang="en-US" altLang="en-US" sz="2400" b="1" dirty="0">
                <a:solidFill>
                  <a:srgbClr val="000000"/>
                </a:solidFill>
                <a:latin typeface=".VnTime" panose="020B7200000000000000" pitchFamily="34" charset="0"/>
              </a:rPr>
              <a:t>2. </a:t>
            </a:r>
            <a:r>
              <a:rPr lang="en-US" altLang="en-US" sz="2400" b="1" dirty="0">
                <a:solidFill>
                  <a:srgbClr val="000000"/>
                </a:solidFill>
                <a:latin typeface=".VnTimeH" panose="020B7200000000000000" pitchFamily="34" charset="0"/>
              </a:rPr>
              <a:t>ý</a:t>
            </a:r>
            <a:r>
              <a:rPr lang="en-US" altLang="en-US" sz="2400" b="1" dirty="0">
                <a:solidFill>
                  <a:srgbClr val="000000"/>
                </a:solidFill>
                <a:latin typeface=".VnTime" panose="020B7200000000000000" pitchFamily="34" charset="0"/>
              </a:rPr>
              <a:t> </a:t>
            </a:r>
            <a:r>
              <a:rPr lang="en-US" altLang="en-US" sz="2400" b="1" dirty="0" err="1">
                <a:solidFill>
                  <a:srgbClr val="000000"/>
                </a:solidFill>
                <a:latin typeface=".VnTime" panose="020B7200000000000000" pitchFamily="34" charset="0"/>
              </a:rPr>
              <a:t>nghÜa</a:t>
            </a:r>
            <a:r>
              <a:rPr lang="en-US" altLang="en-US" sz="2400" b="1" dirty="0">
                <a:solidFill>
                  <a:srgbClr val="000000"/>
                </a:solidFill>
                <a:latin typeface=".VnTime" panose="020B7200000000000000" pitchFamily="34" charset="0"/>
              </a:rPr>
              <a:t> </a:t>
            </a:r>
            <a:r>
              <a:rPr lang="en-US" altLang="en-US" sz="2400" b="1" dirty="0" err="1">
                <a:solidFill>
                  <a:srgbClr val="000000"/>
                </a:solidFill>
                <a:latin typeface=".VnTime" panose="020B7200000000000000" pitchFamily="34" charset="0"/>
              </a:rPr>
              <a:t>cña</a:t>
            </a:r>
            <a:r>
              <a:rPr lang="en-US" altLang="en-US" sz="2400" b="1" dirty="0">
                <a:solidFill>
                  <a:srgbClr val="000000"/>
                </a:solidFill>
                <a:latin typeface=".VnTime" panose="020B7200000000000000" pitchFamily="34" charset="0"/>
              </a:rPr>
              <a:t> di </a:t>
            </a:r>
            <a:r>
              <a:rPr lang="en-US" altLang="en-US" sz="2400" b="1" dirty="0" err="1">
                <a:solidFill>
                  <a:srgbClr val="000000"/>
                </a:solidFill>
                <a:latin typeface=".VnTime" panose="020B7200000000000000" pitchFamily="34" charset="0"/>
              </a:rPr>
              <a:t>truyÒn</a:t>
            </a:r>
            <a:r>
              <a:rPr lang="en-US" altLang="en-US" sz="2400" b="1" dirty="0">
                <a:solidFill>
                  <a:srgbClr val="000000"/>
                </a:solidFill>
                <a:latin typeface=".VnTime" panose="020B7200000000000000" pitchFamily="34" charset="0"/>
              </a:rPr>
              <a:t> </a:t>
            </a:r>
            <a:r>
              <a:rPr lang="en-US" altLang="en-US" sz="2400" b="1" dirty="0" err="1">
                <a:solidFill>
                  <a:srgbClr val="000000"/>
                </a:solidFill>
                <a:latin typeface=".VnTime" panose="020B7200000000000000" pitchFamily="34" charset="0"/>
              </a:rPr>
              <a:t>liªn</a:t>
            </a:r>
            <a:r>
              <a:rPr lang="en-US" altLang="en-US" sz="2400" b="1" dirty="0">
                <a:solidFill>
                  <a:srgbClr val="000000"/>
                </a:solidFill>
                <a:latin typeface=".VnTime" panose="020B7200000000000000" pitchFamily="34" charset="0"/>
              </a:rPr>
              <a:t> </a:t>
            </a:r>
            <a:r>
              <a:rPr lang="en-US" altLang="en-US" sz="2400" b="1" dirty="0" err="1">
                <a:solidFill>
                  <a:srgbClr val="000000"/>
                </a:solidFill>
                <a:latin typeface=".VnTime" panose="020B7200000000000000" pitchFamily="34" charset="0"/>
              </a:rPr>
              <a:t>kÕt</a:t>
            </a:r>
            <a:endParaRPr lang="en-US" altLang="en-US" sz="2400" b="1" dirty="0">
              <a:solidFill>
                <a:srgbClr val="000000"/>
              </a:solidFill>
              <a:latin typeface=".VnTime" panose="020B7200000000000000" pitchFamily="34" charset="0"/>
            </a:endParaRPr>
          </a:p>
        </p:txBody>
      </p:sp>
      <p:sp>
        <p:nvSpPr>
          <p:cNvPr id="22532" name="Line 20">
            <a:extLst>
              <a:ext uri="{FF2B5EF4-FFF2-40B4-BE49-F238E27FC236}">
                <a16:creationId xmlns:a16="http://schemas.microsoft.com/office/drawing/2014/main" id="{BDAAC381-8B12-1E41-7377-E90991201D74}"/>
              </a:ext>
            </a:extLst>
          </p:cNvPr>
          <p:cNvSpPr>
            <a:spLocks noChangeShapeType="1"/>
          </p:cNvSpPr>
          <p:nvPr/>
        </p:nvSpPr>
        <p:spPr bwMode="auto">
          <a:xfrm>
            <a:off x="6040438" y="609600"/>
            <a:ext cx="0" cy="6248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a:solidFill>
                <a:srgbClr val="000000"/>
              </a:solidFill>
              <a:latin typeface="Arial" panose="020B0604020202020204" pitchFamily="34" charset="0"/>
              <a:cs typeface="Arial" panose="020B0604020202020204" pitchFamily="34" charset="0"/>
            </a:endParaRPr>
          </a:p>
        </p:txBody>
      </p:sp>
      <p:sp>
        <p:nvSpPr>
          <p:cNvPr id="55318" name="Text Box 22">
            <a:extLst>
              <a:ext uri="{FF2B5EF4-FFF2-40B4-BE49-F238E27FC236}">
                <a16:creationId xmlns:a16="http://schemas.microsoft.com/office/drawing/2014/main" id="{FD9C9BC5-B91A-DC5C-4C1C-0A18C35E3822}"/>
              </a:ext>
            </a:extLst>
          </p:cNvPr>
          <p:cNvSpPr txBox="1">
            <a:spLocks noChangeArrowheads="1"/>
          </p:cNvSpPr>
          <p:nvPr/>
        </p:nvSpPr>
        <p:spPr bwMode="auto">
          <a:xfrm>
            <a:off x="733909" y="1058864"/>
            <a:ext cx="4832004" cy="830997"/>
          </a:xfrm>
          <a:prstGeom prst="rect">
            <a:avLst/>
          </a:prstGeom>
          <a:solidFill>
            <a:schemeClr val="accent3">
              <a:lumMod val="95000"/>
            </a:schemeClr>
          </a:solidFill>
          <a:ln w="9525">
            <a:noFill/>
            <a:miter lim="800000"/>
            <a:headEnd/>
            <a:tailEnd/>
          </a:ln>
        </p:spPr>
        <p:txBody>
          <a:bodyPr wrap="square">
            <a:spAutoFit/>
          </a:bodyPr>
          <a:lstStyle/>
          <a:p>
            <a:pPr eaLnBrk="0" fontAlgn="base" hangingPunct="0">
              <a:spcBef>
                <a:spcPct val="50000"/>
              </a:spcBef>
              <a:spcAft>
                <a:spcPct val="0"/>
              </a:spcAft>
              <a:defRPr/>
            </a:pP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Trong</a:t>
            </a: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tÕ</a:t>
            </a: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bµo</a:t>
            </a: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mçi</a:t>
            </a:r>
            <a:r>
              <a:rPr lang="en-US" sz="2400" dirty="0">
                <a:solidFill>
                  <a:srgbClr val="000000"/>
                </a:solidFill>
                <a:latin typeface=".VnArial Narrow" pitchFamily="34" charset="0"/>
                <a:cs typeface="Arial" charset="0"/>
              </a:rPr>
              <a:t> NST </a:t>
            </a:r>
            <a:r>
              <a:rPr lang="en-US" sz="2400" dirty="0" err="1">
                <a:solidFill>
                  <a:srgbClr val="000000"/>
                </a:solidFill>
                <a:latin typeface=".VnArial Narrow" pitchFamily="34" charset="0"/>
                <a:cs typeface="Arial" charset="0"/>
              </a:rPr>
              <a:t>mang</a:t>
            </a: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nhiÒu</a:t>
            </a:r>
            <a:r>
              <a:rPr lang="en-US" sz="2400" dirty="0">
                <a:solidFill>
                  <a:srgbClr val="000000"/>
                </a:solidFill>
                <a:latin typeface=".VnArial Narrow" pitchFamily="34" charset="0"/>
                <a:cs typeface="Arial" charset="0"/>
              </a:rPr>
              <a:t> gen t¹o </a:t>
            </a:r>
            <a:r>
              <a:rPr lang="en-US" sz="2400" dirty="0" err="1">
                <a:solidFill>
                  <a:srgbClr val="000000"/>
                </a:solidFill>
                <a:latin typeface=".VnArial Narrow" pitchFamily="34" charset="0"/>
                <a:cs typeface="Arial" charset="0"/>
              </a:rPr>
              <a:t>thµnh</a:t>
            </a: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nhãm</a:t>
            </a:r>
            <a:r>
              <a:rPr lang="en-US" sz="2400" dirty="0">
                <a:solidFill>
                  <a:srgbClr val="000000"/>
                </a:solidFill>
                <a:latin typeface=".VnArial Narrow" pitchFamily="34" charset="0"/>
                <a:cs typeface="Arial" charset="0"/>
              </a:rPr>
              <a:t> gen </a:t>
            </a:r>
            <a:r>
              <a:rPr lang="en-US" sz="2400" dirty="0" err="1">
                <a:solidFill>
                  <a:srgbClr val="000000"/>
                </a:solidFill>
                <a:latin typeface=".VnArial Narrow" pitchFamily="34" charset="0"/>
                <a:cs typeface="Arial" charset="0"/>
              </a:rPr>
              <a:t>liªn</a:t>
            </a: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kÕt</a:t>
            </a:r>
            <a:r>
              <a:rPr lang="en-US" sz="2400" dirty="0">
                <a:solidFill>
                  <a:srgbClr val="000000"/>
                </a:solidFill>
                <a:latin typeface=".VnArial Narrow" pitchFamily="34" charset="0"/>
                <a:cs typeface="Arial" charset="0"/>
              </a:rPr>
              <a:t>.</a:t>
            </a:r>
          </a:p>
        </p:txBody>
      </p:sp>
      <p:sp>
        <p:nvSpPr>
          <p:cNvPr id="22534" name="Text Box 29">
            <a:extLst>
              <a:ext uri="{FF2B5EF4-FFF2-40B4-BE49-F238E27FC236}">
                <a16:creationId xmlns:a16="http://schemas.microsoft.com/office/drawing/2014/main" id="{3452C116-30FD-21B2-CB46-2927D429A40E}"/>
              </a:ext>
            </a:extLst>
          </p:cNvPr>
          <p:cNvSpPr txBox="1">
            <a:spLocks noChangeArrowheads="1"/>
          </p:cNvSpPr>
          <p:nvPr/>
        </p:nvSpPr>
        <p:spPr bwMode="auto">
          <a:xfrm>
            <a:off x="768626" y="2206487"/>
            <a:ext cx="5140051"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0" fontAlgn="base" hangingPunct="0">
              <a:spcBef>
                <a:spcPct val="50000"/>
              </a:spcBef>
              <a:spcAft>
                <a:spcPct val="0"/>
              </a:spcAft>
              <a:buNone/>
            </a:pPr>
            <a:r>
              <a:rPr lang="en-US" altLang="en-US" sz="2400" dirty="0" err="1">
                <a:solidFill>
                  <a:srgbClr val="000000"/>
                </a:solidFill>
                <a:latin typeface="Times New Roman" panose="02020603050405020304" pitchFamily="18" charset="0"/>
                <a:cs typeface="Times New Roman" panose="02020603050405020304" pitchFamily="18" charset="0"/>
              </a:rPr>
              <a:t>Số</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nhóm</a:t>
            </a:r>
            <a:r>
              <a:rPr lang="en-US" altLang="en-US" sz="2400" dirty="0">
                <a:solidFill>
                  <a:srgbClr val="000000"/>
                </a:solidFill>
                <a:latin typeface="Times New Roman" panose="02020603050405020304" pitchFamily="18" charset="0"/>
                <a:cs typeface="Times New Roman" panose="02020603050405020304" pitchFamily="18" charset="0"/>
              </a:rPr>
              <a:t> gen </a:t>
            </a:r>
            <a:r>
              <a:rPr lang="en-US" altLang="en-US" sz="2400" dirty="0" err="1">
                <a:solidFill>
                  <a:srgbClr val="000000"/>
                </a:solidFill>
                <a:latin typeface="Times New Roman" panose="02020603050405020304" pitchFamily="18" charset="0"/>
                <a:cs typeface="Times New Roman" panose="02020603050405020304" pitchFamily="18" charset="0"/>
              </a:rPr>
              <a:t>liên</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kết</a:t>
            </a:r>
            <a:r>
              <a:rPr lang="en-US" altLang="en-US" sz="2400" dirty="0">
                <a:solidFill>
                  <a:srgbClr val="000000"/>
                </a:solidFill>
                <a:latin typeface="Times New Roman" panose="02020603050405020304" pitchFamily="18" charset="0"/>
                <a:cs typeface="Times New Roman" panose="02020603050405020304" pitchFamily="18" charset="0"/>
              </a:rPr>
              <a:t> ở </a:t>
            </a:r>
            <a:r>
              <a:rPr lang="en-US" altLang="en-US" sz="2400" dirty="0" err="1">
                <a:solidFill>
                  <a:srgbClr val="000000"/>
                </a:solidFill>
                <a:latin typeface="Times New Roman" panose="02020603050405020304" pitchFamily="18" charset="0"/>
                <a:cs typeface="Times New Roman" panose="02020603050405020304" pitchFamily="18" charset="0"/>
              </a:rPr>
              <a:t>mỗi</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loài</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tương</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ứng</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với</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số</a:t>
            </a:r>
            <a:r>
              <a:rPr lang="en-US" altLang="en-US" sz="2400" dirty="0">
                <a:solidFill>
                  <a:srgbClr val="000000"/>
                </a:solidFill>
                <a:latin typeface="Times New Roman" panose="02020603050405020304" pitchFamily="18" charset="0"/>
                <a:cs typeface="Times New Roman" panose="02020603050405020304" pitchFamily="18" charset="0"/>
              </a:rPr>
              <a:t> NST </a:t>
            </a:r>
            <a:r>
              <a:rPr lang="en-US" altLang="en-US" sz="2400" dirty="0" err="1">
                <a:solidFill>
                  <a:srgbClr val="000000"/>
                </a:solidFill>
                <a:latin typeface="Times New Roman" panose="02020603050405020304" pitchFamily="18" charset="0"/>
                <a:cs typeface="Times New Roman" panose="02020603050405020304" pitchFamily="18" charset="0"/>
              </a:rPr>
              <a:t>trong</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bộ</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đơn</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bội</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của</a:t>
            </a:r>
            <a:r>
              <a:rPr lang="en-US" altLang="en-US" sz="2400" dirty="0">
                <a:solidFill>
                  <a:srgbClr val="000000"/>
                </a:solidFill>
                <a:latin typeface="Times New Roman" panose="02020603050405020304" pitchFamily="18" charset="0"/>
                <a:cs typeface="Times New Roman" panose="02020603050405020304" pitchFamily="18" charset="0"/>
              </a:rPr>
              <a:t> </a:t>
            </a:r>
            <a:r>
              <a:rPr lang="en-US" altLang="en-US" sz="2400" dirty="0" err="1">
                <a:solidFill>
                  <a:srgbClr val="000000"/>
                </a:solidFill>
                <a:latin typeface="Times New Roman" panose="02020603050405020304" pitchFamily="18" charset="0"/>
                <a:cs typeface="Times New Roman" panose="02020603050405020304" pitchFamily="18" charset="0"/>
              </a:rPr>
              <a:t>loài</a:t>
            </a:r>
            <a:r>
              <a:rPr lang="en-US" altLang="en-US" sz="2400" dirty="0">
                <a:solidFill>
                  <a:srgbClr val="000000"/>
                </a:solidFill>
                <a:latin typeface="Times New Roman" panose="02020603050405020304" pitchFamily="18" charset="0"/>
                <a:cs typeface="Times New Roman" panose="02020603050405020304" pitchFamily="18" charset="0"/>
              </a:rPr>
              <a:t> (n).</a:t>
            </a:r>
          </a:p>
        </p:txBody>
      </p:sp>
      <p:sp>
        <p:nvSpPr>
          <p:cNvPr id="12" name="Text Box 12">
            <a:extLst>
              <a:ext uri="{FF2B5EF4-FFF2-40B4-BE49-F238E27FC236}">
                <a16:creationId xmlns:a16="http://schemas.microsoft.com/office/drawing/2014/main" id="{D716B41A-5FD9-1A32-EF6B-06D98613C9C7}"/>
              </a:ext>
            </a:extLst>
          </p:cNvPr>
          <p:cNvSpPr txBox="1">
            <a:spLocks noChangeArrowheads="1"/>
          </p:cNvSpPr>
          <p:nvPr/>
        </p:nvSpPr>
        <p:spPr bwMode="auto">
          <a:xfrm>
            <a:off x="733909" y="3733800"/>
            <a:ext cx="5174768" cy="830997"/>
          </a:xfrm>
          <a:prstGeom prst="rect">
            <a:avLst/>
          </a:prstGeom>
          <a:solidFill>
            <a:schemeClr val="accent3">
              <a:lumMod val="95000"/>
            </a:schemeClr>
          </a:solidFill>
          <a:ln w="9525">
            <a:noFill/>
            <a:miter lim="800000"/>
            <a:headEnd/>
            <a:tailEnd/>
          </a:ln>
        </p:spPr>
        <p:txBody>
          <a:bodyPr wrap="square">
            <a:spAutoFit/>
          </a:bodyPr>
          <a:lstStyle/>
          <a:p>
            <a:pPr eaLnBrk="0" fontAlgn="base" hangingPunct="0">
              <a:spcBef>
                <a:spcPct val="50000"/>
              </a:spcBef>
              <a:spcAft>
                <a:spcPct val="0"/>
              </a:spcAft>
              <a:defRPr/>
            </a:pP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Liªn</a:t>
            </a: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kÕt</a:t>
            </a:r>
            <a:r>
              <a:rPr lang="en-US" sz="2400" dirty="0">
                <a:solidFill>
                  <a:srgbClr val="000000"/>
                </a:solidFill>
                <a:latin typeface=".VnArial Narrow" pitchFamily="34" charset="0"/>
                <a:cs typeface="Arial" charset="0"/>
              </a:rPr>
              <a:t> gen </a:t>
            </a:r>
            <a:r>
              <a:rPr lang="en-US" sz="2400" dirty="0" err="1">
                <a:solidFill>
                  <a:srgbClr val="000000"/>
                </a:solidFill>
                <a:latin typeface=".VnArial Narrow" pitchFamily="34" charset="0"/>
                <a:cs typeface="Arial" charset="0"/>
              </a:rPr>
              <a:t>kh«ng</a:t>
            </a:r>
            <a:r>
              <a:rPr lang="en-US" sz="2400" dirty="0">
                <a:solidFill>
                  <a:srgbClr val="000000"/>
                </a:solidFill>
                <a:latin typeface=".VnArial Narrow" pitchFamily="34" charset="0"/>
                <a:cs typeface="Arial" charset="0"/>
              </a:rPr>
              <a:t> t¹o </a:t>
            </a:r>
            <a:r>
              <a:rPr lang="en-US" sz="2400" dirty="0" err="1">
                <a:solidFill>
                  <a:srgbClr val="000000"/>
                </a:solidFill>
                <a:latin typeface=".VnArial Narrow" pitchFamily="34" charset="0"/>
                <a:cs typeface="Arial" charset="0"/>
              </a:rPr>
              <a:t>ra</a:t>
            </a:r>
            <a:r>
              <a:rPr lang="en-US" sz="2400" dirty="0">
                <a:solidFill>
                  <a:srgbClr val="000000"/>
                </a:solidFill>
                <a:latin typeface=".VnArial Narrow" pitchFamily="34" charset="0"/>
                <a:cs typeface="Arial" charset="0"/>
              </a:rPr>
              <a:t> hay </a:t>
            </a:r>
            <a:r>
              <a:rPr lang="en-US" sz="2400" dirty="0" err="1">
                <a:solidFill>
                  <a:srgbClr val="000000"/>
                </a:solidFill>
                <a:latin typeface=".VnArial Narrow" pitchFamily="34" charset="0"/>
                <a:cs typeface="Arial" charset="0"/>
              </a:rPr>
              <a:t>lµm</a:t>
            </a:r>
            <a:r>
              <a:rPr lang="en-US" sz="2400" dirty="0">
                <a:solidFill>
                  <a:srgbClr val="000000"/>
                </a:solidFill>
                <a:latin typeface=".VnArial Narrow" pitchFamily="34" charset="0"/>
                <a:cs typeface="Arial" charset="0"/>
              </a:rPr>
              <a:t> h¹n </a:t>
            </a:r>
            <a:r>
              <a:rPr lang="en-US" sz="2400" dirty="0" err="1">
                <a:solidFill>
                  <a:srgbClr val="000000"/>
                </a:solidFill>
                <a:latin typeface=".VnArial Narrow" pitchFamily="34" charset="0"/>
                <a:cs typeface="Arial" charset="0"/>
              </a:rPr>
              <a:t>chÕ</a:t>
            </a: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sù</a:t>
            </a: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xuÊt</a:t>
            </a: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hiÖn</a:t>
            </a: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biÕn</a:t>
            </a: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dÞ</a:t>
            </a: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tæ</a:t>
            </a: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hîp</a:t>
            </a:r>
            <a:r>
              <a:rPr lang="en-US" sz="2400" dirty="0">
                <a:solidFill>
                  <a:srgbClr val="000000"/>
                </a:solidFill>
                <a:latin typeface=".VnArial Narrow" pitchFamily="34" charset="0"/>
                <a:cs typeface="Arial" charset="0"/>
              </a:rPr>
              <a:t>.</a:t>
            </a:r>
          </a:p>
        </p:txBody>
      </p:sp>
      <p:sp>
        <p:nvSpPr>
          <p:cNvPr id="14" name="Text Box 15">
            <a:extLst>
              <a:ext uri="{FF2B5EF4-FFF2-40B4-BE49-F238E27FC236}">
                <a16:creationId xmlns:a16="http://schemas.microsoft.com/office/drawing/2014/main" id="{338D92D4-031B-A5CF-9C60-801492156CA0}"/>
              </a:ext>
            </a:extLst>
          </p:cNvPr>
          <p:cNvSpPr txBox="1">
            <a:spLocks noChangeArrowheads="1"/>
          </p:cNvSpPr>
          <p:nvPr/>
        </p:nvSpPr>
        <p:spPr bwMode="auto">
          <a:xfrm>
            <a:off x="6172200" y="4114801"/>
            <a:ext cx="5565910" cy="830997"/>
          </a:xfrm>
          <a:prstGeom prst="rect">
            <a:avLst/>
          </a:prstGeom>
          <a:solidFill>
            <a:schemeClr val="accent1">
              <a:lumMod val="90000"/>
            </a:schemeClr>
          </a:solidFill>
          <a:ln w="9525">
            <a:noFill/>
            <a:miter lim="800000"/>
            <a:headEnd/>
            <a:tailEnd/>
          </a:ln>
        </p:spPr>
        <p:txBody>
          <a:bodyPr wrap="square">
            <a:spAutoFit/>
          </a:bodyPr>
          <a:lstStyle/>
          <a:p>
            <a:pPr eaLnBrk="0" fontAlgn="base" hangingPunct="0">
              <a:spcBef>
                <a:spcPct val="50000"/>
              </a:spcBef>
              <a:spcAft>
                <a:spcPct val="0"/>
              </a:spcAft>
              <a:defRPr/>
            </a:pPr>
            <a:r>
              <a:rPr lang="en-US" sz="2400" dirty="0">
                <a:solidFill>
                  <a:srgbClr val="000000"/>
                </a:solidFill>
                <a:latin typeface="Times New Roman" pitchFamily="18" charset="0"/>
                <a:cs typeface="Times New Roman" pitchFamily="18" charset="0"/>
              </a:rPr>
              <a:t>? </a:t>
            </a:r>
            <a:r>
              <a:rPr lang="en-US" sz="2400" dirty="0" err="1">
                <a:solidFill>
                  <a:srgbClr val="000000"/>
                </a:solidFill>
                <a:latin typeface="Times New Roman" pitchFamily="18" charset="0"/>
                <a:cs typeface="Times New Roman" pitchFamily="18" charset="0"/>
              </a:rPr>
              <a:t>Trong</a:t>
            </a:r>
            <a:r>
              <a:rPr lang="en-US" sz="2400" dirty="0">
                <a:solidFill>
                  <a:srgbClr val="000000"/>
                </a:solidFill>
                <a:latin typeface="Times New Roman" pitchFamily="18" charset="0"/>
                <a:cs typeface="Times New Roman" pitchFamily="18" charset="0"/>
              </a:rPr>
              <a:t> </a:t>
            </a:r>
            <a:r>
              <a:rPr lang="en-US" sz="2400" dirty="0" err="1">
                <a:solidFill>
                  <a:srgbClr val="000000"/>
                </a:solidFill>
                <a:latin typeface="Times New Roman" pitchFamily="18" charset="0"/>
                <a:cs typeface="Times New Roman" pitchFamily="18" charset="0"/>
              </a:rPr>
              <a:t>chọn</a:t>
            </a:r>
            <a:r>
              <a:rPr lang="en-US" sz="2400" dirty="0">
                <a:solidFill>
                  <a:srgbClr val="000000"/>
                </a:solidFill>
                <a:latin typeface="Times New Roman" pitchFamily="18" charset="0"/>
                <a:cs typeface="Times New Roman" pitchFamily="18" charset="0"/>
              </a:rPr>
              <a:t> </a:t>
            </a:r>
            <a:r>
              <a:rPr lang="en-US" sz="2400" dirty="0" err="1">
                <a:solidFill>
                  <a:srgbClr val="000000"/>
                </a:solidFill>
                <a:latin typeface="Times New Roman" pitchFamily="18" charset="0"/>
                <a:cs typeface="Times New Roman" pitchFamily="18" charset="0"/>
              </a:rPr>
              <a:t>giống</a:t>
            </a:r>
            <a:r>
              <a:rPr lang="en-US" sz="2400" dirty="0">
                <a:solidFill>
                  <a:srgbClr val="000000"/>
                </a:solidFill>
                <a:latin typeface="Times New Roman" pitchFamily="18" charset="0"/>
                <a:cs typeface="Times New Roman" pitchFamily="18" charset="0"/>
              </a:rPr>
              <a:t>, di </a:t>
            </a:r>
            <a:r>
              <a:rPr lang="en-US" sz="2400" dirty="0" err="1">
                <a:solidFill>
                  <a:srgbClr val="000000"/>
                </a:solidFill>
                <a:latin typeface="Times New Roman" pitchFamily="18" charset="0"/>
                <a:cs typeface="Times New Roman" pitchFamily="18" charset="0"/>
              </a:rPr>
              <a:t>truyền</a:t>
            </a:r>
            <a:r>
              <a:rPr lang="en-US" sz="2400" dirty="0">
                <a:solidFill>
                  <a:srgbClr val="000000"/>
                </a:solidFill>
                <a:latin typeface="Times New Roman" pitchFamily="18" charset="0"/>
                <a:cs typeface="Times New Roman" pitchFamily="18" charset="0"/>
              </a:rPr>
              <a:t> </a:t>
            </a:r>
            <a:r>
              <a:rPr lang="en-US" sz="2400" dirty="0" err="1">
                <a:solidFill>
                  <a:srgbClr val="000000"/>
                </a:solidFill>
                <a:latin typeface="Times New Roman" pitchFamily="18" charset="0"/>
                <a:cs typeface="Times New Roman" pitchFamily="18" charset="0"/>
              </a:rPr>
              <a:t>liên</a:t>
            </a:r>
            <a:r>
              <a:rPr lang="en-US" sz="2400" dirty="0">
                <a:solidFill>
                  <a:srgbClr val="000000"/>
                </a:solidFill>
                <a:latin typeface="Times New Roman" pitchFamily="18" charset="0"/>
                <a:cs typeface="Times New Roman" pitchFamily="18" charset="0"/>
              </a:rPr>
              <a:t> </a:t>
            </a:r>
            <a:r>
              <a:rPr lang="en-US" sz="2400" dirty="0" err="1">
                <a:solidFill>
                  <a:srgbClr val="000000"/>
                </a:solidFill>
                <a:latin typeface="Times New Roman" pitchFamily="18" charset="0"/>
                <a:cs typeface="Times New Roman" pitchFamily="18" charset="0"/>
              </a:rPr>
              <a:t>kết</a:t>
            </a:r>
            <a:r>
              <a:rPr lang="en-US" sz="2400" dirty="0">
                <a:solidFill>
                  <a:srgbClr val="000000"/>
                </a:solidFill>
                <a:latin typeface="Times New Roman" pitchFamily="18" charset="0"/>
                <a:cs typeface="Times New Roman" pitchFamily="18" charset="0"/>
              </a:rPr>
              <a:t> </a:t>
            </a:r>
            <a:r>
              <a:rPr lang="en-US" sz="2400" dirty="0" err="1">
                <a:solidFill>
                  <a:srgbClr val="000000"/>
                </a:solidFill>
                <a:latin typeface="Times New Roman" pitchFamily="18" charset="0"/>
                <a:cs typeface="Times New Roman" pitchFamily="18" charset="0"/>
              </a:rPr>
              <a:t>có</a:t>
            </a:r>
            <a:r>
              <a:rPr lang="en-US" sz="2400" dirty="0">
                <a:solidFill>
                  <a:srgbClr val="000000"/>
                </a:solidFill>
                <a:latin typeface="Times New Roman" pitchFamily="18" charset="0"/>
                <a:cs typeface="Times New Roman" pitchFamily="18" charset="0"/>
              </a:rPr>
              <a:t> ý </a:t>
            </a:r>
            <a:r>
              <a:rPr lang="en-US" sz="2400" dirty="0" err="1">
                <a:solidFill>
                  <a:srgbClr val="000000"/>
                </a:solidFill>
                <a:latin typeface="Times New Roman" pitchFamily="18" charset="0"/>
                <a:cs typeface="Times New Roman" pitchFamily="18" charset="0"/>
              </a:rPr>
              <a:t>nghĩa</a:t>
            </a:r>
            <a:r>
              <a:rPr lang="en-US" sz="2400" dirty="0">
                <a:solidFill>
                  <a:srgbClr val="000000"/>
                </a:solidFill>
                <a:latin typeface="Times New Roman" pitchFamily="18" charset="0"/>
                <a:cs typeface="Times New Roman" pitchFamily="18" charset="0"/>
              </a:rPr>
              <a:t> </a:t>
            </a:r>
            <a:r>
              <a:rPr lang="en-US" sz="2400" dirty="0" err="1">
                <a:solidFill>
                  <a:srgbClr val="000000"/>
                </a:solidFill>
                <a:latin typeface="Times New Roman" pitchFamily="18" charset="0"/>
                <a:cs typeface="Times New Roman" pitchFamily="18" charset="0"/>
              </a:rPr>
              <a:t>gì</a:t>
            </a:r>
            <a:r>
              <a:rPr lang="en-US" sz="2400" dirty="0">
                <a:solidFill>
                  <a:srgbClr val="000000"/>
                </a:solidFill>
                <a:latin typeface="Times New Roman" pitchFamily="18" charset="0"/>
                <a:cs typeface="Times New Roman" pitchFamily="18" charset="0"/>
              </a:rPr>
              <a:t>?</a:t>
            </a:r>
          </a:p>
        </p:txBody>
      </p:sp>
      <p:sp>
        <p:nvSpPr>
          <p:cNvPr id="15" name="Text Box 16">
            <a:extLst>
              <a:ext uri="{FF2B5EF4-FFF2-40B4-BE49-F238E27FC236}">
                <a16:creationId xmlns:a16="http://schemas.microsoft.com/office/drawing/2014/main" id="{BFFE2740-AA79-5EAF-BB7D-2A2DCF727F37}"/>
              </a:ext>
            </a:extLst>
          </p:cNvPr>
          <p:cNvSpPr txBox="1">
            <a:spLocks noChangeArrowheads="1"/>
          </p:cNvSpPr>
          <p:nvPr/>
        </p:nvSpPr>
        <p:spPr bwMode="auto">
          <a:xfrm>
            <a:off x="768625" y="4816476"/>
            <a:ext cx="4996067" cy="1200329"/>
          </a:xfrm>
          <a:prstGeom prst="rect">
            <a:avLst/>
          </a:prstGeom>
          <a:solidFill>
            <a:schemeClr val="accent3">
              <a:lumMod val="95000"/>
            </a:schemeClr>
          </a:solidFill>
          <a:ln w="9525">
            <a:noFill/>
            <a:miter lim="800000"/>
            <a:headEnd/>
            <a:tailEnd/>
          </a:ln>
        </p:spPr>
        <p:txBody>
          <a:bodyPr wrap="square">
            <a:spAutoFit/>
          </a:bodyPr>
          <a:lstStyle/>
          <a:p>
            <a:pPr eaLnBrk="0" fontAlgn="base" hangingPunct="0">
              <a:spcBef>
                <a:spcPct val="50000"/>
              </a:spcBef>
              <a:spcAft>
                <a:spcPct val="0"/>
              </a:spcAft>
              <a:defRPr/>
            </a:pP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Dùa</a:t>
            </a: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vµo</a:t>
            </a:r>
            <a:r>
              <a:rPr lang="en-US" sz="2400" dirty="0">
                <a:solidFill>
                  <a:srgbClr val="000000"/>
                </a:solidFill>
                <a:latin typeface=".VnArial Narrow" pitchFamily="34" charset="0"/>
                <a:cs typeface="Arial" charset="0"/>
              </a:rPr>
              <a:t> di </a:t>
            </a:r>
            <a:r>
              <a:rPr lang="en-US" sz="2400" dirty="0" err="1">
                <a:solidFill>
                  <a:srgbClr val="000000"/>
                </a:solidFill>
                <a:latin typeface=".VnArial Narrow" pitchFamily="34" charset="0"/>
                <a:cs typeface="Arial" charset="0"/>
              </a:rPr>
              <a:t>truyền</a:t>
            </a:r>
            <a:r>
              <a:rPr lang="en-US" sz="2400" dirty="0">
                <a:solidFill>
                  <a:srgbClr val="000000"/>
                </a:solidFill>
                <a:latin typeface=".VnArial Narrow" pitchFamily="34" charset="0"/>
                <a:cs typeface="Arial" charset="0"/>
              </a:rPr>
              <a:t> lien </a:t>
            </a:r>
            <a:r>
              <a:rPr lang="en-US" sz="2400" dirty="0" err="1">
                <a:solidFill>
                  <a:srgbClr val="000000"/>
                </a:solidFill>
                <a:latin typeface=".VnArial Narrow" pitchFamily="34" charset="0"/>
                <a:cs typeface="Arial" charset="0"/>
              </a:rPr>
              <a:t>kết</a:t>
            </a: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ngư­êi</a:t>
            </a:r>
            <a:r>
              <a:rPr lang="en-US" sz="2400" dirty="0">
                <a:solidFill>
                  <a:srgbClr val="000000"/>
                </a:solidFill>
                <a:latin typeface=".VnArial Narrow" pitchFamily="34" charset="0"/>
                <a:cs typeface="Arial" charset="0"/>
              </a:rPr>
              <a:t> ta </a:t>
            </a:r>
            <a:r>
              <a:rPr lang="en-US" sz="2400" dirty="0" err="1">
                <a:solidFill>
                  <a:srgbClr val="000000"/>
                </a:solidFill>
                <a:latin typeface=".VnArial Narrow" pitchFamily="34" charset="0"/>
                <a:cs typeface="Arial" charset="0"/>
              </a:rPr>
              <a:t>cã</a:t>
            </a: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thÓ</a:t>
            </a: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chän</a:t>
            </a: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ư­îc</a:t>
            </a: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những</a:t>
            </a: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nhãm</a:t>
            </a: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tÝnh</a:t>
            </a:r>
            <a:r>
              <a:rPr lang="en-US" sz="2400" dirty="0">
                <a:solidFill>
                  <a:srgbClr val="000000"/>
                </a:solidFill>
                <a:latin typeface=".VnArial Narrow" pitchFamily="34" charset="0"/>
                <a:cs typeface="Arial" charset="0"/>
              </a:rPr>
              <a:t> tr¹ng </a:t>
            </a:r>
            <a:r>
              <a:rPr lang="en-US" sz="2400" dirty="0" err="1">
                <a:solidFill>
                  <a:srgbClr val="000000"/>
                </a:solidFill>
                <a:latin typeface=".VnArial Narrow" pitchFamily="34" charset="0"/>
                <a:cs typeface="Arial" charset="0"/>
              </a:rPr>
              <a:t>tèt</a:t>
            </a: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lu«n</a:t>
            </a: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ư­îc</a:t>
            </a:r>
            <a:r>
              <a:rPr lang="en-US" sz="2400" dirty="0">
                <a:solidFill>
                  <a:srgbClr val="000000"/>
                </a:solidFill>
                <a:latin typeface=".VnArial Narrow" pitchFamily="34" charset="0"/>
                <a:cs typeface="Arial" charset="0"/>
              </a:rPr>
              <a:t> di </a:t>
            </a:r>
            <a:r>
              <a:rPr lang="en-US" sz="2400" dirty="0" err="1">
                <a:solidFill>
                  <a:srgbClr val="000000"/>
                </a:solidFill>
                <a:latin typeface=".VnArial Narrow" pitchFamily="34" charset="0"/>
                <a:cs typeface="Arial" charset="0"/>
              </a:rPr>
              <a:t>truyÒn</a:t>
            </a: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cïng</a:t>
            </a: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víi</a:t>
            </a:r>
            <a:r>
              <a:rPr lang="en-US" sz="2400" dirty="0">
                <a:solidFill>
                  <a:srgbClr val="000000"/>
                </a:solidFill>
                <a:latin typeface=".VnArial Narrow" pitchFamily="34" charset="0"/>
                <a:cs typeface="Arial" charset="0"/>
              </a:rPr>
              <a:t> </a:t>
            </a:r>
            <a:r>
              <a:rPr lang="en-US" sz="2400" dirty="0" err="1">
                <a:solidFill>
                  <a:srgbClr val="000000"/>
                </a:solidFill>
                <a:latin typeface=".VnArial Narrow" pitchFamily="34" charset="0"/>
                <a:cs typeface="Arial" charset="0"/>
              </a:rPr>
              <a:t>nhau</a:t>
            </a:r>
            <a:r>
              <a:rPr lang="en-US" sz="2400" dirty="0">
                <a:solidFill>
                  <a:srgbClr val="000000"/>
                </a:solidFill>
                <a:latin typeface=".VnArial Narrow" pitchFamily="34" charset="0"/>
                <a:cs typeface="Arial" charset="0"/>
              </a:rPr>
              <a:t>.</a:t>
            </a:r>
          </a:p>
        </p:txBody>
      </p:sp>
      <p:sp>
        <p:nvSpPr>
          <p:cNvPr id="11" name="Text Box 15">
            <a:extLst>
              <a:ext uri="{FF2B5EF4-FFF2-40B4-BE49-F238E27FC236}">
                <a16:creationId xmlns:a16="http://schemas.microsoft.com/office/drawing/2014/main" id="{104C66C6-6048-92E5-C5C8-632611E6F87D}"/>
              </a:ext>
            </a:extLst>
          </p:cNvPr>
          <p:cNvSpPr txBox="1">
            <a:spLocks noChangeArrowheads="1"/>
          </p:cNvSpPr>
          <p:nvPr/>
        </p:nvSpPr>
        <p:spPr bwMode="auto">
          <a:xfrm>
            <a:off x="6095999" y="914401"/>
            <a:ext cx="5565911" cy="2677656"/>
          </a:xfrm>
          <a:prstGeom prst="rect">
            <a:avLst/>
          </a:prstGeom>
          <a:solidFill>
            <a:schemeClr val="accent1">
              <a:lumMod val="90000"/>
            </a:schemeClr>
          </a:solidFill>
          <a:ln w="9525">
            <a:noFill/>
            <a:miter lim="800000"/>
            <a:headEnd/>
            <a:tailEnd/>
          </a:ln>
        </p:spPr>
        <p:txBody>
          <a:bodyPr wrap="square">
            <a:spAutoFit/>
          </a:bodyPr>
          <a:lstStyle/>
          <a:p>
            <a:pPr eaLnBrk="0" fontAlgn="base" hangingPunct="0">
              <a:spcAft>
                <a:spcPct val="0"/>
              </a:spcAft>
              <a:defRPr/>
            </a:pPr>
            <a:r>
              <a:rPr lang="en-US" sz="2400" b="1" u="sng" dirty="0">
                <a:solidFill>
                  <a:srgbClr val="000000"/>
                </a:solidFill>
                <a:latin typeface="Times New Roman" pitchFamily="18" charset="0"/>
                <a:cs typeface="Times New Roman" pitchFamily="18" charset="0"/>
              </a:rPr>
              <a:t>Ca </a:t>
            </a:r>
            <a:r>
              <a:rPr lang="en-US" sz="2400" b="1" u="sng" dirty="0" err="1">
                <a:solidFill>
                  <a:srgbClr val="000000"/>
                </a:solidFill>
                <a:latin typeface="Times New Roman" pitchFamily="18" charset="0"/>
                <a:cs typeface="Times New Roman" pitchFamily="18" charset="0"/>
              </a:rPr>
              <a:t>dao</a:t>
            </a:r>
            <a:r>
              <a:rPr lang="en-US" sz="2400" b="1" u="sng" dirty="0">
                <a:solidFill>
                  <a:srgbClr val="000000"/>
                </a:solidFill>
                <a:latin typeface="Times New Roman" pitchFamily="18" charset="0"/>
                <a:cs typeface="Times New Roman" pitchFamily="18" charset="0"/>
              </a:rPr>
              <a:t> </a:t>
            </a:r>
            <a:r>
              <a:rPr lang="en-US" sz="2400" b="1" u="sng" dirty="0" err="1">
                <a:solidFill>
                  <a:srgbClr val="000000"/>
                </a:solidFill>
                <a:latin typeface="Times New Roman" pitchFamily="18" charset="0"/>
                <a:cs typeface="Times New Roman" pitchFamily="18" charset="0"/>
              </a:rPr>
              <a:t>về</a:t>
            </a:r>
            <a:r>
              <a:rPr lang="en-US" sz="2400" b="1" u="sng" dirty="0">
                <a:solidFill>
                  <a:srgbClr val="000000"/>
                </a:solidFill>
                <a:latin typeface="Times New Roman" pitchFamily="18" charset="0"/>
                <a:cs typeface="Times New Roman" pitchFamily="18" charset="0"/>
              </a:rPr>
              <a:t> </a:t>
            </a:r>
            <a:r>
              <a:rPr lang="en-US" sz="2400" b="1" u="sng" dirty="0" err="1">
                <a:solidFill>
                  <a:srgbClr val="000000"/>
                </a:solidFill>
                <a:latin typeface="Times New Roman" pitchFamily="18" charset="0"/>
                <a:cs typeface="Times New Roman" pitchFamily="18" charset="0"/>
              </a:rPr>
              <a:t>chọn</a:t>
            </a:r>
            <a:r>
              <a:rPr lang="en-US" sz="2400" b="1" u="sng" dirty="0">
                <a:solidFill>
                  <a:srgbClr val="000000"/>
                </a:solidFill>
                <a:latin typeface="Times New Roman" pitchFamily="18" charset="0"/>
                <a:cs typeface="Times New Roman" pitchFamily="18" charset="0"/>
              </a:rPr>
              <a:t> </a:t>
            </a:r>
            <a:r>
              <a:rPr lang="en-US" sz="2400" b="1" u="sng" dirty="0" err="1">
                <a:solidFill>
                  <a:srgbClr val="000000"/>
                </a:solidFill>
                <a:latin typeface="Times New Roman" pitchFamily="18" charset="0"/>
                <a:cs typeface="Times New Roman" pitchFamily="18" charset="0"/>
              </a:rPr>
              <a:t>giống</a:t>
            </a:r>
            <a:r>
              <a:rPr lang="en-US" sz="2400" b="1" u="sng" dirty="0">
                <a:solidFill>
                  <a:srgbClr val="000000"/>
                </a:solidFill>
                <a:latin typeface="Times New Roman" pitchFamily="18" charset="0"/>
                <a:cs typeface="Times New Roman" pitchFamily="18" charset="0"/>
              </a:rPr>
              <a:t> </a:t>
            </a:r>
            <a:r>
              <a:rPr lang="en-US" sz="2400" b="1" u="sng" dirty="0" err="1">
                <a:solidFill>
                  <a:srgbClr val="000000"/>
                </a:solidFill>
                <a:latin typeface="Times New Roman" pitchFamily="18" charset="0"/>
                <a:cs typeface="Times New Roman" pitchFamily="18" charset="0"/>
              </a:rPr>
              <a:t>vật</a:t>
            </a:r>
            <a:r>
              <a:rPr lang="en-US" sz="2400" b="1" u="sng" dirty="0">
                <a:solidFill>
                  <a:srgbClr val="000000"/>
                </a:solidFill>
                <a:latin typeface="Times New Roman" pitchFamily="18" charset="0"/>
                <a:cs typeface="Times New Roman" pitchFamily="18" charset="0"/>
              </a:rPr>
              <a:t> </a:t>
            </a:r>
            <a:r>
              <a:rPr lang="en-US" sz="2400" b="1" u="sng" dirty="0" err="1">
                <a:solidFill>
                  <a:srgbClr val="000000"/>
                </a:solidFill>
                <a:latin typeface="Times New Roman" pitchFamily="18" charset="0"/>
                <a:cs typeface="Times New Roman" pitchFamily="18" charset="0"/>
              </a:rPr>
              <a:t>nuôi</a:t>
            </a:r>
            <a:r>
              <a:rPr lang="en-US" sz="2400" b="1" u="sng" dirty="0">
                <a:solidFill>
                  <a:srgbClr val="000000"/>
                </a:solidFill>
                <a:latin typeface="Times New Roman" pitchFamily="18" charset="0"/>
                <a:cs typeface="Times New Roman" pitchFamily="18" charset="0"/>
              </a:rPr>
              <a:t>:</a:t>
            </a:r>
          </a:p>
          <a:p>
            <a:pPr eaLnBrk="0" fontAlgn="base" hangingPunct="0">
              <a:spcAft>
                <a:spcPct val="0"/>
              </a:spcAft>
              <a:defRPr/>
            </a:pPr>
            <a:r>
              <a:rPr lang="en-US" sz="2400" dirty="0">
                <a:solidFill>
                  <a:srgbClr val="000000"/>
                </a:solidFill>
                <a:latin typeface="Times New Roman" pitchFamily="18" charset="0"/>
                <a:cs typeface="Times New Roman" pitchFamily="18" charset="0"/>
              </a:rPr>
              <a:t>1. </a:t>
            </a:r>
          </a:p>
          <a:p>
            <a:pPr eaLnBrk="0" fontAlgn="base" hangingPunct="0">
              <a:spcAft>
                <a:spcPct val="0"/>
              </a:spcAft>
              <a:defRPr/>
            </a:pPr>
            <a:r>
              <a:rPr lang="en-US" sz="2400" dirty="0" err="1">
                <a:solidFill>
                  <a:srgbClr val="000000"/>
                </a:solidFill>
                <a:latin typeface="Times New Roman" pitchFamily="18" charset="0"/>
                <a:cs typeface="Times New Roman" pitchFamily="18" charset="0"/>
              </a:rPr>
              <a:t>Gà</a:t>
            </a:r>
            <a:r>
              <a:rPr lang="en-US" sz="2400" dirty="0">
                <a:solidFill>
                  <a:srgbClr val="000000"/>
                </a:solidFill>
                <a:latin typeface="Times New Roman" pitchFamily="18" charset="0"/>
                <a:cs typeface="Times New Roman" pitchFamily="18" charset="0"/>
              </a:rPr>
              <a:t> </a:t>
            </a:r>
            <a:r>
              <a:rPr lang="en-US" sz="2400" dirty="0" err="1">
                <a:solidFill>
                  <a:srgbClr val="000000"/>
                </a:solidFill>
                <a:latin typeface="Times New Roman" pitchFamily="18" charset="0"/>
                <a:cs typeface="Times New Roman" pitchFamily="18" charset="0"/>
              </a:rPr>
              <a:t>đen</a:t>
            </a:r>
            <a:r>
              <a:rPr lang="en-US" sz="2400" dirty="0">
                <a:solidFill>
                  <a:srgbClr val="000000"/>
                </a:solidFill>
                <a:latin typeface="Times New Roman" pitchFamily="18" charset="0"/>
                <a:cs typeface="Times New Roman" pitchFamily="18" charset="0"/>
              </a:rPr>
              <a:t> </a:t>
            </a:r>
            <a:r>
              <a:rPr lang="en-US" sz="2400" dirty="0" err="1">
                <a:solidFill>
                  <a:srgbClr val="000000"/>
                </a:solidFill>
                <a:latin typeface="Times New Roman" pitchFamily="18" charset="0"/>
                <a:cs typeface="Times New Roman" pitchFamily="18" charset="0"/>
              </a:rPr>
              <a:t>chân</a:t>
            </a:r>
            <a:r>
              <a:rPr lang="en-US" sz="2400" dirty="0">
                <a:solidFill>
                  <a:srgbClr val="000000"/>
                </a:solidFill>
                <a:latin typeface="Times New Roman" pitchFamily="18" charset="0"/>
                <a:cs typeface="Times New Roman" pitchFamily="18" charset="0"/>
              </a:rPr>
              <a:t> </a:t>
            </a:r>
            <a:r>
              <a:rPr lang="en-US" sz="2400" dirty="0" err="1">
                <a:solidFill>
                  <a:srgbClr val="000000"/>
                </a:solidFill>
                <a:latin typeface="Times New Roman" pitchFamily="18" charset="0"/>
                <a:cs typeface="Times New Roman" pitchFamily="18" charset="0"/>
              </a:rPr>
              <a:t>trăng</a:t>
            </a:r>
            <a:r>
              <a:rPr lang="en-US" sz="2400" dirty="0">
                <a:solidFill>
                  <a:srgbClr val="000000"/>
                </a:solidFill>
                <a:latin typeface="Times New Roman" pitchFamily="18" charset="0"/>
                <a:cs typeface="Times New Roman" pitchFamily="18" charset="0"/>
              </a:rPr>
              <a:t>, </a:t>
            </a:r>
            <a:r>
              <a:rPr lang="en-US" sz="2400" dirty="0" err="1">
                <a:solidFill>
                  <a:srgbClr val="000000"/>
                </a:solidFill>
                <a:latin typeface="Times New Roman" pitchFamily="18" charset="0"/>
                <a:cs typeface="Times New Roman" pitchFamily="18" charset="0"/>
              </a:rPr>
              <a:t>mẹ</a:t>
            </a:r>
            <a:r>
              <a:rPr lang="en-US" sz="2400" dirty="0">
                <a:solidFill>
                  <a:srgbClr val="000000"/>
                </a:solidFill>
                <a:latin typeface="Times New Roman" pitchFamily="18" charset="0"/>
                <a:cs typeface="Times New Roman" pitchFamily="18" charset="0"/>
              </a:rPr>
              <a:t> </a:t>
            </a:r>
            <a:r>
              <a:rPr lang="en-US" sz="2400" dirty="0" err="1">
                <a:solidFill>
                  <a:srgbClr val="000000"/>
                </a:solidFill>
                <a:latin typeface="Times New Roman" pitchFamily="18" charset="0"/>
                <a:cs typeface="Times New Roman" pitchFamily="18" charset="0"/>
              </a:rPr>
              <a:t>mắng</a:t>
            </a:r>
            <a:r>
              <a:rPr lang="en-US" sz="2400" dirty="0">
                <a:solidFill>
                  <a:srgbClr val="000000"/>
                </a:solidFill>
                <a:latin typeface="Times New Roman" pitchFamily="18" charset="0"/>
                <a:cs typeface="Times New Roman" pitchFamily="18" charset="0"/>
              </a:rPr>
              <a:t> </a:t>
            </a:r>
            <a:r>
              <a:rPr lang="en-US" sz="2400" dirty="0" err="1">
                <a:solidFill>
                  <a:srgbClr val="000000"/>
                </a:solidFill>
                <a:latin typeface="Times New Roman" pitchFamily="18" charset="0"/>
                <a:cs typeface="Times New Roman" pitchFamily="18" charset="0"/>
              </a:rPr>
              <a:t>cũng</a:t>
            </a:r>
            <a:r>
              <a:rPr lang="en-US" sz="2400" dirty="0">
                <a:solidFill>
                  <a:srgbClr val="000000"/>
                </a:solidFill>
                <a:latin typeface="Times New Roman" pitchFamily="18" charset="0"/>
                <a:cs typeface="Times New Roman" pitchFamily="18" charset="0"/>
              </a:rPr>
              <a:t> </a:t>
            </a:r>
            <a:r>
              <a:rPr lang="en-US" sz="2400" dirty="0" err="1">
                <a:solidFill>
                  <a:srgbClr val="000000"/>
                </a:solidFill>
                <a:latin typeface="Times New Roman" pitchFamily="18" charset="0"/>
                <a:cs typeface="Times New Roman" pitchFamily="18" charset="0"/>
              </a:rPr>
              <a:t>mua</a:t>
            </a:r>
            <a:endParaRPr lang="en-US" sz="2400" dirty="0">
              <a:solidFill>
                <a:srgbClr val="000000"/>
              </a:solidFill>
              <a:latin typeface="Times New Roman" pitchFamily="18" charset="0"/>
              <a:cs typeface="Times New Roman" pitchFamily="18" charset="0"/>
            </a:endParaRPr>
          </a:p>
          <a:p>
            <a:pPr eaLnBrk="0" fontAlgn="base" hangingPunct="0">
              <a:spcAft>
                <a:spcPct val="0"/>
              </a:spcAft>
              <a:defRPr/>
            </a:pPr>
            <a:r>
              <a:rPr lang="en-US" sz="2400" dirty="0" err="1">
                <a:solidFill>
                  <a:srgbClr val="000000"/>
                </a:solidFill>
                <a:latin typeface="Times New Roman" pitchFamily="18" charset="0"/>
                <a:cs typeface="Times New Roman" pitchFamily="18" charset="0"/>
              </a:rPr>
              <a:t>Gà</a:t>
            </a:r>
            <a:r>
              <a:rPr lang="en-US" sz="2400" dirty="0">
                <a:solidFill>
                  <a:srgbClr val="000000"/>
                </a:solidFill>
                <a:latin typeface="Times New Roman" pitchFamily="18" charset="0"/>
                <a:cs typeface="Times New Roman" pitchFamily="18" charset="0"/>
              </a:rPr>
              <a:t> </a:t>
            </a:r>
            <a:r>
              <a:rPr lang="en-US" sz="2400" dirty="0" err="1">
                <a:solidFill>
                  <a:srgbClr val="000000"/>
                </a:solidFill>
                <a:latin typeface="Times New Roman" pitchFamily="18" charset="0"/>
                <a:cs typeface="Times New Roman" pitchFamily="18" charset="0"/>
              </a:rPr>
              <a:t>trắng</a:t>
            </a:r>
            <a:r>
              <a:rPr lang="en-US" sz="2400" dirty="0">
                <a:solidFill>
                  <a:srgbClr val="000000"/>
                </a:solidFill>
                <a:latin typeface="Times New Roman" pitchFamily="18" charset="0"/>
                <a:cs typeface="Times New Roman" pitchFamily="18" charset="0"/>
              </a:rPr>
              <a:t> </a:t>
            </a:r>
            <a:r>
              <a:rPr lang="en-US" sz="2400" dirty="0" err="1">
                <a:solidFill>
                  <a:srgbClr val="000000"/>
                </a:solidFill>
                <a:latin typeface="Times New Roman" pitchFamily="18" charset="0"/>
                <a:cs typeface="Times New Roman" pitchFamily="18" charset="0"/>
              </a:rPr>
              <a:t>chân</a:t>
            </a:r>
            <a:r>
              <a:rPr lang="en-US" sz="2400" dirty="0">
                <a:solidFill>
                  <a:srgbClr val="000000"/>
                </a:solidFill>
                <a:latin typeface="Times New Roman" pitchFamily="18" charset="0"/>
                <a:cs typeface="Times New Roman" pitchFamily="18" charset="0"/>
              </a:rPr>
              <a:t> </a:t>
            </a:r>
            <a:r>
              <a:rPr lang="en-US" sz="2400" dirty="0" err="1">
                <a:solidFill>
                  <a:srgbClr val="000000"/>
                </a:solidFill>
                <a:latin typeface="Times New Roman" pitchFamily="18" charset="0"/>
                <a:cs typeface="Times New Roman" pitchFamily="18" charset="0"/>
              </a:rPr>
              <a:t>chì</a:t>
            </a:r>
            <a:r>
              <a:rPr lang="en-US" sz="2400" dirty="0">
                <a:solidFill>
                  <a:srgbClr val="000000"/>
                </a:solidFill>
                <a:latin typeface="Times New Roman" pitchFamily="18" charset="0"/>
                <a:cs typeface="Times New Roman" pitchFamily="18" charset="0"/>
              </a:rPr>
              <a:t> </a:t>
            </a:r>
            <a:r>
              <a:rPr lang="en-US" sz="2400" dirty="0" err="1">
                <a:solidFill>
                  <a:srgbClr val="000000"/>
                </a:solidFill>
                <a:latin typeface="Times New Roman" pitchFamily="18" charset="0"/>
                <a:cs typeface="Times New Roman" pitchFamily="18" charset="0"/>
              </a:rPr>
              <a:t>mua</a:t>
            </a:r>
            <a:r>
              <a:rPr lang="en-US" sz="2400" dirty="0">
                <a:solidFill>
                  <a:srgbClr val="000000"/>
                </a:solidFill>
                <a:latin typeface="Times New Roman" pitchFamily="18" charset="0"/>
                <a:cs typeface="Times New Roman" pitchFamily="18" charset="0"/>
              </a:rPr>
              <a:t> chi </a:t>
            </a:r>
            <a:r>
              <a:rPr lang="en-US" sz="2400" dirty="0" err="1">
                <a:solidFill>
                  <a:srgbClr val="000000"/>
                </a:solidFill>
                <a:latin typeface="Times New Roman" pitchFamily="18" charset="0"/>
                <a:cs typeface="Times New Roman" pitchFamily="18" charset="0"/>
              </a:rPr>
              <a:t>giống</a:t>
            </a:r>
            <a:r>
              <a:rPr lang="en-US" sz="2400" dirty="0">
                <a:solidFill>
                  <a:srgbClr val="000000"/>
                </a:solidFill>
                <a:latin typeface="Times New Roman" pitchFamily="18" charset="0"/>
                <a:cs typeface="Times New Roman" pitchFamily="18" charset="0"/>
              </a:rPr>
              <a:t> </a:t>
            </a:r>
            <a:r>
              <a:rPr lang="en-US" sz="2400" dirty="0" err="1">
                <a:solidFill>
                  <a:srgbClr val="000000"/>
                </a:solidFill>
                <a:latin typeface="Times New Roman" pitchFamily="18" charset="0"/>
                <a:cs typeface="Times New Roman" pitchFamily="18" charset="0"/>
              </a:rPr>
              <a:t>ấy</a:t>
            </a:r>
            <a:endParaRPr lang="en-US" sz="2400" dirty="0">
              <a:solidFill>
                <a:srgbClr val="000000"/>
              </a:solidFill>
              <a:latin typeface="Times New Roman" pitchFamily="18" charset="0"/>
              <a:cs typeface="Times New Roman" pitchFamily="18" charset="0"/>
            </a:endParaRPr>
          </a:p>
          <a:p>
            <a:pPr eaLnBrk="0" fontAlgn="base" hangingPunct="0">
              <a:spcAft>
                <a:spcPct val="0"/>
              </a:spcAft>
              <a:defRPr/>
            </a:pPr>
            <a:r>
              <a:rPr lang="en-US" sz="2400" dirty="0">
                <a:solidFill>
                  <a:srgbClr val="000000"/>
                </a:solidFill>
                <a:latin typeface="Times New Roman" pitchFamily="18" charset="0"/>
                <a:cs typeface="Times New Roman" pitchFamily="18" charset="0"/>
              </a:rPr>
              <a:t>2.</a:t>
            </a:r>
          </a:p>
          <a:p>
            <a:pPr eaLnBrk="0" fontAlgn="base" hangingPunct="0">
              <a:spcAft>
                <a:spcPct val="0"/>
              </a:spcAft>
              <a:defRPr/>
            </a:pPr>
            <a:r>
              <a:rPr lang="en-US" sz="2400" dirty="0" err="1">
                <a:solidFill>
                  <a:srgbClr val="000000"/>
                </a:solidFill>
                <a:latin typeface="Times New Roman" pitchFamily="18" charset="0"/>
                <a:cs typeface="Times New Roman" pitchFamily="18" charset="0"/>
              </a:rPr>
              <a:t>Chó</a:t>
            </a:r>
            <a:r>
              <a:rPr lang="en-US" sz="2400" dirty="0">
                <a:solidFill>
                  <a:srgbClr val="000000"/>
                </a:solidFill>
                <a:latin typeface="Times New Roman" pitchFamily="18" charset="0"/>
                <a:cs typeface="Times New Roman" pitchFamily="18" charset="0"/>
              </a:rPr>
              <a:t> </a:t>
            </a:r>
            <a:r>
              <a:rPr lang="en-US" sz="2400" dirty="0" err="1">
                <a:solidFill>
                  <a:srgbClr val="000000"/>
                </a:solidFill>
                <a:latin typeface="Times New Roman" pitchFamily="18" charset="0"/>
                <a:cs typeface="Times New Roman" pitchFamily="18" charset="0"/>
              </a:rPr>
              <a:t>khôn</a:t>
            </a:r>
            <a:r>
              <a:rPr lang="en-US" sz="2400" dirty="0">
                <a:solidFill>
                  <a:srgbClr val="000000"/>
                </a:solidFill>
                <a:latin typeface="Times New Roman" pitchFamily="18" charset="0"/>
                <a:cs typeface="Times New Roman" pitchFamily="18" charset="0"/>
              </a:rPr>
              <a:t> </a:t>
            </a:r>
            <a:r>
              <a:rPr lang="en-US" sz="2400" dirty="0" err="1">
                <a:solidFill>
                  <a:srgbClr val="000000"/>
                </a:solidFill>
                <a:latin typeface="Times New Roman" pitchFamily="18" charset="0"/>
                <a:cs typeface="Times New Roman" pitchFamily="18" charset="0"/>
              </a:rPr>
              <a:t>tứ</a:t>
            </a:r>
            <a:r>
              <a:rPr lang="en-US" sz="2400" dirty="0">
                <a:solidFill>
                  <a:srgbClr val="000000"/>
                </a:solidFill>
                <a:latin typeface="Times New Roman" pitchFamily="18" charset="0"/>
                <a:cs typeface="Times New Roman" pitchFamily="18" charset="0"/>
              </a:rPr>
              <a:t> </a:t>
            </a:r>
            <a:r>
              <a:rPr lang="en-US" sz="2400" dirty="0" err="1">
                <a:solidFill>
                  <a:srgbClr val="000000"/>
                </a:solidFill>
                <a:latin typeface="Times New Roman" pitchFamily="18" charset="0"/>
                <a:cs typeface="Times New Roman" pitchFamily="18" charset="0"/>
              </a:rPr>
              <a:t>túc</a:t>
            </a:r>
            <a:r>
              <a:rPr lang="en-US" sz="2400" dirty="0">
                <a:solidFill>
                  <a:srgbClr val="000000"/>
                </a:solidFill>
                <a:latin typeface="Times New Roman" pitchFamily="18" charset="0"/>
                <a:cs typeface="Times New Roman" pitchFamily="18" charset="0"/>
              </a:rPr>
              <a:t> </a:t>
            </a:r>
            <a:r>
              <a:rPr lang="en-US" sz="2400" dirty="0" err="1">
                <a:solidFill>
                  <a:srgbClr val="000000"/>
                </a:solidFill>
                <a:latin typeface="Times New Roman" pitchFamily="18" charset="0"/>
                <a:cs typeface="Times New Roman" pitchFamily="18" charset="0"/>
              </a:rPr>
              <a:t>huyền</a:t>
            </a:r>
            <a:r>
              <a:rPr lang="en-US" sz="2400" dirty="0">
                <a:solidFill>
                  <a:srgbClr val="000000"/>
                </a:solidFill>
                <a:latin typeface="Times New Roman" pitchFamily="18" charset="0"/>
                <a:cs typeface="Times New Roman" pitchFamily="18" charset="0"/>
              </a:rPr>
              <a:t> </a:t>
            </a:r>
            <a:r>
              <a:rPr lang="en-US" sz="2400" dirty="0" err="1">
                <a:solidFill>
                  <a:srgbClr val="000000"/>
                </a:solidFill>
                <a:latin typeface="Times New Roman" pitchFamily="18" charset="0"/>
                <a:cs typeface="Times New Roman" pitchFamily="18" charset="0"/>
              </a:rPr>
              <a:t>đê</a:t>
            </a:r>
            <a:r>
              <a:rPr lang="en-US" sz="2400" dirty="0">
                <a:solidFill>
                  <a:srgbClr val="000000"/>
                </a:solidFill>
                <a:latin typeface="Times New Roman" pitchFamily="18" charset="0"/>
                <a:cs typeface="Times New Roman" pitchFamily="18" charset="0"/>
              </a:rPr>
              <a:t>, tai </a:t>
            </a:r>
            <a:r>
              <a:rPr lang="en-US" sz="2400" dirty="0" err="1">
                <a:solidFill>
                  <a:srgbClr val="000000"/>
                </a:solidFill>
                <a:latin typeface="Times New Roman" pitchFamily="18" charset="0"/>
                <a:cs typeface="Times New Roman" pitchFamily="18" charset="0"/>
              </a:rPr>
              <a:t>thì</a:t>
            </a:r>
            <a:r>
              <a:rPr lang="en-US" sz="2400" dirty="0">
                <a:solidFill>
                  <a:srgbClr val="000000"/>
                </a:solidFill>
                <a:latin typeface="Times New Roman" pitchFamily="18" charset="0"/>
                <a:cs typeface="Times New Roman" pitchFamily="18" charset="0"/>
              </a:rPr>
              <a:t> </a:t>
            </a:r>
            <a:r>
              <a:rPr lang="en-US" sz="2400" dirty="0" err="1">
                <a:solidFill>
                  <a:srgbClr val="000000"/>
                </a:solidFill>
                <a:latin typeface="Times New Roman" pitchFamily="18" charset="0"/>
                <a:cs typeface="Times New Roman" pitchFamily="18" charset="0"/>
              </a:rPr>
              <a:t>hơi</a:t>
            </a:r>
            <a:r>
              <a:rPr lang="en-US" sz="2400" dirty="0">
                <a:solidFill>
                  <a:srgbClr val="000000"/>
                </a:solidFill>
                <a:latin typeface="Times New Roman" pitchFamily="18" charset="0"/>
                <a:cs typeface="Times New Roman" pitchFamily="18" charset="0"/>
              </a:rPr>
              <a:t> </a:t>
            </a:r>
            <a:r>
              <a:rPr lang="en-US" sz="2400" dirty="0" err="1">
                <a:solidFill>
                  <a:srgbClr val="000000"/>
                </a:solidFill>
                <a:latin typeface="Times New Roman" pitchFamily="18" charset="0"/>
                <a:cs typeface="Times New Roman" pitchFamily="18" charset="0"/>
              </a:rPr>
              <a:t>cúp</a:t>
            </a:r>
            <a:r>
              <a:rPr lang="en-US" sz="2400" dirty="0">
                <a:solidFill>
                  <a:srgbClr val="000000"/>
                </a:solidFill>
                <a:latin typeface="Times New Roman" pitchFamily="18" charset="0"/>
                <a:cs typeface="Times New Roman" pitchFamily="18" charset="0"/>
              </a:rPr>
              <a:t> </a:t>
            </a:r>
            <a:r>
              <a:rPr lang="en-US" sz="2400" dirty="0" err="1">
                <a:solidFill>
                  <a:srgbClr val="000000"/>
                </a:solidFill>
                <a:latin typeface="Times New Roman" pitchFamily="18" charset="0"/>
                <a:cs typeface="Times New Roman" pitchFamily="18" charset="0"/>
              </a:rPr>
              <a:t>đuôi</a:t>
            </a:r>
            <a:r>
              <a:rPr lang="en-US" sz="2400" dirty="0">
                <a:solidFill>
                  <a:srgbClr val="000000"/>
                </a:solidFill>
                <a:latin typeface="Times New Roman" pitchFamily="18" charset="0"/>
                <a:cs typeface="Times New Roman" pitchFamily="18" charset="0"/>
              </a:rPr>
              <a:t> </a:t>
            </a:r>
            <a:r>
              <a:rPr lang="en-US" sz="2400" dirty="0" err="1">
                <a:solidFill>
                  <a:srgbClr val="000000"/>
                </a:solidFill>
                <a:latin typeface="Times New Roman" pitchFamily="18" charset="0"/>
                <a:cs typeface="Times New Roman" pitchFamily="18" charset="0"/>
              </a:rPr>
              <a:t>thì</a:t>
            </a:r>
            <a:r>
              <a:rPr lang="en-US" sz="2400" dirty="0">
                <a:solidFill>
                  <a:srgbClr val="000000"/>
                </a:solidFill>
                <a:latin typeface="Times New Roman" pitchFamily="18" charset="0"/>
                <a:cs typeface="Times New Roman" pitchFamily="18" charset="0"/>
              </a:rPr>
              <a:t> cong </a:t>
            </a:r>
            <a:r>
              <a:rPr lang="en-US" sz="2400" dirty="0" err="1">
                <a:solidFill>
                  <a:srgbClr val="000000"/>
                </a:solidFill>
                <a:latin typeface="Times New Roman" pitchFamily="18" charset="0"/>
                <a:cs typeface="Times New Roman" pitchFamily="18" charset="0"/>
              </a:rPr>
              <a:t>cong</a:t>
            </a:r>
            <a:endParaRPr lang="en-US" sz="2400" dirty="0">
              <a:solidFill>
                <a:srgbClr val="00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ox(in)">
                                      <p:cBhvr>
                                        <p:cTn id="7" dur="500"/>
                                        <p:tgtEl>
                                          <p:spTgt spid="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ox(in)">
                                      <p:cBhvr>
                                        <p:cTn id="12" dur="500"/>
                                        <p:tgtEl>
                                          <p:spTgt spid="1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box(in)">
                                      <p:cBhvr>
                                        <p:cTn id="17" dur="500"/>
                                        <p:tgtEl>
                                          <p:spTgt spid="15"/>
                                        </p:tgtEl>
                                      </p:cBhvr>
                                    </p:animEffect>
                                  </p:childTnLst>
                                </p:cTn>
                              </p:par>
                              <p:par>
                                <p:cTn id="18" presetID="4" presetClass="exit" presetSubtype="16" fill="hold" grpId="1" nodeType="withEffect">
                                  <p:stCondLst>
                                    <p:cond delay="0"/>
                                  </p:stCondLst>
                                  <p:childTnLst>
                                    <p:animEffect transition="out" filter="box(in)">
                                      <p:cBhvr>
                                        <p:cTn id="19" dur="500"/>
                                        <p:tgtEl>
                                          <p:spTgt spid="14"/>
                                        </p:tgtEl>
                                      </p:cBhvr>
                                    </p:animEffect>
                                    <p:set>
                                      <p:cBhvr>
                                        <p:cTn id="20" dur="1" fill="hold">
                                          <p:stCondLst>
                                            <p:cond delay="499"/>
                                          </p:stCondLst>
                                        </p:cTn>
                                        <p:tgtEl>
                                          <p:spTgt spid="14"/>
                                        </p:tgtEl>
                                        <p:attrNameLst>
                                          <p:attrName>style.visibility</p:attrName>
                                        </p:attrNameLst>
                                      </p:cBhvr>
                                      <p:to>
                                        <p:strVal val="hidden"/>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ntr" presetSubtype="16"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box(in)">
                                      <p:cBhvr>
                                        <p:cTn id="2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P spid="14" grpId="1" animBg="1"/>
      <p:bldP spid="15" grpId="0" animBg="1"/>
      <p:bldP spid="11"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6" name="Text Box 4">
            <a:extLst>
              <a:ext uri="{FF2B5EF4-FFF2-40B4-BE49-F238E27FC236}">
                <a16:creationId xmlns:a16="http://schemas.microsoft.com/office/drawing/2014/main" id="{D8B5E51F-4AAA-AA07-7476-9B486BC0082B}"/>
              </a:ext>
            </a:extLst>
          </p:cNvPr>
          <p:cNvSpPr txBox="1">
            <a:spLocks noChangeArrowheads="1"/>
          </p:cNvSpPr>
          <p:nvPr/>
        </p:nvSpPr>
        <p:spPr bwMode="auto">
          <a:xfrm>
            <a:off x="2057400" y="0"/>
            <a:ext cx="3733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fontAlgn="base">
              <a:spcBef>
                <a:spcPct val="50000"/>
              </a:spcBef>
              <a:spcAft>
                <a:spcPct val="0"/>
              </a:spcAft>
            </a:pPr>
            <a:r>
              <a:rPr lang="en-US" altLang="en-US" sz="2400" b="1">
                <a:solidFill>
                  <a:srgbClr val="000000"/>
                </a:solidFill>
                <a:latin typeface=".VnTimeH" panose="020B7200000000000000" pitchFamily="34" charset="0"/>
              </a:rPr>
              <a:t>Bµi tËp tr¾c nghiÖm</a:t>
            </a:r>
          </a:p>
        </p:txBody>
      </p:sp>
      <p:sp>
        <p:nvSpPr>
          <p:cNvPr id="64518" name="Rectangle 6">
            <a:extLst>
              <a:ext uri="{FF2B5EF4-FFF2-40B4-BE49-F238E27FC236}">
                <a16:creationId xmlns:a16="http://schemas.microsoft.com/office/drawing/2014/main" id="{77C81F27-1E95-94D4-6F11-AB6174816BF3}"/>
              </a:ext>
            </a:extLst>
          </p:cNvPr>
          <p:cNvSpPr>
            <a:spLocks noChangeArrowheads="1"/>
          </p:cNvSpPr>
          <p:nvPr/>
        </p:nvSpPr>
        <p:spPr bwMode="auto">
          <a:xfrm>
            <a:off x="1905000" y="304800"/>
            <a:ext cx="8305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fontAlgn="base" hangingPunct="1">
              <a:spcBef>
                <a:spcPct val="0"/>
              </a:spcBef>
              <a:spcAft>
                <a:spcPct val="0"/>
              </a:spcAft>
            </a:pPr>
            <a:r>
              <a:rPr lang="en-US" altLang="en-US" sz="2000" b="1">
                <a:solidFill>
                  <a:srgbClr val="000000"/>
                </a:solidFill>
                <a:latin typeface=".VnArial" panose="020B7200000000000000" pitchFamily="34" charset="0"/>
              </a:rPr>
              <a:t>Chän ®¸p ¸n ®óng nhÊt trong mçi c©u sau ®©y:</a:t>
            </a:r>
          </a:p>
        </p:txBody>
      </p:sp>
      <p:sp>
        <p:nvSpPr>
          <p:cNvPr id="64519" name="Rectangle 7">
            <a:extLst>
              <a:ext uri="{FF2B5EF4-FFF2-40B4-BE49-F238E27FC236}">
                <a16:creationId xmlns:a16="http://schemas.microsoft.com/office/drawing/2014/main" id="{2E404CE7-A686-EB12-76BF-8E0712926306}"/>
              </a:ext>
            </a:extLst>
          </p:cNvPr>
          <p:cNvSpPr>
            <a:spLocks noChangeArrowheads="1"/>
          </p:cNvSpPr>
          <p:nvPr/>
        </p:nvSpPr>
        <p:spPr bwMode="auto">
          <a:xfrm>
            <a:off x="1752600" y="1905000"/>
            <a:ext cx="83820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r>
              <a:rPr lang="en-US" altLang="en-US" sz="2000" b="1" u="sng" dirty="0" err="1">
                <a:solidFill>
                  <a:srgbClr val="000000"/>
                </a:solidFill>
                <a:latin typeface=".VnTime" panose="020B7200000000000000" pitchFamily="34" charset="0"/>
              </a:rPr>
              <a:t>C©u</a:t>
            </a:r>
            <a:r>
              <a:rPr lang="en-US" altLang="en-US" sz="2000" b="1" u="sng" dirty="0">
                <a:solidFill>
                  <a:srgbClr val="000000"/>
                </a:solidFill>
                <a:latin typeface=".VnTime" panose="020B7200000000000000" pitchFamily="34" charset="0"/>
              </a:rPr>
              <a:t> 2:</a:t>
            </a:r>
            <a:r>
              <a:rPr lang="en-US" altLang="en-US" sz="2000" b="1" dirty="0">
                <a:solidFill>
                  <a:srgbClr val="000000"/>
                </a:solidFill>
                <a:latin typeface=".VnTime" panose="020B7200000000000000" pitchFamily="34" charset="0"/>
              </a:rPr>
              <a:t> </a:t>
            </a:r>
            <a:r>
              <a:rPr lang="en-US" altLang="en-US" sz="2000" b="1" dirty="0">
                <a:solidFill>
                  <a:srgbClr val="000000"/>
                </a:solidFill>
                <a:latin typeface=".VnArial Narrow" panose="020B7200000000000000" pitchFamily="34" charset="0"/>
              </a:rPr>
              <a:t>ĐÓ </a:t>
            </a:r>
            <a:r>
              <a:rPr lang="en-US" altLang="en-US" sz="2000" b="1" dirty="0" err="1">
                <a:solidFill>
                  <a:srgbClr val="000000"/>
                </a:solidFill>
                <a:latin typeface=".VnArial Narrow" panose="020B7200000000000000" pitchFamily="34" charset="0"/>
              </a:rPr>
              <a:t>ph¸t</a:t>
            </a:r>
            <a:r>
              <a:rPr lang="en-US" altLang="en-US" sz="2000" b="1" dirty="0">
                <a:solidFill>
                  <a:srgbClr val="000000"/>
                </a:solidFill>
                <a:latin typeface=".VnArial Narrow" panose="020B7200000000000000" pitchFamily="34" charset="0"/>
              </a:rPr>
              <a:t> </a:t>
            </a:r>
            <a:r>
              <a:rPr lang="en-US" altLang="en-US" sz="2000" b="1" dirty="0" err="1">
                <a:solidFill>
                  <a:srgbClr val="000000"/>
                </a:solidFill>
                <a:latin typeface=".VnArial Narrow" panose="020B7200000000000000" pitchFamily="34" charset="0"/>
              </a:rPr>
              <a:t>hiÖn</a:t>
            </a:r>
            <a:r>
              <a:rPr lang="en-US" altLang="en-US" sz="2000" b="1" dirty="0">
                <a:solidFill>
                  <a:srgbClr val="000000"/>
                </a:solidFill>
                <a:latin typeface=".VnArial Narrow" panose="020B7200000000000000" pitchFamily="34" charset="0"/>
              </a:rPr>
              <a:t> </a:t>
            </a:r>
            <a:r>
              <a:rPr lang="en-US" altLang="en-US" sz="2000" b="1" dirty="0" err="1">
                <a:solidFill>
                  <a:srgbClr val="000000"/>
                </a:solidFill>
                <a:latin typeface=".VnArial Narrow" panose="020B7200000000000000" pitchFamily="34" charset="0"/>
              </a:rPr>
              <a:t>ra</a:t>
            </a:r>
            <a:r>
              <a:rPr lang="en-US" altLang="en-US" sz="2000" b="1" dirty="0">
                <a:solidFill>
                  <a:srgbClr val="000000"/>
                </a:solidFill>
                <a:latin typeface=".VnArial Narrow" panose="020B7200000000000000" pitchFamily="34" charset="0"/>
              </a:rPr>
              <a:t> </a:t>
            </a:r>
            <a:r>
              <a:rPr lang="en-US" altLang="en-US" sz="2000" b="1" dirty="0" err="1">
                <a:solidFill>
                  <a:srgbClr val="000000"/>
                </a:solidFill>
                <a:latin typeface=".VnArial Narrow" panose="020B7200000000000000" pitchFamily="34" charset="0"/>
              </a:rPr>
              <a:t>quy</a:t>
            </a:r>
            <a:r>
              <a:rPr lang="en-US" altLang="en-US" sz="2000" b="1" dirty="0">
                <a:solidFill>
                  <a:srgbClr val="000000"/>
                </a:solidFill>
                <a:latin typeface=".VnArial Narrow" panose="020B7200000000000000" pitchFamily="34" charset="0"/>
              </a:rPr>
              <a:t> </a:t>
            </a:r>
            <a:r>
              <a:rPr lang="en-US" altLang="en-US" sz="2000" b="1" dirty="0" err="1">
                <a:solidFill>
                  <a:srgbClr val="000000"/>
                </a:solidFill>
                <a:latin typeface=".VnArial Narrow" panose="020B7200000000000000" pitchFamily="34" charset="0"/>
              </a:rPr>
              <a:t>luËt</a:t>
            </a:r>
            <a:r>
              <a:rPr lang="en-US" altLang="en-US" sz="2000" b="1" dirty="0">
                <a:solidFill>
                  <a:srgbClr val="000000"/>
                </a:solidFill>
                <a:latin typeface=".VnArial Narrow" panose="020B7200000000000000" pitchFamily="34" charset="0"/>
              </a:rPr>
              <a:t> </a:t>
            </a:r>
            <a:r>
              <a:rPr lang="en-US" altLang="en-US" sz="2000" b="1" dirty="0" err="1">
                <a:solidFill>
                  <a:srgbClr val="000000"/>
                </a:solidFill>
                <a:latin typeface=".VnArial Narrow" panose="020B7200000000000000" pitchFamily="34" charset="0"/>
              </a:rPr>
              <a:t>liªn</a:t>
            </a:r>
            <a:r>
              <a:rPr lang="en-US" altLang="en-US" sz="2000" b="1" dirty="0">
                <a:solidFill>
                  <a:srgbClr val="000000"/>
                </a:solidFill>
                <a:latin typeface=".VnArial Narrow" panose="020B7200000000000000" pitchFamily="34" charset="0"/>
              </a:rPr>
              <a:t> </a:t>
            </a:r>
            <a:r>
              <a:rPr lang="en-US" altLang="en-US" sz="2000" b="1" dirty="0" err="1">
                <a:solidFill>
                  <a:srgbClr val="000000"/>
                </a:solidFill>
                <a:latin typeface=".VnArial Narrow" panose="020B7200000000000000" pitchFamily="34" charset="0"/>
              </a:rPr>
              <a:t>kÕt</a:t>
            </a:r>
            <a:r>
              <a:rPr lang="en-US" altLang="en-US" sz="2000" b="1" dirty="0">
                <a:solidFill>
                  <a:srgbClr val="000000"/>
                </a:solidFill>
                <a:latin typeface=".VnArial Narrow" panose="020B7200000000000000" pitchFamily="34" charset="0"/>
              </a:rPr>
              <a:t> gen, </a:t>
            </a:r>
            <a:r>
              <a:rPr lang="en-US" altLang="en-US" sz="2000" b="1" dirty="0" err="1">
                <a:solidFill>
                  <a:srgbClr val="000000"/>
                </a:solidFill>
                <a:latin typeface=".VnArial Narrow" panose="020B7200000000000000" pitchFamily="34" charset="0"/>
              </a:rPr>
              <a:t>Moocgan</a:t>
            </a:r>
            <a:r>
              <a:rPr lang="en-US" altLang="en-US" sz="2000" b="1" dirty="0">
                <a:solidFill>
                  <a:srgbClr val="000000"/>
                </a:solidFill>
                <a:latin typeface=".VnArial Narrow" panose="020B7200000000000000" pitchFamily="34" charset="0"/>
              </a:rPr>
              <a:t> ®· </a:t>
            </a:r>
            <a:r>
              <a:rPr lang="en-US" altLang="en-US" sz="2000" b="1" dirty="0" err="1">
                <a:solidFill>
                  <a:srgbClr val="000000"/>
                </a:solidFill>
                <a:latin typeface=".VnArial Narrow" panose="020B7200000000000000" pitchFamily="34" charset="0"/>
              </a:rPr>
              <a:t>thùc</a:t>
            </a:r>
            <a:r>
              <a:rPr lang="en-US" altLang="en-US" sz="2000" b="1" dirty="0">
                <a:solidFill>
                  <a:srgbClr val="000000"/>
                </a:solidFill>
                <a:latin typeface=".VnArial Narrow" panose="020B7200000000000000" pitchFamily="34" charset="0"/>
              </a:rPr>
              <a:t> </a:t>
            </a:r>
            <a:r>
              <a:rPr lang="en-US" altLang="en-US" sz="2000" b="1" dirty="0" err="1">
                <a:solidFill>
                  <a:srgbClr val="000000"/>
                </a:solidFill>
                <a:latin typeface=".VnArial Narrow" panose="020B7200000000000000" pitchFamily="34" charset="0"/>
              </a:rPr>
              <a:t>hiÖn</a:t>
            </a:r>
            <a:r>
              <a:rPr lang="en-US" altLang="en-US" sz="2000" b="1" dirty="0">
                <a:solidFill>
                  <a:srgbClr val="000000"/>
                </a:solidFill>
                <a:latin typeface=".VnArial Narrow" panose="020B7200000000000000" pitchFamily="34" charset="0"/>
              </a:rPr>
              <a:t>:</a:t>
            </a:r>
          </a:p>
          <a:p>
            <a:pPr eaLnBrk="1" fontAlgn="base" hangingPunct="1">
              <a:spcBef>
                <a:spcPct val="0"/>
              </a:spcBef>
              <a:spcAft>
                <a:spcPct val="0"/>
              </a:spcAft>
            </a:pPr>
            <a:r>
              <a:rPr lang="en-US" altLang="en-US" sz="1900" b="1" dirty="0">
                <a:solidFill>
                  <a:srgbClr val="000000"/>
                </a:solidFill>
                <a:latin typeface=".VnTime" panose="020B7200000000000000" pitchFamily="34" charset="0"/>
              </a:rPr>
              <a:t>A. Cho </a:t>
            </a:r>
            <a:r>
              <a:rPr lang="en-US" altLang="en-US" sz="1900" b="1" dirty="0" err="1">
                <a:solidFill>
                  <a:srgbClr val="000000"/>
                </a:solidFill>
                <a:latin typeface=".VnTime" panose="020B7200000000000000" pitchFamily="34" charset="0"/>
              </a:rPr>
              <a:t>ruåi</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ùc</a:t>
            </a:r>
            <a:r>
              <a:rPr lang="en-US" altLang="en-US" sz="1900" b="1" dirty="0">
                <a:solidFill>
                  <a:srgbClr val="000000"/>
                </a:solidFill>
                <a:latin typeface=".VnTime" panose="020B7200000000000000" pitchFamily="34" charset="0"/>
              </a:rPr>
              <a:t> vµ </a:t>
            </a:r>
            <a:r>
              <a:rPr lang="en-US" altLang="en-US" sz="1900" b="1" dirty="0" err="1">
                <a:solidFill>
                  <a:srgbClr val="000000"/>
                </a:solidFill>
                <a:latin typeface=".VnTime" panose="020B7200000000000000" pitchFamily="34" charset="0"/>
              </a:rPr>
              <a:t>ruåi</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c¸i</a:t>
            </a:r>
            <a:r>
              <a:rPr lang="en-US" altLang="en-US" sz="1900" b="1" dirty="0">
                <a:solidFill>
                  <a:srgbClr val="000000"/>
                </a:solidFill>
                <a:latin typeface=".VnTime" panose="020B7200000000000000" pitchFamily="34" charset="0"/>
              </a:rPr>
              <a:t> F</a:t>
            </a:r>
            <a:r>
              <a:rPr lang="en-US" altLang="en-US" sz="1900" b="1" baseline="-25000" dirty="0">
                <a:solidFill>
                  <a:srgbClr val="000000"/>
                </a:solidFill>
                <a:latin typeface=".VnTime" panose="020B7200000000000000" pitchFamily="34" charset="0"/>
              </a:rPr>
              <a:t>1</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th©n</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x¸m</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c¸nh</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dµi</a:t>
            </a:r>
            <a:r>
              <a:rPr lang="en-US" altLang="en-US" sz="1900" b="1" dirty="0">
                <a:solidFill>
                  <a:srgbClr val="000000"/>
                </a:solidFill>
                <a:latin typeface=".VnTime" panose="020B7200000000000000" pitchFamily="34" charset="0"/>
              </a:rPr>
              <a:t> t¹p </a:t>
            </a:r>
            <a:r>
              <a:rPr lang="en-US" altLang="en-US" sz="1900" b="1" dirty="0" err="1">
                <a:solidFill>
                  <a:srgbClr val="000000"/>
                </a:solidFill>
                <a:latin typeface=".VnTime" panose="020B7200000000000000" pitchFamily="34" charset="0"/>
              </a:rPr>
              <a:t>giao</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víi</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nhau</a:t>
            </a:r>
            <a:r>
              <a:rPr lang="en-US" altLang="en-US" sz="1900" b="1" dirty="0">
                <a:solidFill>
                  <a:srgbClr val="000000"/>
                </a:solidFill>
                <a:latin typeface=".VnTime" panose="020B7200000000000000" pitchFamily="34" charset="0"/>
              </a:rPr>
              <a:t>. 			</a:t>
            </a:r>
          </a:p>
          <a:p>
            <a:pPr eaLnBrk="1" fontAlgn="base" hangingPunct="1">
              <a:spcBef>
                <a:spcPct val="0"/>
              </a:spcBef>
              <a:spcAft>
                <a:spcPct val="0"/>
              </a:spcAft>
            </a:pPr>
            <a:r>
              <a:rPr lang="en-US" altLang="en-US" sz="1900" b="1" dirty="0">
                <a:solidFill>
                  <a:srgbClr val="000000"/>
                </a:solidFill>
                <a:latin typeface=".VnTime" panose="020B7200000000000000" pitchFamily="34" charset="0"/>
              </a:rPr>
              <a:t>B. Cho </a:t>
            </a:r>
            <a:r>
              <a:rPr lang="en-US" altLang="en-US" sz="1900" b="1" dirty="0" err="1">
                <a:solidFill>
                  <a:srgbClr val="000000"/>
                </a:solidFill>
                <a:latin typeface=".VnTime" panose="020B7200000000000000" pitchFamily="34" charset="0"/>
              </a:rPr>
              <a:t>ruåi</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ùc</a:t>
            </a:r>
            <a:r>
              <a:rPr lang="en-US" altLang="en-US" sz="1900" b="1" dirty="0">
                <a:solidFill>
                  <a:srgbClr val="000000"/>
                </a:solidFill>
                <a:latin typeface=".VnTime" panose="020B7200000000000000" pitchFamily="34" charset="0"/>
              </a:rPr>
              <a:t> F</a:t>
            </a:r>
            <a:r>
              <a:rPr lang="en-US" altLang="en-US" sz="1900" b="1" baseline="-25000" dirty="0">
                <a:solidFill>
                  <a:srgbClr val="000000"/>
                </a:solidFill>
                <a:latin typeface=".VnTime" panose="020B7200000000000000" pitchFamily="34" charset="0"/>
              </a:rPr>
              <a:t>1</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th©n</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x¸m</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c¸nh</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dµi</a:t>
            </a:r>
            <a:r>
              <a:rPr lang="en-US" altLang="en-US" sz="1900" b="1" dirty="0">
                <a:solidFill>
                  <a:srgbClr val="000000"/>
                </a:solidFill>
                <a:latin typeface=".VnTime" panose="020B7200000000000000" pitchFamily="34" charset="0"/>
              </a:rPr>
              <a:t> t¹p </a:t>
            </a:r>
            <a:r>
              <a:rPr lang="en-US" altLang="en-US" sz="1900" b="1" dirty="0" err="1">
                <a:solidFill>
                  <a:srgbClr val="000000"/>
                </a:solidFill>
                <a:latin typeface=".VnTime" panose="020B7200000000000000" pitchFamily="34" charset="0"/>
              </a:rPr>
              <a:t>giao</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víi</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ruåi</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c¸i</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th©n</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en</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c¸nh</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côt</a:t>
            </a:r>
            <a:r>
              <a:rPr lang="en-US" altLang="en-US" sz="1900" b="1" dirty="0">
                <a:solidFill>
                  <a:srgbClr val="000000"/>
                </a:solidFill>
                <a:latin typeface=".VnTime" panose="020B7200000000000000" pitchFamily="34" charset="0"/>
              </a:rPr>
              <a:t>.</a:t>
            </a:r>
          </a:p>
          <a:p>
            <a:pPr eaLnBrk="1" fontAlgn="base" hangingPunct="1">
              <a:spcBef>
                <a:spcPct val="0"/>
              </a:spcBef>
              <a:spcAft>
                <a:spcPct val="0"/>
              </a:spcAft>
            </a:pPr>
            <a:r>
              <a:rPr lang="en-US" altLang="en-US" sz="1900" b="1" dirty="0">
                <a:solidFill>
                  <a:srgbClr val="000000"/>
                </a:solidFill>
                <a:latin typeface=".VnTime" panose="020B7200000000000000" pitchFamily="34" charset="0"/>
              </a:rPr>
              <a:t>C. Cho </a:t>
            </a:r>
            <a:r>
              <a:rPr lang="en-US" altLang="en-US" sz="1900" b="1" dirty="0" err="1">
                <a:solidFill>
                  <a:srgbClr val="000000"/>
                </a:solidFill>
                <a:latin typeface=".VnTime" panose="020B7200000000000000" pitchFamily="34" charset="0"/>
              </a:rPr>
              <a:t>ruåi</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c¸i</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th©n</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x¸m</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c¸nh</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dµi</a:t>
            </a:r>
            <a:r>
              <a:rPr lang="en-US" altLang="en-US" sz="1900" b="1" dirty="0">
                <a:solidFill>
                  <a:srgbClr val="000000"/>
                </a:solidFill>
                <a:latin typeface=".VnTime" panose="020B7200000000000000" pitchFamily="34" charset="0"/>
              </a:rPr>
              <a:t> t¹p </a:t>
            </a:r>
            <a:r>
              <a:rPr lang="en-US" altLang="en-US" sz="1900" b="1" dirty="0" err="1">
                <a:solidFill>
                  <a:srgbClr val="000000"/>
                </a:solidFill>
                <a:latin typeface=".VnTime" panose="020B7200000000000000" pitchFamily="34" charset="0"/>
              </a:rPr>
              <a:t>giao</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víi</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ruåi</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ùc</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th©n</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en</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c¸nh</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côt</a:t>
            </a:r>
            <a:r>
              <a:rPr lang="en-US" altLang="en-US" sz="1900" b="1" dirty="0">
                <a:solidFill>
                  <a:srgbClr val="000000"/>
                </a:solidFill>
                <a:latin typeface=".VnTime" panose="020B7200000000000000" pitchFamily="34" charset="0"/>
              </a:rPr>
              <a:t>.		</a:t>
            </a:r>
          </a:p>
          <a:p>
            <a:pPr eaLnBrk="1" fontAlgn="base" hangingPunct="1">
              <a:spcBef>
                <a:spcPct val="0"/>
              </a:spcBef>
              <a:spcAft>
                <a:spcPct val="0"/>
              </a:spcAft>
            </a:pPr>
            <a:r>
              <a:rPr lang="en-US" altLang="en-US" sz="1900" b="1" dirty="0">
                <a:solidFill>
                  <a:srgbClr val="000000"/>
                </a:solidFill>
                <a:latin typeface=".VnTime" panose="020B7200000000000000" pitchFamily="34" charset="0"/>
              </a:rPr>
              <a:t>D. Cho </a:t>
            </a:r>
            <a:r>
              <a:rPr lang="en-US" altLang="en-US" sz="1900" b="1" dirty="0" err="1">
                <a:solidFill>
                  <a:srgbClr val="000000"/>
                </a:solidFill>
                <a:latin typeface=".VnTime" panose="020B7200000000000000" pitchFamily="34" charset="0"/>
              </a:rPr>
              <a:t>ruåi</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ùc</a:t>
            </a:r>
            <a:r>
              <a:rPr lang="en-US" altLang="en-US" sz="1900" b="1" dirty="0">
                <a:solidFill>
                  <a:srgbClr val="000000"/>
                </a:solidFill>
                <a:latin typeface=".VnTime" panose="020B7200000000000000" pitchFamily="34" charset="0"/>
              </a:rPr>
              <a:t> vµ </a:t>
            </a:r>
            <a:r>
              <a:rPr lang="en-US" altLang="en-US" sz="1900" b="1" dirty="0" err="1">
                <a:solidFill>
                  <a:srgbClr val="000000"/>
                </a:solidFill>
                <a:latin typeface=".VnTime" panose="020B7200000000000000" pitchFamily="34" charset="0"/>
              </a:rPr>
              <a:t>ruåi</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c¸i</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th©n</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en</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c¸nh</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côt</a:t>
            </a:r>
            <a:r>
              <a:rPr lang="en-US" altLang="en-US" sz="1900" b="1" dirty="0">
                <a:solidFill>
                  <a:srgbClr val="000000"/>
                </a:solidFill>
                <a:latin typeface=".VnTime" panose="020B7200000000000000" pitchFamily="34" charset="0"/>
              </a:rPr>
              <a:t> t¹p </a:t>
            </a:r>
            <a:r>
              <a:rPr lang="en-US" altLang="en-US" sz="1900" b="1" dirty="0" err="1">
                <a:solidFill>
                  <a:srgbClr val="000000"/>
                </a:solidFill>
                <a:latin typeface=".VnTime" panose="020B7200000000000000" pitchFamily="34" charset="0"/>
              </a:rPr>
              <a:t>giao</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víi</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nhau</a:t>
            </a:r>
            <a:r>
              <a:rPr lang="en-US" altLang="en-US" sz="1900" b="1" dirty="0">
                <a:solidFill>
                  <a:srgbClr val="000000"/>
                </a:solidFill>
                <a:latin typeface=".VnTime" panose="020B7200000000000000" pitchFamily="34" charset="0"/>
              </a:rPr>
              <a:t>.</a:t>
            </a:r>
          </a:p>
        </p:txBody>
      </p:sp>
      <p:sp>
        <p:nvSpPr>
          <p:cNvPr id="64520" name="Rectangle 8">
            <a:extLst>
              <a:ext uri="{FF2B5EF4-FFF2-40B4-BE49-F238E27FC236}">
                <a16:creationId xmlns:a16="http://schemas.microsoft.com/office/drawing/2014/main" id="{88863FA3-1303-C0F1-FE36-43D96E90482E}"/>
              </a:ext>
            </a:extLst>
          </p:cNvPr>
          <p:cNvSpPr>
            <a:spLocks noChangeArrowheads="1"/>
          </p:cNvSpPr>
          <p:nvPr/>
        </p:nvSpPr>
        <p:spPr bwMode="auto">
          <a:xfrm>
            <a:off x="1752600" y="5105400"/>
            <a:ext cx="79248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r>
              <a:rPr lang="en-US" altLang="en-US" sz="2000" b="1" u="sng">
                <a:solidFill>
                  <a:srgbClr val="000000"/>
                </a:solidFill>
                <a:latin typeface="Times New Roman" panose="02020603050405020304" pitchFamily="18" charset="0"/>
                <a:cs typeface="Times New Roman" panose="02020603050405020304" pitchFamily="18" charset="0"/>
              </a:rPr>
              <a:t>Câu 4:</a:t>
            </a:r>
            <a:r>
              <a:rPr lang="en-US" altLang="en-US" sz="2000" b="1">
                <a:solidFill>
                  <a:srgbClr val="000000"/>
                </a:solidFill>
                <a:latin typeface="Times New Roman" panose="02020603050405020304" pitchFamily="18" charset="0"/>
                <a:cs typeface="Times New Roman" panose="02020603050405020304" pitchFamily="18" charset="0"/>
              </a:rPr>
              <a:t> Hiện tượng liên kết gen có ý nghĩa gì?</a:t>
            </a:r>
          </a:p>
          <a:p>
            <a:pPr eaLnBrk="1" fontAlgn="base" hangingPunct="1">
              <a:spcBef>
                <a:spcPct val="0"/>
              </a:spcBef>
              <a:spcAft>
                <a:spcPct val="0"/>
              </a:spcAft>
            </a:pPr>
            <a:r>
              <a:rPr lang="en-US" altLang="en-US" sz="1900" b="1">
                <a:solidFill>
                  <a:srgbClr val="000000"/>
                </a:solidFill>
                <a:latin typeface="Times New Roman" panose="02020603050405020304" pitchFamily="18" charset="0"/>
                <a:cs typeface="Times New Roman" panose="02020603050405020304" pitchFamily="18" charset="0"/>
              </a:rPr>
              <a:t>A. Làm tăng tính đa dạng của sinh giới.	</a:t>
            </a:r>
          </a:p>
          <a:p>
            <a:pPr eaLnBrk="1" fontAlgn="base" hangingPunct="1">
              <a:spcBef>
                <a:spcPct val="0"/>
              </a:spcBef>
              <a:spcAft>
                <a:spcPct val="0"/>
              </a:spcAft>
            </a:pPr>
            <a:r>
              <a:rPr lang="en-US" altLang="en-US" sz="1900" b="1">
                <a:solidFill>
                  <a:srgbClr val="000000"/>
                </a:solidFill>
                <a:latin typeface="Times New Roman" panose="02020603050405020304" pitchFamily="18" charset="0"/>
                <a:cs typeface="Times New Roman" panose="02020603050405020304" pitchFamily="18" charset="0"/>
              </a:rPr>
              <a:t>B. Hạn chế sự xuất hiện biến dị tổ hợp.	 </a:t>
            </a:r>
          </a:p>
          <a:p>
            <a:pPr eaLnBrk="1" fontAlgn="base" hangingPunct="1">
              <a:spcBef>
                <a:spcPct val="0"/>
              </a:spcBef>
              <a:spcAft>
                <a:spcPct val="0"/>
              </a:spcAft>
            </a:pPr>
            <a:r>
              <a:rPr lang="en-US" altLang="en-US" sz="1900" b="1">
                <a:solidFill>
                  <a:srgbClr val="000000"/>
                </a:solidFill>
                <a:latin typeface="Times New Roman" panose="02020603050405020304" pitchFamily="18" charset="0"/>
                <a:cs typeface="Times New Roman" panose="02020603050405020304" pitchFamily="18" charset="0"/>
              </a:rPr>
              <a:t>C. Đảm bảo sự di truyền bền vững của từng nhóm gen quý.</a:t>
            </a:r>
          </a:p>
          <a:p>
            <a:pPr eaLnBrk="1" fontAlgn="base" hangingPunct="1">
              <a:spcBef>
                <a:spcPct val="0"/>
              </a:spcBef>
              <a:spcAft>
                <a:spcPct val="0"/>
              </a:spcAft>
            </a:pPr>
            <a:r>
              <a:rPr lang="en-US" altLang="en-US" sz="1900" b="1">
                <a:solidFill>
                  <a:srgbClr val="000000"/>
                </a:solidFill>
                <a:latin typeface="Times New Roman" panose="02020603050405020304" pitchFamily="18" charset="0"/>
                <a:cs typeface="Times New Roman" panose="02020603050405020304" pitchFamily="18" charset="0"/>
              </a:rPr>
              <a:t>D. Cả B, C đều đúng.</a:t>
            </a:r>
          </a:p>
          <a:p>
            <a:pPr eaLnBrk="1" fontAlgn="base" hangingPunct="1">
              <a:spcBef>
                <a:spcPct val="0"/>
              </a:spcBef>
              <a:spcAft>
                <a:spcPct val="0"/>
              </a:spcAft>
            </a:pPr>
            <a:endParaRPr lang="en-US" altLang="en-US" sz="1900" b="1">
              <a:solidFill>
                <a:srgbClr val="000000"/>
              </a:solidFill>
              <a:latin typeface="Times New Roman" panose="02020603050405020304" pitchFamily="18" charset="0"/>
              <a:cs typeface="Times New Roman" panose="02020603050405020304" pitchFamily="18" charset="0"/>
            </a:endParaRPr>
          </a:p>
        </p:txBody>
      </p:sp>
      <p:sp>
        <p:nvSpPr>
          <p:cNvPr id="64525" name="Rectangle 13">
            <a:extLst>
              <a:ext uri="{FF2B5EF4-FFF2-40B4-BE49-F238E27FC236}">
                <a16:creationId xmlns:a16="http://schemas.microsoft.com/office/drawing/2014/main" id="{13E3F20A-1BCA-EA0A-2D44-38E517EE27DB}"/>
              </a:ext>
            </a:extLst>
          </p:cNvPr>
          <p:cNvSpPr>
            <a:spLocks noChangeArrowheads="1"/>
          </p:cNvSpPr>
          <p:nvPr/>
        </p:nvSpPr>
        <p:spPr bwMode="auto">
          <a:xfrm>
            <a:off x="1752600" y="990600"/>
            <a:ext cx="8610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r>
              <a:rPr lang="en-US" altLang="en-US" sz="2000" b="1" u="sng" dirty="0" err="1">
                <a:solidFill>
                  <a:srgbClr val="000000"/>
                </a:solidFill>
                <a:latin typeface="Times New Roman" panose="02020603050405020304" pitchFamily="18" charset="0"/>
                <a:cs typeface="Times New Roman" panose="02020603050405020304" pitchFamily="18" charset="0"/>
              </a:rPr>
              <a:t>Câu</a:t>
            </a:r>
            <a:r>
              <a:rPr lang="en-US" altLang="en-US" sz="2000" b="1" u="sng" dirty="0">
                <a:solidFill>
                  <a:srgbClr val="000000"/>
                </a:solidFill>
                <a:latin typeface="Times New Roman" panose="02020603050405020304" pitchFamily="18" charset="0"/>
                <a:cs typeface="Times New Roman" panose="02020603050405020304" pitchFamily="18" charset="0"/>
              </a:rPr>
              <a:t> 1:</a:t>
            </a:r>
            <a:r>
              <a:rPr lang="en-US" altLang="en-US" sz="2000" b="1" dirty="0">
                <a:solidFill>
                  <a:srgbClr val="000000"/>
                </a:solidFill>
                <a:latin typeface="Times New Roman" panose="02020603050405020304" pitchFamily="18" charset="0"/>
                <a:cs typeface="Times New Roman" panose="02020603050405020304" pitchFamily="18" charset="0"/>
              </a:rPr>
              <a:t> </a:t>
            </a:r>
            <a:r>
              <a:rPr lang="en-US" altLang="en-US" sz="2000" b="1" dirty="0" err="1">
                <a:solidFill>
                  <a:srgbClr val="000000"/>
                </a:solidFill>
                <a:latin typeface="Times New Roman" panose="02020603050405020304" pitchFamily="18" charset="0"/>
                <a:cs typeface="Times New Roman" panose="02020603050405020304" pitchFamily="18" charset="0"/>
              </a:rPr>
              <a:t>Ruồi</a:t>
            </a:r>
            <a:r>
              <a:rPr lang="en-US" altLang="en-US" sz="2000" b="1" dirty="0">
                <a:solidFill>
                  <a:srgbClr val="000000"/>
                </a:solidFill>
                <a:latin typeface="Times New Roman" panose="02020603050405020304" pitchFamily="18" charset="0"/>
                <a:cs typeface="Times New Roman" panose="02020603050405020304" pitchFamily="18" charset="0"/>
              </a:rPr>
              <a:t> </a:t>
            </a:r>
            <a:r>
              <a:rPr lang="en-US" altLang="en-US" sz="2000" b="1" dirty="0" err="1">
                <a:solidFill>
                  <a:srgbClr val="000000"/>
                </a:solidFill>
                <a:latin typeface="Times New Roman" panose="02020603050405020304" pitchFamily="18" charset="0"/>
                <a:cs typeface="Times New Roman" panose="02020603050405020304" pitchFamily="18" charset="0"/>
              </a:rPr>
              <a:t>giấm</a:t>
            </a:r>
            <a:r>
              <a:rPr lang="en-US" altLang="en-US" sz="2000" b="1" dirty="0">
                <a:solidFill>
                  <a:srgbClr val="000000"/>
                </a:solidFill>
                <a:latin typeface="Times New Roman" panose="02020603050405020304" pitchFamily="18" charset="0"/>
                <a:cs typeface="Times New Roman" panose="02020603050405020304" pitchFamily="18" charset="0"/>
              </a:rPr>
              <a:t> </a:t>
            </a:r>
            <a:r>
              <a:rPr lang="en-US" altLang="en-US" sz="2000" b="1" dirty="0" err="1">
                <a:solidFill>
                  <a:srgbClr val="000000"/>
                </a:solidFill>
                <a:latin typeface="Times New Roman" panose="02020603050405020304" pitchFamily="18" charset="0"/>
                <a:cs typeface="Times New Roman" panose="02020603050405020304" pitchFamily="18" charset="0"/>
              </a:rPr>
              <a:t>được</a:t>
            </a:r>
            <a:r>
              <a:rPr lang="en-US" altLang="en-US" sz="2000" b="1" dirty="0">
                <a:solidFill>
                  <a:srgbClr val="000000"/>
                </a:solidFill>
                <a:latin typeface="Times New Roman" panose="02020603050405020304" pitchFamily="18" charset="0"/>
                <a:cs typeface="Times New Roman" panose="02020603050405020304" pitchFamily="18" charset="0"/>
              </a:rPr>
              <a:t> </a:t>
            </a:r>
            <a:r>
              <a:rPr lang="en-US" altLang="en-US" sz="2000" b="1" dirty="0" err="1">
                <a:solidFill>
                  <a:srgbClr val="000000"/>
                </a:solidFill>
                <a:latin typeface="Times New Roman" panose="02020603050405020304" pitchFamily="18" charset="0"/>
                <a:cs typeface="Times New Roman" panose="02020603050405020304" pitchFamily="18" charset="0"/>
              </a:rPr>
              <a:t>xem</a:t>
            </a:r>
            <a:r>
              <a:rPr lang="en-US" altLang="en-US" sz="2000" b="1" dirty="0">
                <a:solidFill>
                  <a:srgbClr val="000000"/>
                </a:solidFill>
                <a:latin typeface="Times New Roman" panose="02020603050405020304" pitchFamily="18" charset="0"/>
                <a:cs typeface="Times New Roman" panose="02020603050405020304" pitchFamily="18" charset="0"/>
              </a:rPr>
              <a:t> </a:t>
            </a:r>
            <a:r>
              <a:rPr lang="en-US" altLang="en-US" sz="2000" b="1" dirty="0" err="1">
                <a:solidFill>
                  <a:srgbClr val="000000"/>
                </a:solidFill>
                <a:latin typeface="Times New Roman" panose="02020603050405020304" pitchFamily="18" charset="0"/>
                <a:cs typeface="Times New Roman" panose="02020603050405020304" pitchFamily="18" charset="0"/>
              </a:rPr>
              <a:t>là</a:t>
            </a:r>
            <a:r>
              <a:rPr lang="en-US" altLang="en-US" sz="2000" b="1" dirty="0">
                <a:solidFill>
                  <a:srgbClr val="000000"/>
                </a:solidFill>
                <a:latin typeface="Times New Roman" panose="02020603050405020304" pitchFamily="18" charset="0"/>
                <a:cs typeface="Times New Roman" panose="02020603050405020304" pitchFamily="18" charset="0"/>
              </a:rPr>
              <a:t> </a:t>
            </a:r>
            <a:r>
              <a:rPr lang="en-US" altLang="en-US" sz="2000" b="1" dirty="0" err="1">
                <a:solidFill>
                  <a:srgbClr val="000000"/>
                </a:solidFill>
                <a:latin typeface="Times New Roman" panose="02020603050405020304" pitchFamily="18" charset="0"/>
                <a:cs typeface="Times New Roman" panose="02020603050405020304" pitchFamily="18" charset="0"/>
              </a:rPr>
              <a:t>đối</a:t>
            </a:r>
            <a:r>
              <a:rPr lang="en-US" altLang="en-US" sz="2000" b="1" dirty="0">
                <a:solidFill>
                  <a:srgbClr val="000000"/>
                </a:solidFill>
                <a:latin typeface="Times New Roman" panose="02020603050405020304" pitchFamily="18" charset="0"/>
                <a:cs typeface="Times New Roman" panose="02020603050405020304" pitchFamily="18" charset="0"/>
              </a:rPr>
              <a:t> </a:t>
            </a:r>
            <a:r>
              <a:rPr lang="en-US" altLang="en-US" sz="2000" b="1" dirty="0" err="1">
                <a:solidFill>
                  <a:srgbClr val="000000"/>
                </a:solidFill>
                <a:latin typeface="Times New Roman" panose="02020603050405020304" pitchFamily="18" charset="0"/>
                <a:cs typeface="Times New Roman" panose="02020603050405020304" pitchFamily="18" charset="0"/>
              </a:rPr>
              <a:t>tượng</a:t>
            </a:r>
            <a:r>
              <a:rPr lang="en-US" altLang="en-US" sz="2000" b="1" dirty="0">
                <a:solidFill>
                  <a:srgbClr val="000000"/>
                </a:solidFill>
                <a:latin typeface="Times New Roman" panose="02020603050405020304" pitchFamily="18" charset="0"/>
                <a:cs typeface="Times New Roman" panose="02020603050405020304" pitchFamily="18" charset="0"/>
              </a:rPr>
              <a:t> </a:t>
            </a:r>
            <a:r>
              <a:rPr lang="en-US" altLang="en-US" sz="2000" b="1" dirty="0" err="1">
                <a:solidFill>
                  <a:srgbClr val="000000"/>
                </a:solidFill>
                <a:latin typeface="Times New Roman" panose="02020603050405020304" pitchFamily="18" charset="0"/>
                <a:cs typeface="Times New Roman" panose="02020603050405020304" pitchFamily="18" charset="0"/>
              </a:rPr>
              <a:t>thuận</a:t>
            </a:r>
            <a:r>
              <a:rPr lang="en-US" altLang="en-US" sz="2000" b="1" dirty="0">
                <a:solidFill>
                  <a:srgbClr val="000000"/>
                </a:solidFill>
                <a:latin typeface="Times New Roman" panose="02020603050405020304" pitchFamily="18" charset="0"/>
                <a:cs typeface="Times New Roman" panose="02020603050405020304" pitchFamily="18" charset="0"/>
              </a:rPr>
              <a:t> </a:t>
            </a:r>
            <a:r>
              <a:rPr lang="en-US" altLang="en-US" sz="2000" b="1" dirty="0" err="1">
                <a:solidFill>
                  <a:srgbClr val="000000"/>
                </a:solidFill>
                <a:latin typeface="Times New Roman" panose="02020603050405020304" pitchFamily="18" charset="0"/>
                <a:cs typeface="Times New Roman" panose="02020603050405020304" pitchFamily="18" charset="0"/>
              </a:rPr>
              <a:t>lợi</a:t>
            </a:r>
            <a:r>
              <a:rPr lang="en-US" altLang="en-US" sz="2000" b="1" dirty="0">
                <a:solidFill>
                  <a:srgbClr val="000000"/>
                </a:solidFill>
                <a:latin typeface="Times New Roman" panose="02020603050405020304" pitchFamily="18" charset="0"/>
                <a:cs typeface="Times New Roman" panose="02020603050405020304" pitchFamily="18" charset="0"/>
              </a:rPr>
              <a:t> </a:t>
            </a:r>
            <a:r>
              <a:rPr lang="en-US" altLang="en-US" sz="2000" b="1" dirty="0" err="1">
                <a:solidFill>
                  <a:srgbClr val="000000"/>
                </a:solidFill>
                <a:latin typeface="Times New Roman" panose="02020603050405020304" pitchFamily="18" charset="0"/>
                <a:cs typeface="Times New Roman" panose="02020603050405020304" pitchFamily="18" charset="0"/>
              </a:rPr>
              <a:t>cho</a:t>
            </a:r>
            <a:r>
              <a:rPr lang="en-US" altLang="en-US" sz="2000" b="1" dirty="0">
                <a:solidFill>
                  <a:srgbClr val="000000"/>
                </a:solidFill>
                <a:latin typeface="Times New Roman" panose="02020603050405020304" pitchFamily="18" charset="0"/>
                <a:cs typeface="Times New Roman" panose="02020603050405020304" pitchFamily="18" charset="0"/>
              </a:rPr>
              <a:t> </a:t>
            </a:r>
            <a:r>
              <a:rPr lang="en-US" altLang="en-US" sz="2000" b="1" dirty="0" err="1">
                <a:solidFill>
                  <a:srgbClr val="000000"/>
                </a:solidFill>
                <a:latin typeface="Times New Roman" panose="02020603050405020304" pitchFamily="18" charset="0"/>
                <a:cs typeface="Times New Roman" panose="02020603050405020304" pitchFamily="18" charset="0"/>
              </a:rPr>
              <a:t>việc</a:t>
            </a:r>
            <a:r>
              <a:rPr lang="en-US" altLang="en-US" sz="2000" b="1" dirty="0">
                <a:solidFill>
                  <a:srgbClr val="000000"/>
                </a:solidFill>
                <a:latin typeface="Times New Roman" panose="02020603050405020304" pitchFamily="18" charset="0"/>
                <a:cs typeface="Times New Roman" panose="02020603050405020304" pitchFamily="18" charset="0"/>
              </a:rPr>
              <a:t> </a:t>
            </a:r>
            <a:r>
              <a:rPr lang="en-US" altLang="en-US" sz="2000" b="1" dirty="0" err="1">
                <a:solidFill>
                  <a:srgbClr val="000000"/>
                </a:solidFill>
                <a:latin typeface="Times New Roman" panose="02020603050405020304" pitchFamily="18" charset="0"/>
                <a:cs typeface="Times New Roman" panose="02020603050405020304" pitchFamily="18" charset="0"/>
              </a:rPr>
              <a:t>nghiên</a:t>
            </a:r>
            <a:r>
              <a:rPr lang="en-US" altLang="en-US" sz="2000" b="1" dirty="0">
                <a:solidFill>
                  <a:srgbClr val="000000"/>
                </a:solidFill>
                <a:latin typeface="Times New Roman" panose="02020603050405020304" pitchFamily="18" charset="0"/>
                <a:cs typeface="Times New Roman" panose="02020603050405020304" pitchFamily="18" charset="0"/>
              </a:rPr>
              <a:t> </a:t>
            </a:r>
            <a:r>
              <a:rPr lang="en-US" altLang="en-US" sz="2000" b="1" dirty="0" err="1">
                <a:solidFill>
                  <a:srgbClr val="000000"/>
                </a:solidFill>
                <a:latin typeface="Times New Roman" panose="02020603050405020304" pitchFamily="18" charset="0"/>
                <a:cs typeface="Times New Roman" panose="02020603050405020304" pitchFamily="18" charset="0"/>
              </a:rPr>
              <a:t>cứu</a:t>
            </a:r>
            <a:r>
              <a:rPr lang="en-US" altLang="en-US" sz="2000" b="1" dirty="0">
                <a:solidFill>
                  <a:srgbClr val="000000"/>
                </a:solidFill>
                <a:latin typeface="Times New Roman" panose="02020603050405020304" pitchFamily="18" charset="0"/>
                <a:cs typeface="Times New Roman" panose="02020603050405020304" pitchFamily="18" charset="0"/>
              </a:rPr>
              <a:t> di </a:t>
            </a:r>
          </a:p>
          <a:p>
            <a:pPr eaLnBrk="1" fontAlgn="base" hangingPunct="1">
              <a:spcBef>
                <a:spcPct val="0"/>
              </a:spcBef>
              <a:spcAft>
                <a:spcPct val="0"/>
              </a:spcAft>
            </a:pPr>
            <a:r>
              <a:rPr lang="en-US" altLang="en-US" sz="2000" b="1" dirty="0" err="1">
                <a:solidFill>
                  <a:srgbClr val="000000"/>
                </a:solidFill>
                <a:latin typeface="Times New Roman" panose="02020603050405020304" pitchFamily="18" charset="0"/>
                <a:cs typeface="Times New Roman" panose="02020603050405020304" pitchFamily="18" charset="0"/>
              </a:rPr>
              <a:t>truyền</a:t>
            </a:r>
            <a:r>
              <a:rPr lang="en-US" altLang="en-US" sz="2000" b="1" dirty="0">
                <a:solidFill>
                  <a:srgbClr val="000000"/>
                </a:solidFill>
                <a:latin typeface="Times New Roman" panose="02020603050405020304" pitchFamily="18" charset="0"/>
                <a:cs typeface="Times New Roman" panose="02020603050405020304" pitchFamily="18" charset="0"/>
              </a:rPr>
              <a:t> </a:t>
            </a:r>
            <a:r>
              <a:rPr lang="en-US" altLang="en-US" sz="2000" b="1" dirty="0" err="1">
                <a:solidFill>
                  <a:srgbClr val="000000"/>
                </a:solidFill>
                <a:latin typeface="Times New Roman" panose="02020603050405020304" pitchFamily="18" charset="0"/>
                <a:cs typeface="Times New Roman" panose="02020603050405020304" pitchFamily="18" charset="0"/>
              </a:rPr>
              <a:t>vì</a:t>
            </a:r>
            <a:r>
              <a:rPr lang="en-US" altLang="en-US" sz="2000" b="1" dirty="0">
                <a:solidFill>
                  <a:srgbClr val="000000"/>
                </a:solidFill>
                <a:latin typeface="Times New Roman" panose="02020603050405020304" pitchFamily="18" charset="0"/>
                <a:cs typeface="Times New Roman" panose="02020603050405020304" pitchFamily="18" charset="0"/>
              </a:rPr>
              <a:t>:</a:t>
            </a:r>
          </a:p>
          <a:p>
            <a:pPr eaLnBrk="1" fontAlgn="base" hangingPunct="1">
              <a:spcBef>
                <a:spcPct val="0"/>
              </a:spcBef>
              <a:spcAft>
                <a:spcPct val="0"/>
              </a:spcAft>
            </a:pPr>
            <a:r>
              <a:rPr lang="en-US" altLang="en-US" sz="1900" b="1" dirty="0">
                <a:solidFill>
                  <a:srgbClr val="000000"/>
                </a:solidFill>
                <a:latin typeface="Times New Roman" panose="02020603050405020304" pitchFamily="18" charset="0"/>
                <a:cs typeface="Times New Roman" panose="02020603050405020304" pitchFamily="18" charset="0"/>
              </a:rPr>
              <a:t>A. </a:t>
            </a:r>
            <a:r>
              <a:rPr lang="en-US" altLang="en-US" sz="1900" b="1" dirty="0" err="1">
                <a:solidFill>
                  <a:srgbClr val="000000"/>
                </a:solidFill>
                <a:latin typeface="Times New Roman" panose="02020603050405020304" pitchFamily="18" charset="0"/>
                <a:cs typeface="Times New Roman" panose="02020603050405020304" pitchFamily="18" charset="0"/>
              </a:rPr>
              <a:t>Dễ</a:t>
            </a:r>
            <a:r>
              <a:rPr lang="en-US" altLang="en-US" sz="1900" b="1" dirty="0">
                <a:solidFill>
                  <a:srgbClr val="000000"/>
                </a:solidFill>
                <a:latin typeface="Times New Roman" panose="02020603050405020304" pitchFamily="18" charset="0"/>
                <a:cs typeface="Times New Roman" panose="02020603050405020304" pitchFamily="18" charset="0"/>
              </a:rPr>
              <a:t> </a:t>
            </a:r>
            <a:r>
              <a:rPr lang="en-US" altLang="en-US" sz="1900" b="1" dirty="0" err="1">
                <a:solidFill>
                  <a:srgbClr val="000000"/>
                </a:solidFill>
                <a:latin typeface="Times New Roman" panose="02020603050405020304" pitchFamily="18" charset="0"/>
                <a:cs typeface="Times New Roman" panose="02020603050405020304" pitchFamily="18" charset="0"/>
              </a:rPr>
              <a:t>dàng</a:t>
            </a:r>
            <a:r>
              <a:rPr lang="en-US" altLang="en-US" sz="1900" b="1" dirty="0">
                <a:solidFill>
                  <a:srgbClr val="000000"/>
                </a:solidFill>
                <a:latin typeface="Times New Roman" panose="02020603050405020304" pitchFamily="18" charset="0"/>
                <a:cs typeface="Times New Roman" panose="02020603050405020304" pitchFamily="18" charset="0"/>
              </a:rPr>
              <a:t> </a:t>
            </a:r>
            <a:r>
              <a:rPr lang="en-US" altLang="en-US" sz="1900" b="1" dirty="0" err="1">
                <a:solidFill>
                  <a:srgbClr val="000000"/>
                </a:solidFill>
                <a:latin typeface="Times New Roman" panose="02020603050405020304" pitchFamily="18" charset="0"/>
                <a:cs typeface="Times New Roman" panose="02020603050405020304" pitchFamily="18" charset="0"/>
              </a:rPr>
              <a:t>được</a:t>
            </a:r>
            <a:r>
              <a:rPr lang="en-US" altLang="en-US" sz="1900" b="1" dirty="0">
                <a:solidFill>
                  <a:srgbClr val="000000"/>
                </a:solidFill>
                <a:latin typeface="Times New Roman" panose="02020603050405020304" pitchFamily="18" charset="0"/>
                <a:cs typeface="Times New Roman" panose="02020603050405020304" pitchFamily="18" charset="0"/>
              </a:rPr>
              <a:t> </a:t>
            </a:r>
            <a:r>
              <a:rPr lang="en-US" altLang="en-US" sz="1900" b="1" dirty="0" err="1">
                <a:solidFill>
                  <a:srgbClr val="000000"/>
                </a:solidFill>
                <a:latin typeface="Times New Roman" panose="02020603050405020304" pitchFamily="18" charset="0"/>
                <a:cs typeface="Times New Roman" panose="02020603050405020304" pitchFamily="18" charset="0"/>
              </a:rPr>
              <a:t>nuôi</a:t>
            </a:r>
            <a:r>
              <a:rPr lang="en-US" altLang="en-US" sz="1900" b="1" dirty="0">
                <a:solidFill>
                  <a:srgbClr val="000000"/>
                </a:solidFill>
                <a:latin typeface="Times New Roman" panose="02020603050405020304" pitchFamily="18" charset="0"/>
                <a:cs typeface="Times New Roman" panose="02020603050405020304" pitchFamily="18" charset="0"/>
              </a:rPr>
              <a:t> </a:t>
            </a:r>
            <a:r>
              <a:rPr lang="en-US" altLang="en-US" sz="1900" b="1" dirty="0" err="1">
                <a:solidFill>
                  <a:srgbClr val="000000"/>
                </a:solidFill>
                <a:latin typeface="Times New Roman" panose="02020603050405020304" pitchFamily="18" charset="0"/>
                <a:cs typeface="Times New Roman" panose="02020603050405020304" pitchFamily="18" charset="0"/>
              </a:rPr>
              <a:t>trong</a:t>
            </a:r>
            <a:r>
              <a:rPr lang="en-US" altLang="en-US" sz="1900" b="1" dirty="0">
                <a:solidFill>
                  <a:srgbClr val="000000"/>
                </a:solidFill>
                <a:latin typeface="Times New Roman" panose="02020603050405020304" pitchFamily="18" charset="0"/>
                <a:cs typeface="Times New Roman" panose="02020603050405020304" pitchFamily="18" charset="0"/>
              </a:rPr>
              <a:t> </a:t>
            </a:r>
            <a:r>
              <a:rPr lang="en-US" altLang="en-US" sz="1900" b="1" dirty="0" err="1">
                <a:solidFill>
                  <a:srgbClr val="000000"/>
                </a:solidFill>
                <a:latin typeface="Times New Roman" panose="02020603050405020304" pitchFamily="18" charset="0"/>
                <a:cs typeface="Times New Roman" panose="02020603050405020304" pitchFamily="18" charset="0"/>
              </a:rPr>
              <a:t>ống</a:t>
            </a:r>
            <a:r>
              <a:rPr lang="en-US" altLang="en-US" sz="1900" b="1" dirty="0">
                <a:solidFill>
                  <a:srgbClr val="000000"/>
                </a:solidFill>
                <a:latin typeface="Times New Roman" panose="02020603050405020304" pitchFamily="18" charset="0"/>
                <a:cs typeface="Times New Roman" panose="02020603050405020304" pitchFamily="18" charset="0"/>
              </a:rPr>
              <a:t> </a:t>
            </a:r>
            <a:r>
              <a:rPr lang="en-US" altLang="en-US" sz="1900" b="1" dirty="0" err="1">
                <a:solidFill>
                  <a:srgbClr val="000000"/>
                </a:solidFill>
                <a:latin typeface="Times New Roman" panose="02020603050405020304" pitchFamily="18" charset="0"/>
                <a:cs typeface="Times New Roman" panose="02020603050405020304" pitchFamily="18" charset="0"/>
              </a:rPr>
              <a:t>nghiệm</a:t>
            </a:r>
            <a:r>
              <a:rPr lang="en-US" altLang="en-US" sz="1900" b="1" dirty="0">
                <a:solidFill>
                  <a:srgbClr val="000000"/>
                </a:solidFill>
                <a:latin typeface="Times New Roman" panose="02020603050405020304" pitchFamily="18" charset="0"/>
                <a:cs typeface="Times New Roman" panose="02020603050405020304" pitchFamily="18" charset="0"/>
              </a:rPr>
              <a:t>. 	B. </a:t>
            </a:r>
            <a:r>
              <a:rPr lang="en-US" altLang="en-US" sz="1900" b="1" dirty="0" err="1">
                <a:solidFill>
                  <a:srgbClr val="000000"/>
                </a:solidFill>
                <a:latin typeface="Times New Roman" panose="02020603050405020304" pitchFamily="18" charset="0"/>
                <a:cs typeface="Times New Roman" panose="02020603050405020304" pitchFamily="18" charset="0"/>
              </a:rPr>
              <a:t>Đẻ</a:t>
            </a:r>
            <a:r>
              <a:rPr lang="en-US" altLang="en-US" sz="1900" b="1" dirty="0">
                <a:solidFill>
                  <a:srgbClr val="000000"/>
                </a:solidFill>
                <a:latin typeface="Times New Roman" panose="02020603050405020304" pitchFamily="18" charset="0"/>
                <a:cs typeface="Times New Roman" panose="02020603050405020304" pitchFamily="18" charset="0"/>
              </a:rPr>
              <a:t> </a:t>
            </a:r>
            <a:r>
              <a:rPr lang="en-US" altLang="en-US" sz="1900" b="1" dirty="0" err="1">
                <a:solidFill>
                  <a:srgbClr val="000000"/>
                </a:solidFill>
                <a:latin typeface="Times New Roman" panose="02020603050405020304" pitchFamily="18" charset="0"/>
                <a:cs typeface="Times New Roman" panose="02020603050405020304" pitchFamily="18" charset="0"/>
              </a:rPr>
              <a:t>nhiều</a:t>
            </a:r>
            <a:r>
              <a:rPr lang="en-US" altLang="en-US" sz="1900" b="1" dirty="0">
                <a:solidFill>
                  <a:srgbClr val="000000"/>
                </a:solidFill>
                <a:latin typeface="Times New Roman" panose="02020603050405020304" pitchFamily="18" charset="0"/>
                <a:cs typeface="Times New Roman" panose="02020603050405020304" pitchFamily="18" charset="0"/>
              </a:rPr>
              <a:t>, </a:t>
            </a:r>
            <a:r>
              <a:rPr lang="en-US" altLang="en-US" sz="1900" b="1" dirty="0" err="1">
                <a:solidFill>
                  <a:srgbClr val="000000"/>
                </a:solidFill>
                <a:latin typeface="Times New Roman" panose="02020603050405020304" pitchFamily="18" charset="0"/>
                <a:cs typeface="Times New Roman" panose="02020603050405020304" pitchFamily="18" charset="0"/>
              </a:rPr>
              <a:t>vòng</a:t>
            </a:r>
            <a:r>
              <a:rPr lang="en-US" altLang="en-US" sz="1900" b="1" dirty="0">
                <a:solidFill>
                  <a:srgbClr val="000000"/>
                </a:solidFill>
                <a:latin typeface="Times New Roman" panose="02020603050405020304" pitchFamily="18" charset="0"/>
                <a:cs typeface="Times New Roman" panose="02020603050405020304" pitchFamily="18" charset="0"/>
              </a:rPr>
              <a:t> </a:t>
            </a:r>
            <a:r>
              <a:rPr lang="en-US" altLang="en-US" sz="1900" b="1" dirty="0" err="1">
                <a:solidFill>
                  <a:srgbClr val="000000"/>
                </a:solidFill>
                <a:latin typeface="Times New Roman" panose="02020603050405020304" pitchFamily="18" charset="0"/>
                <a:cs typeface="Times New Roman" panose="02020603050405020304" pitchFamily="18" charset="0"/>
              </a:rPr>
              <a:t>đời</a:t>
            </a:r>
            <a:r>
              <a:rPr lang="en-US" altLang="en-US" sz="1900" b="1" dirty="0">
                <a:solidFill>
                  <a:srgbClr val="000000"/>
                </a:solidFill>
                <a:latin typeface="Times New Roman" panose="02020603050405020304" pitchFamily="18" charset="0"/>
                <a:cs typeface="Times New Roman" panose="02020603050405020304" pitchFamily="18" charset="0"/>
              </a:rPr>
              <a:t> </a:t>
            </a:r>
            <a:r>
              <a:rPr lang="en-US" altLang="en-US" sz="1900" b="1" dirty="0" err="1">
                <a:solidFill>
                  <a:srgbClr val="000000"/>
                </a:solidFill>
                <a:latin typeface="Times New Roman" panose="02020603050405020304" pitchFamily="18" charset="0"/>
                <a:cs typeface="Times New Roman" panose="02020603050405020304" pitchFamily="18" charset="0"/>
              </a:rPr>
              <a:t>ngắn</a:t>
            </a:r>
            <a:r>
              <a:rPr lang="en-US" altLang="en-US" sz="1900" b="1" dirty="0">
                <a:solidFill>
                  <a:srgbClr val="000000"/>
                </a:solidFill>
                <a:latin typeface="Times New Roman" panose="02020603050405020304" pitchFamily="18" charset="0"/>
                <a:cs typeface="Times New Roman" panose="02020603050405020304" pitchFamily="18" charset="0"/>
              </a:rPr>
              <a:t>.	 </a:t>
            </a:r>
          </a:p>
          <a:p>
            <a:pPr eaLnBrk="1" fontAlgn="base" hangingPunct="1">
              <a:spcBef>
                <a:spcPct val="0"/>
              </a:spcBef>
              <a:spcAft>
                <a:spcPct val="0"/>
              </a:spcAft>
            </a:pPr>
            <a:r>
              <a:rPr lang="en-US" altLang="en-US" sz="1900" b="1" dirty="0">
                <a:solidFill>
                  <a:srgbClr val="000000"/>
                </a:solidFill>
                <a:latin typeface="Times New Roman" panose="02020603050405020304" pitchFamily="18" charset="0"/>
                <a:cs typeface="Times New Roman" panose="02020603050405020304" pitchFamily="18" charset="0"/>
              </a:rPr>
              <a:t>C. </a:t>
            </a:r>
            <a:r>
              <a:rPr lang="en-US" altLang="en-US" sz="1900" b="1" dirty="0" err="1">
                <a:solidFill>
                  <a:srgbClr val="000000"/>
                </a:solidFill>
                <a:latin typeface="Times New Roman" panose="02020603050405020304" pitchFamily="18" charset="0"/>
                <a:cs typeface="Times New Roman" panose="02020603050405020304" pitchFamily="18" charset="0"/>
              </a:rPr>
              <a:t>Số</a:t>
            </a:r>
            <a:r>
              <a:rPr lang="en-US" altLang="en-US" sz="1900" b="1" dirty="0">
                <a:solidFill>
                  <a:srgbClr val="000000"/>
                </a:solidFill>
                <a:latin typeface="Times New Roman" panose="02020603050405020304" pitchFamily="18" charset="0"/>
                <a:cs typeface="Times New Roman" panose="02020603050405020304" pitchFamily="18" charset="0"/>
              </a:rPr>
              <a:t> NST </a:t>
            </a:r>
            <a:r>
              <a:rPr lang="en-US" altLang="en-US" sz="1900" b="1" dirty="0" err="1">
                <a:solidFill>
                  <a:srgbClr val="000000"/>
                </a:solidFill>
                <a:latin typeface="Times New Roman" panose="02020603050405020304" pitchFamily="18" charset="0"/>
                <a:cs typeface="Times New Roman" panose="02020603050405020304" pitchFamily="18" charset="0"/>
              </a:rPr>
              <a:t>ít</a:t>
            </a:r>
            <a:r>
              <a:rPr lang="en-US" altLang="en-US" sz="1900" b="1" dirty="0">
                <a:solidFill>
                  <a:srgbClr val="000000"/>
                </a:solidFill>
                <a:latin typeface="Times New Roman" panose="02020603050405020304" pitchFamily="18" charset="0"/>
                <a:cs typeface="Times New Roman" panose="02020603050405020304" pitchFamily="18" charset="0"/>
              </a:rPr>
              <a:t>, </a:t>
            </a:r>
            <a:r>
              <a:rPr lang="en-US" altLang="en-US" sz="1900" b="1" dirty="0" err="1">
                <a:solidFill>
                  <a:srgbClr val="000000"/>
                </a:solidFill>
                <a:latin typeface="Times New Roman" panose="02020603050405020304" pitchFamily="18" charset="0"/>
                <a:cs typeface="Times New Roman" panose="02020603050405020304" pitchFamily="18" charset="0"/>
              </a:rPr>
              <a:t>dễ</a:t>
            </a:r>
            <a:r>
              <a:rPr lang="en-US" altLang="en-US" sz="1900" b="1" dirty="0">
                <a:solidFill>
                  <a:srgbClr val="000000"/>
                </a:solidFill>
                <a:latin typeface="Times New Roman" panose="02020603050405020304" pitchFamily="18" charset="0"/>
                <a:cs typeface="Times New Roman" panose="02020603050405020304" pitchFamily="18" charset="0"/>
              </a:rPr>
              <a:t> </a:t>
            </a:r>
            <a:r>
              <a:rPr lang="en-US" altLang="en-US" sz="1900" b="1" dirty="0" err="1">
                <a:solidFill>
                  <a:srgbClr val="000000"/>
                </a:solidFill>
                <a:latin typeface="Times New Roman" panose="02020603050405020304" pitchFamily="18" charset="0"/>
                <a:cs typeface="Times New Roman" panose="02020603050405020304" pitchFamily="18" charset="0"/>
              </a:rPr>
              <a:t>quan</a:t>
            </a:r>
            <a:r>
              <a:rPr lang="en-US" altLang="en-US" sz="1900" b="1" dirty="0">
                <a:solidFill>
                  <a:srgbClr val="000000"/>
                </a:solidFill>
                <a:latin typeface="Times New Roman" panose="02020603050405020304" pitchFamily="18" charset="0"/>
                <a:cs typeface="Times New Roman" panose="02020603050405020304" pitchFamily="18" charset="0"/>
              </a:rPr>
              <a:t> </a:t>
            </a:r>
            <a:r>
              <a:rPr lang="en-US" altLang="en-US" sz="1900" b="1" dirty="0" err="1">
                <a:solidFill>
                  <a:srgbClr val="000000"/>
                </a:solidFill>
                <a:latin typeface="Times New Roman" panose="02020603050405020304" pitchFamily="18" charset="0"/>
                <a:cs typeface="Times New Roman" panose="02020603050405020304" pitchFamily="18" charset="0"/>
              </a:rPr>
              <a:t>sát</a:t>
            </a:r>
            <a:r>
              <a:rPr lang="en-US" altLang="en-US" sz="1900" b="1" dirty="0">
                <a:solidFill>
                  <a:srgbClr val="000000"/>
                </a:solidFill>
                <a:latin typeface="Times New Roman" panose="02020603050405020304" pitchFamily="18" charset="0"/>
                <a:cs typeface="Times New Roman" panose="02020603050405020304" pitchFamily="18" charset="0"/>
              </a:rPr>
              <a:t> </a:t>
            </a:r>
            <a:r>
              <a:rPr lang="en-US" altLang="en-US" sz="1900" b="1" dirty="0" err="1">
                <a:solidFill>
                  <a:srgbClr val="000000"/>
                </a:solidFill>
                <a:latin typeface="Times New Roman" panose="02020603050405020304" pitchFamily="18" charset="0"/>
                <a:cs typeface="Times New Roman" panose="02020603050405020304" pitchFamily="18" charset="0"/>
              </a:rPr>
              <a:t>biến</a:t>
            </a:r>
            <a:r>
              <a:rPr lang="en-US" altLang="en-US" sz="1900" b="1" dirty="0">
                <a:solidFill>
                  <a:srgbClr val="000000"/>
                </a:solidFill>
                <a:latin typeface="Times New Roman" panose="02020603050405020304" pitchFamily="18" charset="0"/>
                <a:cs typeface="Times New Roman" panose="02020603050405020304" pitchFamily="18" charset="0"/>
              </a:rPr>
              <a:t> </a:t>
            </a:r>
            <a:r>
              <a:rPr lang="en-US" altLang="en-US" sz="1900" b="1" dirty="0" err="1">
                <a:solidFill>
                  <a:srgbClr val="000000"/>
                </a:solidFill>
                <a:latin typeface="Times New Roman" panose="02020603050405020304" pitchFamily="18" charset="0"/>
                <a:cs typeface="Times New Roman" panose="02020603050405020304" pitchFamily="18" charset="0"/>
              </a:rPr>
              <a:t>dị</a:t>
            </a:r>
            <a:r>
              <a:rPr lang="en-US" altLang="en-US" sz="1900" b="1" dirty="0">
                <a:solidFill>
                  <a:srgbClr val="000000"/>
                </a:solidFill>
                <a:latin typeface="Times New Roman" panose="02020603050405020304" pitchFamily="18" charset="0"/>
                <a:cs typeface="Times New Roman" panose="02020603050405020304" pitchFamily="18" charset="0"/>
              </a:rPr>
              <a:t>.		D. </a:t>
            </a:r>
            <a:r>
              <a:rPr lang="en-US" altLang="en-US" sz="1900" b="1" dirty="0" err="1">
                <a:solidFill>
                  <a:srgbClr val="000000"/>
                </a:solidFill>
                <a:latin typeface="Times New Roman" panose="02020603050405020304" pitchFamily="18" charset="0"/>
                <a:cs typeface="Times New Roman" panose="02020603050405020304" pitchFamily="18" charset="0"/>
              </a:rPr>
              <a:t>Câu</a:t>
            </a:r>
            <a:r>
              <a:rPr lang="en-US" altLang="en-US" sz="1900" b="1" dirty="0">
                <a:solidFill>
                  <a:srgbClr val="000000"/>
                </a:solidFill>
                <a:latin typeface="Times New Roman" panose="02020603050405020304" pitchFamily="18" charset="0"/>
                <a:cs typeface="Times New Roman" panose="02020603050405020304" pitchFamily="18" charset="0"/>
              </a:rPr>
              <a:t> A, B, C </a:t>
            </a:r>
            <a:r>
              <a:rPr lang="en-US" altLang="en-US" sz="1900" b="1" dirty="0" err="1">
                <a:solidFill>
                  <a:srgbClr val="000000"/>
                </a:solidFill>
                <a:latin typeface="Times New Roman" panose="02020603050405020304" pitchFamily="18" charset="0"/>
                <a:cs typeface="Times New Roman" panose="02020603050405020304" pitchFamily="18" charset="0"/>
              </a:rPr>
              <a:t>đều</a:t>
            </a:r>
            <a:r>
              <a:rPr lang="en-US" altLang="en-US" sz="1900" b="1" dirty="0">
                <a:solidFill>
                  <a:srgbClr val="000000"/>
                </a:solidFill>
                <a:latin typeface="Times New Roman" panose="02020603050405020304" pitchFamily="18" charset="0"/>
                <a:cs typeface="Times New Roman" panose="02020603050405020304" pitchFamily="18" charset="0"/>
              </a:rPr>
              <a:t> </a:t>
            </a:r>
            <a:r>
              <a:rPr lang="en-US" altLang="en-US" sz="1900" b="1" dirty="0" err="1">
                <a:solidFill>
                  <a:srgbClr val="000000"/>
                </a:solidFill>
                <a:latin typeface="Times New Roman" panose="02020603050405020304" pitchFamily="18" charset="0"/>
                <a:cs typeface="Times New Roman" panose="02020603050405020304" pitchFamily="18" charset="0"/>
              </a:rPr>
              <a:t>đúng</a:t>
            </a:r>
            <a:r>
              <a:rPr lang="en-US" altLang="en-US" sz="1900" b="1" dirty="0">
                <a:solidFill>
                  <a:srgbClr val="000000"/>
                </a:solidFill>
                <a:latin typeface="Times New Roman" panose="02020603050405020304" pitchFamily="18" charset="0"/>
                <a:cs typeface="Times New Roman" panose="02020603050405020304" pitchFamily="18" charset="0"/>
              </a:rPr>
              <a:t>.</a:t>
            </a:r>
          </a:p>
          <a:p>
            <a:pPr eaLnBrk="1" fontAlgn="base" hangingPunct="1">
              <a:spcBef>
                <a:spcPct val="0"/>
              </a:spcBef>
              <a:spcAft>
                <a:spcPct val="0"/>
              </a:spcAft>
            </a:pPr>
            <a:endParaRPr lang="en-US" altLang="en-US" sz="1900" b="1" dirty="0">
              <a:solidFill>
                <a:srgbClr val="000000"/>
              </a:solidFill>
              <a:latin typeface="Times New Roman" panose="02020603050405020304" pitchFamily="18" charset="0"/>
              <a:cs typeface="Times New Roman" panose="02020603050405020304" pitchFamily="18" charset="0"/>
            </a:endParaRPr>
          </a:p>
        </p:txBody>
      </p:sp>
      <p:sp>
        <p:nvSpPr>
          <p:cNvPr id="64526" name="Rectangle 14">
            <a:extLst>
              <a:ext uri="{FF2B5EF4-FFF2-40B4-BE49-F238E27FC236}">
                <a16:creationId xmlns:a16="http://schemas.microsoft.com/office/drawing/2014/main" id="{9C35A873-4D2C-8523-3C1C-180D8786E0E2}"/>
              </a:ext>
            </a:extLst>
          </p:cNvPr>
          <p:cNvSpPr>
            <a:spLocks noChangeArrowheads="1"/>
          </p:cNvSpPr>
          <p:nvPr/>
        </p:nvSpPr>
        <p:spPr bwMode="auto">
          <a:xfrm>
            <a:off x="1752600" y="3581400"/>
            <a:ext cx="79248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r>
              <a:rPr lang="en-US" altLang="en-US" sz="2000" b="1" u="sng" dirty="0" err="1">
                <a:solidFill>
                  <a:srgbClr val="000000"/>
                </a:solidFill>
                <a:latin typeface=".VnTime" panose="020B7200000000000000" pitchFamily="34" charset="0"/>
              </a:rPr>
              <a:t>C©u</a:t>
            </a:r>
            <a:r>
              <a:rPr lang="en-US" altLang="en-US" sz="2000" b="1" u="sng" dirty="0">
                <a:solidFill>
                  <a:srgbClr val="000000"/>
                </a:solidFill>
                <a:latin typeface=".VnTime" panose="020B7200000000000000" pitchFamily="34" charset="0"/>
              </a:rPr>
              <a:t> 3:</a:t>
            </a:r>
            <a:r>
              <a:rPr lang="en-US" altLang="en-US" sz="2000" b="1" dirty="0">
                <a:solidFill>
                  <a:srgbClr val="000000"/>
                </a:solidFill>
                <a:latin typeface=".VnTime" panose="020B7200000000000000" pitchFamily="34" charset="0"/>
              </a:rPr>
              <a:t> </a:t>
            </a:r>
            <a:r>
              <a:rPr lang="en-US" altLang="en-US" sz="2000" b="1" dirty="0" err="1">
                <a:solidFill>
                  <a:srgbClr val="000000"/>
                </a:solidFill>
                <a:latin typeface=".VnArial Narrow" panose="020B7200000000000000" pitchFamily="34" charset="0"/>
              </a:rPr>
              <a:t>HiÖn</a:t>
            </a:r>
            <a:r>
              <a:rPr lang="en-US" altLang="en-US" sz="2000" b="1" dirty="0">
                <a:solidFill>
                  <a:srgbClr val="000000"/>
                </a:solidFill>
                <a:latin typeface=".VnArial Narrow" panose="020B7200000000000000" pitchFamily="34" charset="0"/>
              </a:rPr>
              <a:t> </a:t>
            </a:r>
            <a:r>
              <a:rPr lang="en-US" altLang="en-US" sz="2000" b="1" dirty="0" err="1">
                <a:solidFill>
                  <a:srgbClr val="000000"/>
                </a:solidFill>
                <a:latin typeface=".VnArial Narrow" panose="020B7200000000000000" pitchFamily="34" charset="0"/>
              </a:rPr>
              <a:t>t­îng</a:t>
            </a:r>
            <a:r>
              <a:rPr lang="en-US" altLang="en-US" sz="2000" b="1" dirty="0">
                <a:solidFill>
                  <a:srgbClr val="000000"/>
                </a:solidFill>
                <a:latin typeface=".VnArial Narrow" panose="020B7200000000000000" pitchFamily="34" charset="0"/>
              </a:rPr>
              <a:t> di </a:t>
            </a:r>
            <a:r>
              <a:rPr lang="en-US" altLang="en-US" sz="2000" b="1" dirty="0" err="1">
                <a:solidFill>
                  <a:srgbClr val="000000"/>
                </a:solidFill>
                <a:latin typeface=".VnArial Narrow" panose="020B7200000000000000" pitchFamily="34" charset="0"/>
              </a:rPr>
              <a:t>truyÒn</a:t>
            </a:r>
            <a:r>
              <a:rPr lang="en-US" altLang="en-US" sz="2000" b="1" dirty="0">
                <a:solidFill>
                  <a:srgbClr val="000000"/>
                </a:solidFill>
                <a:latin typeface=".VnArial Narrow" panose="020B7200000000000000" pitchFamily="34" charset="0"/>
              </a:rPr>
              <a:t> </a:t>
            </a:r>
            <a:r>
              <a:rPr lang="en-US" altLang="en-US" sz="2000" b="1" dirty="0" err="1">
                <a:solidFill>
                  <a:srgbClr val="000000"/>
                </a:solidFill>
                <a:latin typeface=".VnArial Narrow" panose="020B7200000000000000" pitchFamily="34" charset="0"/>
              </a:rPr>
              <a:t>liªn</a:t>
            </a:r>
            <a:r>
              <a:rPr lang="en-US" altLang="en-US" sz="2000" b="1" dirty="0">
                <a:solidFill>
                  <a:srgbClr val="000000"/>
                </a:solidFill>
                <a:latin typeface=".VnArial Narrow" panose="020B7200000000000000" pitchFamily="34" charset="0"/>
              </a:rPr>
              <a:t> </a:t>
            </a:r>
            <a:r>
              <a:rPr lang="en-US" altLang="en-US" sz="2000" b="1" dirty="0" err="1">
                <a:solidFill>
                  <a:srgbClr val="000000"/>
                </a:solidFill>
                <a:latin typeface=".VnArial Narrow" panose="020B7200000000000000" pitchFamily="34" charset="0"/>
              </a:rPr>
              <a:t>kÕt</a:t>
            </a:r>
            <a:r>
              <a:rPr lang="en-US" altLang="en-US" sz="2000" b="1" dirty="0">
                <a:solidFill>
                  <a:srgbClr val="000000"/>
                </a:solidFill>
                <a:latin typeface=".VnArial Narrow" panose="020B7200000000000000" pitchFamily="34" charset="0"/>
              </a:rPr>
              <a:t> lµ do:</a:t>
            </a:r>
          </a:p>
          <a:p>
            <a:pPr eaLnBrk="1" fontAlgn="base" hangingPunct="1">
              <a:spcBef>
                <a:spcPct val="0"/>
              </a:spcBef>
              <a:spcAft>
                <a:spcPct val="0"/>
              </a:spcAft>
            </a:pPr>
            <a:r>
              <a:rPr lang="en-US" altLang="en-US" sz="1900" b="1" dirty="0">
                <a:solidFill>
                  <a:srgbClr val="000000"/>
                </a:solidFill>
                <a:latin typeface=".VnTime" panose="020B7200000000000000" pitchFamily="34" charset="0"/>
              </a:rPr>
              <a:t>A. </a:t>
            </a:r>
            <a:r>
              <a:rPr lang="en-US" altLang="en-US" sz="1900" b="1" dirty="0" err="1">
                <a:solidFill>
                  <a:srgbClr val="000000"/>
                </a:solidFill>
                <a:latin typeface=".VnTime" panose="020B7200000000000000" pitchFamily="34" charset="0"/>
              </a:rPr>
              <a:t>C¸c</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cÆp</a:t>
            </a:r>
            <a:r>
              <a:rPr lang="en-US" altLang="en-US" sz="1900" b="1" dirty="0">
                <a:solidFill>
                  <a:srgbClr val="000000"/>
                </a:solidFill>
                <a:latin typeface=".VnTime" panose="020B7200000000000000" pitchFamily="34" charset="0"/>
              </a:rPr>
              <a:t> gen qui ®</a:t>
            </a:r>
            <a:r>
              <a:rPr lang="en-US" altLang="en-US" sz="1900" b="1" dirty="0" err="1">
                <a:solidFill>
                  <a:srgbClr val="000000"/>
                </a:solidFill>
                <a:latin typeface=".VnTime" panose="020B7200000000000000" pitchFamily="34" charset="0"/>
              </a:rPr>
              <a:t>Þnh</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c¸c</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cÆp</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tÝnh</a:t>
            </a:r>
            <a:r>
              <a:rPr lang="en-US" altLang="en-US" sz="1900" b="1" dirty="0">
                <a:solidFill>
                  <a:srgbClr val="000000"/>
                </a:solidFill>
                <a:latin typeface=".VnTime" panose="020B7200000000000000" pitchFamily="34" charset="0"/>
              </a:rPr>
              <a:t> tr¹ng </a:t>
            </a:r>
            <a:r>
              <a:rPr lang="en-US" altLang="en-US" sz="1900" b="1" dirty="0" err="1">
                <a:solidFill>
                  <a:srgbClr val="000000"/>
                </a:solidFill>
                <a:latin typeface=".VnTime" panose="020B7200000000000000" pitchFamily="34" charset="0"/>
              </a:rPr>
              <a:t>n»m</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trªn</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c¸c</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cÆp</a:t>
            </a:r>
            <a:r>
              <a:rPr lang="en-US" altLang="en-US" sz="1900" b="1" dirty="0">
                <a:solidFill>
                  <a:srgbClr val="000000"/>
                </a:solidFill>
                <a:latin typeface=".VnTime" panose="020B7200000000000000" pitchFamily="34" charset="0"/>
              </a:rPr>
              <a:t> NST </a:t>
            </a:r>
            <a:r>
              <a:rPr lang="en-US" altLang="en-US" sz="1900" b="1" dirty="0" err="1">
                <a:solidFill>
                  <a:srgbClr val="000000"/>
                </a:solidFill>
                <a:latin typeface=".VnTime" panose="020B7200000000000000" pitchFamily="34" charset="0"/>
              </a:rPr>
              <a:t>kh¸c</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nhau</a:t>
            </a:r>
            <a:r>
              <a:rPr lang="en-US" altLang="en-US" sz="1900" b="1" dirty="0">
                <a:solidFill>
                  <a:srgbClr val="000000"/>
                </a:solidFill>
                <a:latin typeface=".VnTime" panose="020B7200000000000000" pitchFamily="34" charset="0"/>
              </a:rPr>
              <a:t>.</a:t>
            </a:r>
          </a:p>
          <a:p>
            <a:pPr eaLnBrk="1" fontAlgn="base" hangingPunct="1">
              <a:spcBef>
                <a:spcPct val="0"/>
              </a:spcBef>
              <a:spcAft>
                <a:spcPct val="0"/>
              </a:spcAft>
            </a:pPr>
            <a:r>
              <a:rPr lang="en-US" altLang="en-US" sz="1900" b="1" dirty="0">
                <a:solidFill>
                  <a:srgbClr val="000000"/>
                </a:solidFill>
                <a:latin typeface=".VnTime" panose="020B7200000000000000" pitchFamily="34" charset="0"/>
              </a:rPr>
              <a:t>B. </a:t>
            </a:r>
            <a:r>
              <a:rPr lang="en-US" altLang="en-US" sz="1900" b="1" dirty="0" err="1">
                <a:solidFill>
                  <a:srgbClr val="000000"/>
                </a:solidFill>
                <a:latin typeface=".VnTime" panose="020B7200000000000000" pitchFamily="34" charset="0"/>
              </a:rPr>
              <a:t>C¸c</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cÆp</a:t>
            </a:r>
            <a:r>
              <a:rPr lang="en-US" altLang="en-US" sz="1900" b="1" dirty="0">
                <a:solidFill>
                  <a:srgbClr val="000000"/>
                </a:solidFill>
                <a:latin typeface=".VnTime" panose="020B7200000000000000" pitchFamily="34" charset="0"/>
              </a:rPr>
              <a:t> gen qui ®</a:t>
            </a:r>
            <a:r>
              <a:rPr lang="en-US" altLang="en-US" sz="1900" b="1" dirty="0" err="1">
                <a:solidFill>
                  <a:srgbClr val="000000"/>
                </a:solidFill>
                <a:latin typeface=".VnTime" panose="020B7200000000000000" pitchFamily="34" charset="0"/>
              </a:rPr>
              <a:t>Þnh</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c¸c</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cÆp</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tÝnh</a:t>
            </a:r>
            <a:r>
              <a:rPr lang="en-US" altLang="en-US" sz="1900" b="1" dirty="0">
                <a:solidFill>
                  <a:srgbClr val="000000"/>
                </a:solidFill>
                <a:latin typeface=".VnTime" panose="020B7200000000000000" pitchFamily="34" charset="0"/>
              </a:rPr>
              <a:t> tr¹ng </a:t>
            </a:r>
            <a:r>
              <a:rPr lang="en-US" altLang="en-US" sz="1900" b="1" dirty="0" err="1">
                <a:solidFill>
                  <a:srgbClr val="000000"/>
                </a:solidFill>
                <a:latin typeface=".VnTime" panose="020B7200000000000000" pitchFamily="34" charset="0"/>
              </a:rPr>
              <a:t>n»m</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trªn</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cïng</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mét</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cÆp</a:t>
            </a:r>
            <a:r>
              <a:rPr lang="en-US" altLang="en-US" sz="1900" b="1" dirty="0">
                <a:solidFill>
                  <a:srgbClr val="000000"/>
                </a:solidFill>
                <a:latin typeface=".VnTime" panose="020B7200000000000000" pitchFamily="34" charset="0"/>
              </a:rPr>
              <a:t> NST. </a:t>
            </a:r>
          </a:p>
          <a:p>
            <a:pPr eaLnBrk="1" fontAlgn="base" hangingPunct="1">
              <a:spcBef>
                <a:spcPct val="0"/>
              </a:spcBef>
              <a:spcAft>
                <a:spcPct val="0"/>
              </a:spcAft>
            </a:pPr>
            <a:r>
              <a:rPr lang="en-US" altLang="en-US" sz="1900" b="1" dirty="0">
                <a:solidFill>
                  <a:srgbClr val="000000"/>
                </a:solidFill>
                <a:latin typeface=".VnTime" panose="020B7200000000000000" pitchFamily="34" charset="0"/>
              </a:rPr>
              <a:t>C. </a:t>
            </a:r>
            <a:r>
              <a:rPr lang="en-US" altLang="en-US" sz="1900" b="1" dirty="0" err="1">
                <a:solidFill>
                  <a:srgbClr val="000000"/>
                </a:solidFill>
                <a:latin typeface=".VnTime" panose="020B7200000000000000" pitchFamily="34" charset="0"/>
              </a:rPr>
              <a:t>C¸c</a:t>
            </a:r>
            <a:r>
              <a:rPr lang="en-US" altLang="en-US" sz="1900" b="1" dirty="0">
                <a:solidFill>
                  <a:srgbClr val="000000"/>
                </a:solidFill>
                <a:latin typeface=".VnTime" panose="020B7200000000000000" pitchFamily="34" charset="0"/>
              </a:rPr>
              <a:t> gen </a:t>
            </a:r>
            <a:r>
              <a:rPr lang="en-US" altLang="en-US" sz="1900" b="1" dirty="0" err="1">
                <a:solidFill>
                  <a:srgbClr val="000000"/>
                </a:solidFill>
                <a:latin typeface=".VnTime" panose="020B7200000000000000" pitchFamily="34" charset="0"/>
              </a:rPr>
              <a:t>ph©n</a:t>
            </a:r>
            <a:r>
              <a:rPr lang="en-US" altLang="en-US" sz="1900" b="1" dirty="0">
                <a:solidFill>
                  <a:srgbClr val="000000"/>
                </a:solidFill>
                <a:latin typeface=".VnTime" panose="020B7200000000000000" pitchFamily="34" charset="0"/>
              </a:rPr>
              <a:t> li ®</a:t>
            </a:r>
            <a:r>
              <a:rPr lang="en-US" altLang="en-US" sz="1900" b="1" dirty="0" err="1">
                <a:solidFill>
                  <a:srgbClr val="000000"/>
                </a:solidFill>
                <a:latin typeface=".VnTime" panose="020B7200000000000000" pitchFamily="34" charset="0"/>
              </a:rPr>
              <a:t>éc</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lËp</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trong</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gi¶m</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ph©n</a:t>
            </a:r>
            <a:r>
              <a:rPr lang="en-US" altLang="en-US" sz="1900" b="1" dirty="0">
                <a:solidFill>
                  <a:srgbClr val="000000"/>
                </a:solidFill>
                <a:latin typeface=".VnTime" panose="020B7200000000000000" pitchFamily="34" charset="0"/>
              </a:rPr>
              <a:t>.</a:t>
            </a:r>
          </a:p>
          <a:p>
            <a:pPr eaLnBrk="1" fontAlgn="base" hangingPunct="1">
              <a:spcBef>
                <a:spcPct val="0"/>
              </a:spcBef>
              <a:spcAft>
                <a:spcPct val="0"/>
              </a:spcAft>
            </a:pPr>
            <a:r>
              <a:rPr lang="en-US" altLang="en-US" sz="1900" b="1" dirty="0">
                <a:solidFill>
                  <a:srgbClr val="000000"/>
                </a:solidFill>
                <a:latin typeface=".VnTime" panose="020B7200000000000000" pitchFamily="34" charset="0"/>
              </a:rPr>
              <a:t>D. </a:t>
            </a:r>
            <a:r>
              <a:rPr lang="en-US" altLang="en-US" sz="1900" b="1" dirty="0" err="1">
                <a:solidFill>
                  <a:srgbClr val="000000"/>
                </a:solidFill>
                <a:latin typeface=".VnTime" panose="020B7200000000000000" pitchFamily="34" charset="0"/>
              </a:rPr>
              <a:t>C¸c</a:t>
            </a:r>
            <a:r>
              <a:rPr lang="en-US" altLang="en-US" sz="1900" b="1" dirty="0">
                <a:solidFill>
                  <a:srgbClr val="000000"/>
                </a:solidFill>
                <a:latin typeface=".VnTime" panose="020B7200000000000000" pitchFamily="34" charset="0"/>
              </a:rPr>
              <a:t> gen </a:t>
            </a:r>
            <a:r>
              <a:rPr lang="en-US" altLang="en-US" sz="1900" b="1" dirty="0" err="1">
                <a:solidFill>
                  <a:srgbClr val="000000"/>
                </a:solidFill>
                <a:latin typeface=".VnTime" panose="020B7200000000000000" pitchFamily="34" charset="0"/>
              </a:rPr>
              <a:t>tæ</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hîp</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tù</a:t>
            </a:r>
            <a:r>
              <a:rPr lang="en-US" altLang="en-US" sz="1900" b="1" dirty="0">
                <a:solidFill>
                  <a:srgbClr val="000000"/>
                </a:solidFill>
                <a:latin typeface=".VnTime" panose="020B7200000000000000" pitchFamily="34" charset="0"/>
              </a:rPr>
              <a:t> do </a:t>
            </a:r>
            <a:r>
              <a:rPr lang="en-US" altLang="en-US" sz="1900" b="1" dirty="0" err="1">
                <a:solidFill>
                  <a:srgbClr val="000000"/>
                </a:solidFill>
                <a:latin typeface=".VnTime" panose="020B7200000000000000" pitchFamily="34" charset="0"/>
              </a:rPr>
              <a:t>trong</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gi¶m</a:t>
            </a:r>
            <a:r>
              <a:rPr lang="en-US" altLang="en-US" sz="1900" b="1" dirty="0">
                <a:solidFill>
                  <a:srgbClr val="000000"/>
                </a:solidFill>
                <a:latin typeface=".VnTime" panose="020B7200000000000000" pitchFamily="34" charset="0"/>
              </a:rPr>
              <a:t> </a:t>
            </a:r>
            <a:r>
              <a:rPr lang="en-US" altLang="en-US" sz="1900" b="1" dirty="0" err="1">
                <a:solidFill>
                  <a:srgbClr val="000000"/>
                </a:solidFill>
                <a:latin typeface=".VnTime" panose="020B7200000000000000" pitchFamily="34" charset="0"/>
              </a:rPr>
              <a:t>ph©n</a:t>
            </a:r>
            <a:r>
              <a:rPr lang="en-US" altLang="en-US" sz="1900" b="1" dirty="0">
                <a:solidFill>
                  <a:srgbClr val="000000"/>
                </a:solidFill>
                <a:latin typeface=".VnTime" panose="020B7200000000000000" pitchFamily="34" charset="0"/>
              </a:rPr>
              <a:t>.</a:t>
            </a:r>
          </a:p>
          <a:p>
            <a:pPr eaLnBrk="1" fontAlgn="base" hangingPunct="1">
              <a:spcBef>
                <a:spcPct val="0"/>
              </a:spcBef>
              <a:spcAft>
                <a:spcPct val="0"/>
              </a:spcAft>
            </a:pPr>
            <a:endParaRPr lang="en-US" altLang="en-US" sz="1900" b="1" dirty="0">
              <a:solidFill>
                <a:srgbClr val="000000"/>
              </a:solidFill>
              <a:latin typeface=".VnTime" panose="020B7200000000000000" pitchFamily="34" charset="0"/>
            </a:endParaRPr>
          </a:p>
        </p:txBody>
      </p:sp>
      <p:sp>
        <p:nvSpPr>
          <p:cNvPr id="64527" name="Oval 15">
            <a:extLst>
              <a:ext uri="{FF2B5EF4-FFF2-40B4-BE49-F238E27FC236}">
                <a16:creationId xmlns:a16="http://schemas.microsoft.com/office/drawing/2014/main" id="{49D81E2E-39F8-59BA-2337-57761931027B}"/>
              </a:ext>
            </a:extLst>
          </p:cNvPr>
          <p:cNvSpPr>
            <a:spLocks noChangeArrowheads="1"/>
          </p:cNvSpPr>
          <p:nvPr/>
        </p:nvSpPr>
        <p:spPr bwMode="auto">
          <a:xfrm>
            <a:off x="1752600" y="2590801"/>
            <a:ext cx="304800" cy="339725"/>
          </a:xfrm>
          <a:prstGeom prst="ellipse">
            <a:avLst/>
          </a:prstGeom>
          <a:noFill/>
          <a:ln w="57150">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srgbClr val="000000"/>
              </a:solidFill>
            </a:endParaRPr>
          </a:p>
        </p:txBody>
      </p:sp>
      <p:sp>
        <p:nvSpPr>
          <p:cNvPr id="64528" name="Oval 16">
            <a:extLst>
              <a:ext uri="{FF2B5EF4-FFF2-40B4-BE49-F238E27FC236}">
                <a16:creationId xmlns:a16="http://schemas.microsoft.com/office/drawing/2014/main" id="{FECABA27-9C35-D3A4-DF2F-B5069FC06E5E}"/>
              </a:ext>
            </a:extLst>
          </p:cNvPr>
          <p:cNvSpPr>
            <a:spLocks noChangeArrowheads="1"/>
          </p:cNvSpPr>
          <p:nvPr/>
        </p:nvSpPr>
        <p:spPr bwMode="auto">
          <a:xfrm>
            <a:off x="6324600" y="1676401"/>
            <a:ext cx="304800" cy="339725"/>
          </a:xfrm>
          <a:prstGeom prst="ellipse">
            <a:avLst/>
          </a:prstGeom>
          <a:noFill/>
          <a:ln w="57150">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srgbClr val="000000"/>
              </a:solidFill>
            </a:endParaRPr>
          </a:p>
        </p:txBody>
      </p:sp>
      <p:sp>
        <p:nvSpPr>
          <p:cNvPr id="64529" name="Oval 17">
            <a:extLst>
              <a:ext uri="{FF2B5EF4-FFF2-40B4-BE49-F238E27FC236}">
                <a16:creationId xmlns:a16="http://schemas.microsoft.com/office/drawing/2014/main" id="{9D5B56A2-63C2-3BC2-9F91-F8FB94A8B314}"/>
              </a:ext>
            </a:extLst>
          </p:cNvPr>
          <p:cNvSpPr>
            <a:spLocks noChangeArrowheads="1"/>
          </p:cNvSpPr>
          <p:nvPr/>
        </p:nvSpPr>
        <p:spPr bwMode="auto">
          <a:xfrm>
            <a:off x="1731963" y="4329114"/>
            <a:ext cx="304800" cy="339725"/>
          </a:xfrm>
          <a:prstGeom prst="ellipse">
            <a:avLst/>
          </a:prstGeom>
          <a:noFill/>
          <a:ln w="57150">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srgbClr val="000000"/>
              </a:solidFill>
            </a:endParaRPr>
          </a:p>
        </p:txBody>
      </p:sp>
      <p:sp>
        <p:nvSpPr>
          <p:cNvPr id="64530" name="Oval 18">
            <a:extLst>
              <a:ext uri="{FF2B5EF4-FFF2-40B4-BE49-F238E27FC236}">
                <a16:creationId xmlns:a16="http://schemas.microsoft.com/office/drawing/2014/main" id="{3ABB5E53-A0D2-365A-6E81-86660BED123B}"/>
              </a:ext>
            </a:extLst>
          </p:cNvPr>
          <p:cNvSpPr>
            <a:spLocks noChangeArrowheads="1"/>
          </p:cNvSpPr>
          <p:nvPr/>
        </p:nvSpPr>
        <p:spPr bwMode="auto">
          <a:xfrm>
            <a:off x="1738313" y="6400801"/>
            <a:ext cx="304800" cy="339725"/>
          </a:xfrm>
          <a:prstGeom prst="ellipse">
            <a:avLst/>
          </a:prstGeom>
          <a:noFill/>
          <a:ln w="57150">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a:solidFill>
                <a:srgbClr val="000000"/>
              </a:solidFill>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64516"/>
                                        </p:tgtEl>
                                        <p:attrNameLst>
                                          <p:attrName>style.visibility</p:attrName>
                                        </p:attrNameLst>
                                      </p:cBhvr>
                                      <p:to>
                                        <p:strVal val="visible"/>
                                      </p:to>
                                    </p:set>
                                    <p:anim calcmode="discrete" valueType="clr">
                                      <p:cBhvr override="childStyle">
                                        <p:cTn id="7" dur="80"/>
                                        <p:tgtEl>
                                          <p:spTgt spid="6451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64516"/>
                                        </p:tgtEl>
                                        <p:attrNameLst>
                                          <p:attrName>fillcolor</p:attrName>
                                        </p:attrNameLst>
                                      </p:cBhvr>
                                      <p:tavLst>
                                        <p:tav tm="0">
                                          <p:val>
                                            <p:clrVal>
                                              <a:schemeClr val="accent2"/>
                                            </p:clrVal>
                                          </p:val>
                                        </p:tav>
                                        <p:tav tm="50000">
                                          <p:val>
                                            <p:clrVal>
                                              <a:schemeClr val="hlink"/>
                                            </p:clrVal>
                                          </p:val>
                                        </p:tav>
                                      </p:tavLst>
                                    </p:anim>
                                    <p:set>
                                      <p:cBhvr>
                                        <p:cTn id="9" dur="80"/>
                                        <p:tgtEl>
                                          <p:spTgt spid="64516"/>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41" presetClass="entr" presetSubtype="0" fill="hold" grpId="0" nodeType="clickEffect">
                                  <p:stCondLst>
                                    <p:cond delay="0"/>
                                  </p:stCondLst>
                                  <p:iterate type="lt">
                                    <p:tmPct val="10000"/>
                                  </p:iterate>
                                  <p:childTnLst>
                                    <p:set>
                                      <p:cBhvr>
                                        <p:cTn id="13" dur="1" fill="hold">
                                          <p:stCondLst>
                                            <p:cond delay="0"/>
                                          </p:stCondLst>
                                        </p:cTn>
                                        <p:tgtEl>
                                          <p:spTgt spid="64518"/>
                                        </p:tgtEl>
                                        <p:attrNameLst>
                                          <p:attrName>style.visibility</p:attrName>
                                        </p:attrNameLst>
                                      </p:cBhvr>
                                      <p:to>
                                        <p:strVal val="visible"/>
                                      </p:to>
                                    </p:set>
                                    <p:anim calcmode="lin" valueType="num">
                                      <p:cBhvr>
                                        <p:cTn id="14" dur="500" fill="hold"/>
                                        <p:tgtEl>
                                          <p:spTgt spid="64518"/>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64518"/>
                                        </p:tgtEl>
                                        <p:attrNameLst>
                                          <p:attrName>ppt_y</p:attrName>
                                        </p:attrNameLst>
                                      </p:cBhvr>
                                      <p:tavLst>
                                        <p:tav tm="0">
                                          <p:val>
                                            <p:strVal val="#ppt_y"/>
                                          </p:val>
                                        </p:tav>
                                        <p:tav tm="100000">
                                          <p:val>
                                            <p:strVal val="#ppt_y"/>
                                          </p:val>
                                        </p:tav>
                                      </p:tavLst>
                                    </p:anim>
                                    <p:anim calcmode="lin" valueType="num">
                                      <p:cBhvr>
                                        <p:cTn id="16" dur="500" fill="hold"/>
                                        <p:tgtEl>
                                          <p:spTgt spid="64518"/>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64518"/>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64518"/>
                                        </p:tgtEl>
                                      </p:cBhvr>
                                    </p:animEffect>
                                  </p:childTnLst>
                                </p:cTn>
                              </p:par>
                            </p:childTnLst>
                          </p:cTn>
                        </p:par>
                        <p:par>
                          <p:cTn id="19" fill="hold" nodeType="afterGroup">
                            <p:stCondLst>
                              <p:cond delay="2200"/>
                            </p:stCondLst>
                            <p:childTnLst>
                              <p:par>
                                <p:cTn id="20" presetID="42" presetClass="entr" presetSubtype="0" fill="hold" grpId="0" nodeType="afterEffect">
                                  <p:stCondLst>
                                    <p:cond delay="0"/>
                                  </p:stCondLst>
                                  <p:childTnLst>
                                    <p:set>
                                      <p:cBhvr>
                                        <p:cTn id="21" dur="1" fill="hold">
                                          <p:stCondLst>
                                            <p:cond delay="0"/>
                                          </p:stCondLst>
                                        </p:cTn>
                                        <p:tgtEl>
                                          <p:spTgt spid="64525"/>
                                        </p:tgtEl>
                                        <p:attrNameLst>
                                          <p:attrName>style.visibility</p:attrName>
                                        </p:attrNameLst>
                                      </p:cBhvr>
                                      <p:to>
                                        <p:strVal val="visible"/>
                                      </p:to>
                                    </p:set>
                                    <p:animEffect transition="in" filter="fade">
                                      <p:cBhvr>
                                        <p:cTn id="22" dur="1000"/>
                                        <p:tgtEl>
                                          <p:spTgt spid="64525"/>
                                        </p:tgtEl>
                                      </p:cBhvr>
                                    </p:animEffect>
                                    <p:anim calcmode="lin" valueType="num">
                                      <p:cBhvr>
                                        <p:cTn id="23" dur="1000" fill="hold"/>
                                        <p:tgtEl>
                                          <p:spTgt spid="64525"/>
                                        </p:tgtEl>
                                        <p:attrNameLst>
                                          <p:attrName>ppt_x</p:attrName>
                                        </p:attrNameLst>
                                      </p:cBhvr>
                                      <p:tavLst>
                                        <p:tav tm="0">
                                          <p:val>
                                            <p:strVal val="#ppt_x"/>
                                          </p:val>
                                        </p:tav>
                                        <p:tav tm="100000">
                                          <p:val>
                                            <p:strVal val="#ppt_x"/>
                                          </p:val>
                                        </p:tav>
                                      </p:tavLst>
                                    </p:anim>
                                    <p:anim calcmode="lin" valueType="num">
                                      <p:cBhvr>
                                        <p:cTn id="24" dur="1000" fill="hold"/>
                                        <p:tgtEl>
                                          <p:spTgt spid="64525"/>
                                        </p:tgtEl>
                                        <p:attrNameLst>
                                          <p:attrName>ppt_y</p:attrName>
                                        </p:attrNameLst>
                                      </p:cBhvr>
                                      <p:tavLst>
                                        <p:tav tm="0">
                                          <p:val>
                                            <p:strVal val="#ppt_y+.1"/>
                                          </p:val>
                                        </p:tav>
                                        <p:tav tm="100000">
                                          <p:val>
                                            <p:strVal val="#ppt_y"/>
                                          </p:val>
                                        </p:tav>
                                      </p:tavLst>
                                    </p:anim>
                                  </p:childTnLst>
                                </p:cTn>
                              </p:par>
                            </p:childTnLst>
                          </p:cTn>
                        </p:par>
                        <p:par>
                          <p:cTn id="25" fill="hold" nodeType="afterGroup">
                            <p:stCondLst>
                              <p:cond delay="3200"/>
                            </p:stCondLst>
                            <p:childTnLst>
                              <p:par>
                                <p:cTn id="26" presetID="42" presetClass="entr" presetSubtype="0" fill="hold" grpId="0" nodeType="afterEffect">
                                  <p:stCondLst>
                                    <p:cond delay="0"/>
                                  </p:stCondLst>
                                  <p:childTnLst>
                                    <p:set>
                                      <p:cBhvr>
                                        <p:cTn id="27" dur="1" fill="hold">
                                          <p:stCondLst>
                                            <p:cond delay="0"/>
                                          </p:stCondLst>
                                        </p:cTn>
                                        <p:tgtEl>
                                          <p:spTgt spid="64519"/>
                                        </p:tgtEl>
                                        <p:attrNameLst>
                                          <p:attrName>style.visibility</p:attrName>
                                        </p:attrNameLst>
                                      </p:cBhvr>
                                      <p:to>
                                        <p:strVal val="visible"/>
                                      </p:to>
                                    </p:set>
                                    <p:animEffect transition="in" filter="fade">
                                      <p:cBhvr>
                                        <p:cTn id="28" dur="1000"/>
                                        <p:tgtEl>
                                          <p:spTgt spid="64519"/>
                                        </p:tgtEl>
                                      </p:cBhvr>
                                    </p:animEffect>
                                    <p:anim calcmode="lin" valueType="num">
                                      <p:cBhvr>
                                        <p:cTn id="29" dur="1000" fill="hold"/>
                                        <p:tgtEl>
                                          <p:spTgt spid="64519"/>
                                        </p:tgtEl>
                                        <p:attrNameLst>
                                          <p:attrName>ppt_x</p:attrName>
                                        </p:attrNameLst>
                                      </p:cBhvr>
                                      <p:tavLst>
                                        <p:tav tm="0">
                                          <p:val>
                                            <p:strVal val="#ppt_x"/>
                                          </p:val>
                                        </p:tav>
                                        <p:tav tm="100000">
                                          <p:val>
                                            <p:strVal val="#ppt_x"/>
                                          </p:val>
                                        </p:tav>
                                      </p:tavLst>
                                    </p:anim>
                                    <p:anim calcmode="lin" valueType="num">
                                      <p:cBhvr>
                                        <p:cTn id="30" dur="1000" fill="hold"/>
                                        <p:tgtEl>
                                          <p:spTgt spid="64519"/>
                                        </p:tgtEl>
                                        <p:attrNameLst>
                                          <p:attrName>ppt_y</p:attrName>
                                        </p:attrNameLst>
                                      </p:cBhvr>
                                      <p:tavLst>
                                        <p:tav tm="0">
                                          <p:val>
                                            <p:strVal val="#ppt_y+.1"/>
                                          </p:val>
                                        </p:tav>
                                        <p:tav tm="100000">
                                          <p:val>
                                            <p:strVal val="#ppt_y"/>
                                          </p:val>
                                        </p:tav>
                                      </p:tavLst>
                                    </p:anim>
                                  </p:childTnLst>
                                </p:cTn>
                              </p:par>
                            </p:childTnLst>
                          </p:cTn>
                        </p:par>
                        <p:par>
                          <p:cTn id="31" fill="hold" nodeType="afterGroup">
                            <p:stCondLst>
                              <p:cond delay="4200"/>
                            </p:stCondLst>
                            <p:childTnLst>
                              <p:par>
                                <p:cTn id="32" presetID="42" presetClass="entr" presetSubtype="0" fill="hold" grpId="0" nodeType="afterEffect">
                                  <p:stCondLst>
                                    <p:cond delay="0"/>
                                  </p:stCondLst>
                                  <p:childTnLst>
                                    <p:set>
                                      <p:cBhvr>
                                        <p:cTn id="33" dur="1" fill="hold">
                                          <p:stCondLst>
                                            <p:cond delay="0"/>
                                          </p:stCondLst>
                                        </p:cTn>
                                        <p:tgtEl>
                                          <p:spTgt spid="64526"/>
                                        </p:tgtEl>
                                        <p:attrNameLst>
                                          <p:attrName>style.visibility</p:attrName>
                                        </p:attrNameLst>
                                      </p:cBhvr>
                                      <p:to>
                                        <p:strVal val="visible"/>
                                      </p:to>
                                    </p:set>
                                    <p:animEffect transition="in" filter="fade">
                                      <p:cBhvr>
                                        <p:cTn id="34" dur="1000"/>
                                        <p:tgtEl>
                                          <p:spTgt spid="64526"/>
                                        </p:tgtEl>
                                      </p:cBhvr>
                                    </p:animEffect>
                                    <p:anim calcmode="lin" valueType="num">
                                      <p:cBhvr>
                                        <p:cTn id="35" dur="1000" fill="hold"/>
                                        <p:tgtEl>
                                          <p:spTgt spid="64526"/>
                                        </p:tgtEl>
                                        <p:attrNameLst>
                                          <p:attrName>ppt_x</p:attrName>
                                        </p:attrNameLst>
                                      </p:cBhvr>
                                      <p:tavLst>
                                        <p:tav tm="0">
                                          <p:val>
                                            <p:strVal val="#ppt_x"/>
                                          </p:val>
                                        </p:tav>
                                        <p:tav tm="100000">
                                          <p:val>
                                            <p:strVal val="#ppt_x"/>
                                          </p:val>
                                        </p:tav>
                                      </p:tavLst>
                                    </p:anim>
                                    <p:anim calcmode="lin" valueType="num">
                                      <p:cBhvr>
                                        <p:cTn id="36" dur="1000" fill="hold"/>
                                        <p:tgtEl>
                                          <p:spTgt spid="64526"/>
                                        </p:tgtEl>
                                        <p:attrNameLst>
                                          <p:attrName>ppt_y</p:attrName>
                                        </p:attrNameLst>
                                      </p:cBhvr>
                                      <p:tavLst>
                                        <p:tav tm="0">
                                          <p:val>
                                            <p:strVal val="#ppt_y+.1"/>
                                          </p:val>
                                        </p:tav>
                                        <p:tav tm="100000">
                                          <p:val>
                                            <p:strVal val="#ppt_y"/>
                                          </p:val>
                                        </p:tav>
                                      </p:tavLst>
                                    </p:anim>
                                  </p:childTnLst>
                                </p:cTn>
                              </p:par>
                            </p:childTnLst>
                          </p:cTn>
                        </p:par>
                        <p:par>
                          <p:cTn id="37" fill="hold" nodeType="afterGroup">
                            <p:stCondLst>
                              <p:cond delay="5200"/>
                            </p:stCondLst>
                            <p:childTnLst>
                              <p:par>
                                <p:cTn id="38" presetID="42" presetClass="entr" presetSubtype="0" fill="hold" grpId="0" nodeType="afterEffect">
                                  <p:stCondLst>
                                    <p:cond delay="0"/>
                                  </p:stCondLst>
                                  <p:childTnLst>
                                    <p:set>
                                      <p:cBhvr>
                                        <p:cTn id="39" dur="1" fill="hold">
                                          <p:stCondLst>
                                            <p:cond delay="0"/>
                                          </p:stCondLst>
                                        </p:cTn>
                                        <p:tgtEl>
                                          <p:spTgt spid="64520"/>
                                        </p:tgtEl>
                                        <p:attrNameLst>
                                          <p:attrName>style.visibility</p:attrName>
                                        </p:attrNameLst>
                                      </p:cBhvr>
                                      <p:to>
                                        <p:strVal val="visible"/>
                                      </p:to>
                                    </p:set>
                                    <p:animEffect transition="in" filter="fade">
                                      <p:cBhvr>
                                        <p:cTn id="40" dur="1000"/>
                                        <p:tgtEl>
                                          <p:spTgt spid="64520"/>
                                        </p:tgtEl>
                                      </p:cBhvr>
                                    </p:animEffect>
                                    <p:anim calcmode="lin" valueType="num">
                                      <p:cBhvr>
                                        <p:cTn id="41" dur="1000" fill="hold"/>
                                        <p:tgtEl>
                                          <p:spTgt spid="64520"/>
                                        </p:tgtEl>
                                        <p:attrNameLst>
                                          <p:attrName>ppt_x</p:attrName>
                                        </p:attrNameLst>
                                      </p:cBhvr>
                                      <p:tavLst>
                                        <p:tav tm="0">
                                          <p:val>
                                            <p:strVal val="#ppt_x"/>
                                          </p:val>
                                        </p:tav>
                                        <p:tav tm="100000">
                                          <p:val>
                                            <p:strVal val="#ppt_x"/>
                                          </p:val>
                                        </p:tav>
                                      </p:tavLst>
                                    </p:anim>
                                    <p:anim calcmode="lin" valueType="num">
                                      <p:cBhvr>
                                        <p:cTn id="42" dur="1000" fill="hold"/>
                                        <p:tgtEl>
                                          <p:spTgt spid="64520"/>
                                        </p:tgtEl>
                                        <p:attrNameLst>
                                          <p:attrName>ppt_y</p:attrName>
                                        </p:attrNameLst>
                                      </p:cBhvr>
                                      <p:tavLst>
                                        <p:tav tm="0">
                                          <p:val>
                                            <p:strVal val="#ppt_y+.1"/>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64528"/>
                                        </p:tgtEl>
                                        <p:attrNameLst>
                                          <p:attrName>style.visibility</p:attrName>
                                        </p:attrNameLst>
                                      </p:cBhvr>
                                      <p:to>
                                        <p:strVal val="visible"/>
                                      </p:to>
                                    </p:set>
                                    <p:animEffect transition="in" filter="fade">
                                      <p:cBhvr>
                                        <p:cTn id="47" dur="2000"/>
                                        <p:tgtEl>
                                          <p:spTgt spid="64528"/>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64527"/>
                                        </p:tgtEl>
                                        <p:attrNameLst>
                                          <p:attrName>style.visibility</p:attrName>
                                        </p:attrNameLst>
                                      </p:cBhvr>
                                      <p:to>
                                        <p:strVal val="visible"/>
                                      </p:to>
                                    </p:set>
                                    <p:animEffect transition="in" filter="blinds(horizontal)">
                                      <p:cBhvr>
                                        <p:cTn id="52" dur="500"/>
                                        <p:tgtEl>
                                          <p:spTgt spid="64527"/>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64529"/>
                                        </p:tgtEl>
                                        <p:attrNameLst>
                                          <p:attrName>style.visibility</p:attrName>
                                        </p:attrNameLst>
                                      </p:cBhvr>
                                      <p:to>
                                        <p:strVal val="visible"/>
                                      </p:to>
                                    </p:set>
                                    <p:animEffect transition="in" filter="box(in)">
                                      <p:cBhvr>
                                        <p:cTn id="57" dur="500"/>
                                        <p:tgtEl>
                                          <p:spTgt spid="64529"/>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4" presetClass="entr" presetSubtype="16" fill="hold" grpId="0" nodeType="clickEffect">
                                  <p:stCondLst>
                                    <p:cond delay="0"/>
                                  </p:stCondLst>
                                  <p:childTnLst>
                                    <p:set>
                                      <p:cBhvr>
                                        <p:cTn id="61" dur="1" fill="hold">
                                          <p:stCondLst>
                                            <p:cond delay="0"/>
                                          </p:stCondLst>
                                        </p:cTn>
                                        <p:tgtEl>
                                          <p:spTgt spid="64530"/>
                                        </p:tgtEl>
                                        <p:attrNameLst>
                                          <p:attrName>style.visibility</p:attrName>
                                        </p:attrNameLst>
                                      </p:cBhvr>
                                      <p:to>
                                        <p:strVal val="visible"/>
                                      </p:to>
                                    </p:set>
                                    <p:animEffect transition="in" filter="box(in)">
                                      <p:cBhvr>
                                        <p:cTn id="62" dur="500"/>
                                        <p:tgtEl>
                                          <p:spTgt spid="645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6" grpId="0"/>
      <p:bldP spid="64518" grpId="0"/>
      <p:bldP spid="64519" grpId="0"/>
      <p:bldP spid="64520" grpId="0"/>
      <p:bldP spid="64525" grpId="0"/>
      <p:bldP spid="64526" grpId="0"/>
      <p:bldP spid="64527" grpId="0" animBg="1"/>
      <p:bldP spid="64528" grpId="0" animBg="1"/>
      <p:bldP spid="64529" grpId="0" animBg="1"/>
      <p:bldP spid="64530"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BAC20EA-4EA8-41CC-B18B-D298C0BE10C6}"/>
              </a:ext>
            </a:extLst>
          </p:cNvPr>
          <p:cNvSpPr txBox="1"/>
          <p:nvPr/>
        </p:nvSpPr>
        <p:spPr>
          <a:xfrm>
            <a:off x="261940" y="627361"/>
            <a:ext cx="11668125" cy="553357"/>
          </a:xfrm>
          <a:prstGeom prst="rect">
            <a:avLst/>
          </a:prstGeom>
          <a:solidFill>
            <a:schemeClr val="accent4">
              <a:lumMod val="20000"/>
              <a:lumOff val="80000"/>
            </a:schemeClr>
          </a:solidFill>
        </p:spPr>
        <p:txBody>
          <a:bodyPr wrap="square">
            <a:spAutoFit/>
          </a:bodyPr>
          <a:lstStyle/>
          <a:p>
            <a:pPr>
              <a:lnSpc>
                <a:spcPct val="107000"/>
              </a:lnSpc>
              <a:spcAft>
                <a:spcPts val="800"/>
              </a:spcAft>
              <a:tabLst>
                <a:tab pos="3188335" algn="ctr"/>
              </a:tabLs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1.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sao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tượng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di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truyền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liên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hạn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chế</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xuất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biến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dị</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tổ</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B4F894BC-4E91-44D6-A02F-E43600327904}"/>
              </a:ext>
            </a:extLst>
          </p:cNvPr>
          <p:cNvSpPr txBox="1"/>
          <p:nvPr/>
        </p:nvSpPr>
        <p:spPr>
          <a:xfrm>
            <a:off x="4246561" y="85420"/>
            <a:ext cx="3698875" cy="523220"/>
          </a:xfrm>
          <a:prstGeom prst="rect">
            <a:avLst/>
          </a:prstGeom>
          <a:noFill/>
        </p:spPr>
        <p:txBody>
          <a:bodyPr wrap="square" rtlCol="0">
            <a:spAutoFit/>
          </a:bodyPr>
          <a:lstStyle/>
          <a:p>
            <a:r>
              <a:rPr lang="en-US" sz="2800" b="1" dirty="0">
                <a:solidFill>
                  <a:srgbClr val="FFFF00"/>
                </a:solidFill>
                <a:latin typeface="Times New Roman" panose="02020603050405020304" pitchFamily="18" charset="0"/>
                <a:cs typeface="Times New Roman" panose="02020603050405020304" pitchFamily="18" charset="0"/>
              </a:rPr>
              <a:t>TRẢ LỜI CÂU HỎI:</a:t>
            </a:r>
          </a:p>
        </p:txBody>
      </p:sp>
      <p:sp>
        <p:nvSpPr>
          <p:cNvPr id="8" name="TextBox 7">
            <a:extLst>
              <a:ext uri="{FF2B5EF4-FFF2-40B4-BE49-F238E27FC236}">
                <a16:creationId xmlns:a16="http://schemas.microsoft.com/office/drawing/2014/main" id="{E03D7637-624F-4DC7-B5A8-B78053F6132B}"/>
              </a:ext>
            </a:extLst>
          </p:cNvPr>
          <p:cNvSpPr txBox="1"/>
          <p:nvPr/>
        </p:nvSpPr>
        <p:spPr>
          <a:xfrm>
            <a:off x="523875" y="1304088"/>
            <a:ext cx="6096000" cy="553357"/>
          </a:xfrm>
          <a:prstGeom prst="rect">
            <a:avLst/>
          </a:prstGeom>
          <a:noFill/>
        </p:spPr>
        <p:txBody>
          <a:bodyPr wrap="square">
            <a:spAutoFit/>
          </a:bodyPr>
          <a:lstStyle/>
          <a:p>
            <a:pPr lvl="0">
              <a:lnSpc>
                <a:spcPct val="107000"/>
              </a:lnSpc>
              <a:spcAft>
                <a:spcPts val="800"/>
              </a:spcAft>
              <a:tabLst>
                <a:tab pos="3188335" algn="ctr"/>
              </a:tabLst>
            </a:pP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chứa</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rất</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gen</a:t>
            </a:r>
            <a:endParaRPr lang="en-US" sz="2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88BF0C01-C19B-4568-A9B3-D8765C93792C}"/>
              </a:ext>
            </a:extLst>
          </p:cNvPr>
          <p:cNvSpPr txBox="1"/>
          <p:nvPr/>
        </p:nvSpPr>
        <p:spPr>
          <a:xfrm>
            <a:off x="-95252" y="1938144"/>
            <a:ext cx="11930063" cy="1475404"/>
          </a:xfrm>
          <a:prstGeom prst="rect">
            <a:avLst/>
          </a:prstGeom>
          <a:noFill/>
        </p:spPr>
        <p:txBody>
          <a:bodyPr wrap="square">
            <a:spAutoFit/>
          </a:bodyPr>
          <a:lstStyle/>
          <a:p>
            <a:pPr marL="457200">
              <a:lnSpc>
                <a:spcPct val="107000"/>
              </a:lnSpc>
              <a:spcAft>
                <a:spcPts val="800"/>
              </a:spcAft>
              <a:tabLst>
                <a:tab pos="3188335" algn="ctr"/>
              </a:tabLst>
            </a:pP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Theo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Menđen</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gen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nằm</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1 NST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di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truyền</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độc</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lập</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do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quá</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giảm</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ra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vô</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loại</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giao</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tử</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thụ</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tinh</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vô</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loại</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tử</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biến</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dị</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tổ</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2" name="TextBox 11">
            <a:extLst>
              <a:ext uri="{FF2B5EF4-FFF2-40B4-BE49-F238E27FC236}">
                <a16:creationId xmlns:a16="http://schemas.microsoft.com/office/drawing/2014/main" id="{E6BC92A2-5DCA-4AC0-81FD-DC0BFE193585}"/>
              </a:ext>
            </a:extLst>
          </p:cNvPr>
          <p:cNvSpPr txBox="1"/>
          <p:nvPr/>
        </p:nvSpPr>
        <p:spPr>
          <a:xfrm>
            <a:off x="-95248" y="3494254"/>
            <a:ext cx="11687175" cy="2397451"/>
          </a:xfrm>
          <a:prstGeom prst="rect">
            <a:avLst/>
          </a:prstGeom>
          <a:noFill/>
        </p:spPr>
        <p:txBody>
          <a:bodyPr wrap="square">
            <a:spAutoFit/>
          </a:bodyPr>
          <a:lstStyle/>
          <a:p>
            <a:pPr marL="457200">
              <a:lnSpc>
                <a:spcPct val="107000"/>
              </a:lnSpc>
              <a:spcAft>
                <a:spcPts val="800"/>
              </a:spcAft>
              <a:tabLst>
                <a:tab pos="3188335" algn="ctr"/>
              </a:tabLst>
            </a:pP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Theo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Moocgan</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gen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nằm</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1 NST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gen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di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truyền</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liên</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Do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P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thuần</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chủng</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2, 3 hay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cặp</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TT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quy</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bởi</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gen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nằm</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1 NST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ở F2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vẫn</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thu</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kiểu</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giống</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P,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giống</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lai</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1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cặp</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TT </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xuất</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biến</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dị</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tổ</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56919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down)">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down)">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4C20B96-5BCD-4AB6-8D17-8C13A4F20FFD}"/>
              </a:ext>
            </a:extLst>
          </p:cNvPr>
          <p:cNvSpPr txBox="1"/>
          <p:nvPr/>
        </p:nvSpPr>
        <p:spPr>
          <a:xfrm>
            <a:off x="261940" y="627361"/>
            <a:ext cx="11668125" cy="1014380"/>
          </a:xfrm>
          <a:prstGeom prst="rect">
            <a:avLst/>
          </a:prstGeom>
          <a:solidFill>
            <a:schemeClr val="accent4">
              <a:lumMod val="20000"/>
              <a:lumOff val="80000"/>
            </a:schemeClr>
          </a:solidFill>
        </p:spPr>
        <p:txBody>
          <a:bodyPr wrap="square">
            <a:spAutoFit/>
          </a:bodyPr>
          <a:lstStyle/>
          <a:p>
            <a:pPr>
              <a:lnSpc>
                <a:spcPct val="107000"/>
              </a:lnSpc>
              <a:spcAft>
                <a:spcPts val="800"/>
              </a:spcAft>
              <a:tabLst>
                <a:tab pos="3188335" algn="ctr"/>
              </a:tabLs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tượng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di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truyền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liên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bổ</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sung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quy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luật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li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độc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lập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Međen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6B0163BD-B44A-4C92-8B6D-530AFE93DA57}"/>
              </a:ext>
            </a:extLst>
          </p:cNvPr>
          <p:cNvSpPr txBox="1"/>
          <p:nvPr/>
        </p:nvSpPr>
        <p:spPr>
          <a:xfrm>
            <a:off x="4246561" y="85420"/>
            <a:ext cx="3698875" cy="523220"/>
          </a:xfrm>
          <a:prstGeom prst="rect">
            <a:avLst/>
          </a:prstGeom>
          <a:noFill/>
        </p:spPr>
        <p:txBody>
          <a:bodyPr wrap="square" rtlCol="0">
            <a:spAutoFit/>
          </a:bodyPr>
          <a:lstStyle/>
          <a:p>
            <a:r>
              <a:rPr lang="en-US" sz="2800" b="1" dirty="0">
                <a:solidFill>
                  <a:srgbClr val="FFFF00"/>
                </a:solidFill>
                <a:latin typeface="Times New Roman" panose="02020603050405020304" pitchFamily="18" charset="0"/>
                <a:cs typeface="Times New Roman" panose="02020603050405020304" pitchFamily="18" charset="0"/>
              </a:rPr>
              <a:t>TRẢ LỜI CÂU HỎI:</a:t>
            </a:r>
          </a:p>
        </p:txBody>
      </p:sp>
      <p:sp>
        <p:nvSpPr>
          <p:cNvPr id="7" name="TextBox 6">
            <a:extLst>
              <a:ext uri="{FF2B5EF4-FFF2-40B4-BE49-F238E27FC236}">
                <a16:creationId xmlns:a16="http://schemas.microsoft.com/office/drawing/2014/main" id="{AC22127D-8D05-4618-9806-B9AA4F3FBD93}"/>
              </a:ext>
            </a:extLst>
          </p:cNvPr>
          <p:cNvSpPr txBox="1"/>
          <p:nvPr/>
        </p:nvSpPr>
        <p:spPr>
          <a:xfrm>
            <a:off x="261936" y="2009503"/>
            <a:ext cx="11668125" cy="1475404"/>
          </a:xfrm>
          <a:prstGeom prst="rect">
            <a:avLst/>
          </a:prstGeom>
          <a:noFill/>
        </p:spPr>
        <p:txBody>
          <a:bodyPr wrap="square">
            <a:spAutoFit/>
          </a:bodyPr>
          <a:lstStyle/>
          <a:p>
            <a:pPr lvl="0">
              <a:lnSpc>
                <a:spcPct val="107000"/>
              </a:lnSpc>
              <a:spcAft>
                <a:spcPts val="800"/>
              </a:spcAft>
              <a:tabLst>
                <a:tab pos="3188335" algn="ctr"/>
              </a:tabLst>
            </a:pP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Khi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giải</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thích</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thí</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nghiệm</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lai</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1, 2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cặp</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TT)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Menđen</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rằng</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TT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quy</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bởi</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tố</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di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truyền</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này</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Moocgan</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khẳng</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tố</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di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truyền</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gen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tồn</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tại</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NST.</a:t>
            </a:r>
          </a:p>
        </p:txBody>
      </p:sp>
      <p:sp>
        <p:nvSpPr>
          <p:cNvPr id="9" name="TextBox 8">
            <a:extLst>
              <a:ext uri="{FF2B5EF4-FFF2-40B4-BE49-F238E27FC236}">
                <a16:creationId xmlns:a16="http://schemas.microsoft.com/office/drawing/2014/main" id="{0A22AE75-37C5-40C2-8D2E-20809556E0CC}"/>
              </a:ext>
            </a:extLst>
          </p:cNvPr>
          <p:cNvSpPr txBox="1"/>
          <p:nvPr/>
        </p:nvSpPr>
        <p:spPr>
          <a:xfrm>
            <a:off x="152403" y="3627669"/>
            <a:ext cx="11668124" cy="1936428"/>
          </a:xfrm>
          <a:prstGeom prst="rect">
            <a:avLst/>
          </a:prstGeom>
          <a:noFill/>
        </p:spPr>
        <p:txBody>
          <a:bodyPr wrap="square">
            <a:spAutoFit/>
          </a:bodyPr>
          <a:lstStyle/>
          <a:p>
            <a:pPr lvl="0">
              <a:lnSpc>
                <a:spcPct val="107000"/>
              </a:lnSpc>
              <a:tabLst>
                <a:tab pos="3188335" algn="ctr"/>
              </a:tabLst>
            </a:pP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Theo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Menđen</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gen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nằm</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1 NST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di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truyền</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độc</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lập</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loài</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lượng</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gen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bào</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rất</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lớn</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lượng</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NST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hạn</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Do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Moocgan</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rằng</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1 NST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chứa</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gen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gen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di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truyền</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678246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down)">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303" y="472781"/>
            <a:ext cx="11843133" cy="6001643"/>
          </a:xfrm>
          <a:prstGeom prst="rect">
            <a:avLst/>
          </a:prstGeom>
        </p:spPr>
        <p:txBody>
          <a:bodyPr wrap="square">
            <a:spAutoFit/>
          </a:bodyPr>
          <a:lstStyle/>
          <a:p>
            <a:pPr algn="just"/>
            <a:r>
              <a:rPr lang="en-US" sz="3200" dirty="0" err="1">
                <a:solidFill>
                  <a:srgbClr val="FFFFFF"/>
                </a:solidFill>
                <a:latin typeface="+mj-lt"/>
              </a:rPr>
              <a:t>Bài</a:t>
            </a:r>
            <a:r>
              <a:rPr lang="en-US" sz="3200" dirty="0">
                <a:solidFill>
                  <a:srgbClr val="FFFFFF"/>
                </a:solidFill>
                <a:latin typeface="+mj-lt"/>
              </a:rPr>
              <a:t> </a:t>
            </a:r>
            <a:r>
              <a:rPr lang="en-US" sz="3200" dirty="0" err="1">
                <a:solidFill>
                  <a:srgbClr val="FFFFFF"/>
                </a:solidFill>
                <a:latin typeface="+mj-lt"/>
              </a:rPr>
              <a:t>tập</a:t>
            </a:r>
            <a:r>
              <a:rPr lang="en-US" sz="3200" dirty="0">
                <a:solidFill>
                  <a:srgbClr val="FFFFFF"/>
                </a:solidFill>
                <a:latin typeface="+mj-lt"/>
              </a:rPr>
              <a:t> 4 </a:t>
            </a:r>
            <a:r>
              <a:rPr lang="en-US" sz="3200" dirty="0" err="1">
                <a:solidFill>
                  <a:srgbClr val="FFFFFF"/>
                </a:solidFill>
                <a:latin typeface="+mj-lt"/>
              </a:rPr>
              <a:t>trang</a:t>
            </a:r>
            <a:r>
              <a:rPr lang="en-US" sz="3200" dirty="0">
                <a:solidFill>
                  <a:srgbClr val="FFFFFF"/>
                </a:solidFill>
                <a:latin typeface="+mj-lt"/>
              </a:rPr>
              <a:t> 43</a:t>
            </a:r>
          </a:p>
          <a:p>
            <a:pPr algn="just"/>
            <a:r>
              <a:rPr lang="vi-VN" sz="3200" dirty="0">
                <a:solidFill>
                  <a:srgbClr val="FFFFFF"/>
                </a:solidFill>
                <a:latin typeface="+mj-lt"/>
              </a:rPr>
              <a:t>Cho 2 thứ đậu thuần chủng hạt trơn, không có tua cuốn và hạt nhăn, có tua cuốn giao phấn với nhau được F1 toàn hạt trơn, có tua cuốn. Cho F1 tiếp tục giao phấn với nhau được F</a:t>
            </a:r>
            <a:r>
              <a:rPr lang="vi-VN" sz="3200" baseline="-25000" dirty="0">
                <a:solidFill>
                  <a:srgbClr val="FFFFFF"/>
                </a:solidFill>
                <a:latin typeface="+mj-lt"/>
              </a:rPr>
              <a:t>2</a:t>
            </a:r>
            <a:r>
              <a:rPr lang="vi-VN" sz="3200" dirty="0">
                <a:solidFill>
                  <a:srgbClr val="FFFFFF"/>
                </a:solidFill>
                <a:latin typeface="+mj-lt"/>
              </a:rPr>
              <a:t> có tỉ lệ:</a:t>
            </a:r>
          </a:p>
          <a:p>
            <a:pPr algn="just"/>
            <a:r>
              <a:rPr lang="vi-VN" sz="3200" dirty="0">
                <a:solidFill>
                  <a:srgbClr val="FFFFFF"/>
                </a:solidFill>
                <a:latin typeface="+mj-lt"/>
              </a:rPr>
              <a:t>1 hạt trơn, không có tua cuốn : 2 hạt trơn, có tua cuốn : 1 hạt nhăn, có tua cuốn.</a:t>
            </a:r>
          </a:p>
          <a:p>
            <a:pPr algn="just"/>
            <a:r>
              <a:rPr lang="vi-VN" sz="3200" dirty="0">
                <a:solidFill>
                  <a:srgbClr val="FFFFFF"/>
                </a:solidFill>
                <a:latin typeface="+mj-lt"/>
              </a:rPr>
              <a:t>Kết quả phép lai được giải thích như thế nào? Hãy lựa chọn câu trả lời đúng nhất trong các câu trả lời sau:</a:t>
            </a:r>
          </a:p>
          <a:p>
            <a:pPr algn="just"/>
            <a:r>
              <a:rPr lang="vi-VN" sz="3200" dirty="0">
                <a:solidFill>
                  <a:srgbClr val="FFFFFF"/>
                </a:solidFill>
                <a:latin typeface="+mj-lt"/>
              </a:rPr>
              <a:t>a) Từng cặp tính trạng đều phân li theo tỉ lệ 3 : 1.</a:t>
            </a:r>
          </a:p>
          <a:p>
            <a:pPr algn="just"/>
            <a:r>
              <a:rPr lang="vi-VN" sz="3200" dirty="0">
                <a:solidFill>
                  <a:srgbClr val="FFFFFF"/>
                </a:solidFill>
                <a:latin typeface="+mj-lt"/>
              </a:rPr>
              <a:t>b) Hai cặp tính trạng di truyền độc lập với nhau.</a:t>
            </a:r>
          </a:p>
          <a:p>
            <a:pPr algn="just"/>
            <a:r>
              <a:rPr lang="vi-VN" sz="3200" dirty="0">
                <a:solidFill>
                  <a:srgbClr val="FFFFFF"/>
                </a:solidFill>
                <a:latin typeface="+mj-lt"/>
              </a:rPr>
              <a:t>c) Hai cặp tính trạng di truyền liên kết.</a:t>
            </a:r>
          </a:p>
          <a:p>
            <a:pPr algn="just"/>
            <a:r>
              <a:rPr lang="vi-VN" sz="3200" dirty="0">
                <a:solidFill>
                  <a:srgbClr val="FFFFFF"/>
                </a:solidFill>
                <a:latin typeface="+mj-lt"/>
              </a:rPr>
              <a:t>d) Sự tổ hợp lại các tính trạng ở P.</a:t>
            </a:r>
            <a:endParaRPr lang="en-US" sz="3200" dirty="0">
              <a:solidFill>
                <a:srgbClr val="FFFFFF"/>
              </a:solidFill>
              <a:latin typeface="+mj-lt"/>
            </a:endParaRPr>
          </a:p>
        </p:txBody>
      </p:sp>
    </p:spTree>
    <p:extLst>
      <p:ext uri="{BB962C8B-B14F-4D97-AF65-F5344CB8AC3E}">
        <p14:creationId xmlns:p14="http://schemas.microsoft.com/office/powerpoint/2010/main" val="28786660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303" y="472781"/>
            <a:ext cx="11843133" cy="7478970"/>
          </a:xfrm>
          <a:prstGeom prst="rect">
            <a:avLst/>
          </a:prstGeom>
        </p:spPr>
        <p:txBody>
          <a:bodyPr wrap="square">
            <a:spAutoFit/>
          </a:bodyPr>
          <a:lstStyle/>
          <a:p>
            <a:pPr algn="just"/>
            <a:r>
              <a:rPr lang="en-US" sz="3200" dirty="0" err="1">
                <a:solidFill>
                  <a:srgbClr val="FFFF00"/>
                </a:solidFill>
                <a:latin typeface="Times New Roman" pitchFamily="18" charset="0"/>
                <a:cs typeface="Times New Roman" pitchFamily="18" charset="0"/>
              </a:rPr>
              <a:t>Hướng</a:t>
            </a:r>
            <a:r>
              <a:rPr lang="en-US" sz="3200" dirty="0">
                <a:solidFill>
                  <a:srgbClr val="FFFF00"/>
                </a:solidFill>
                <a:latin typeface="Times New Roman" pitchFamily="18" charset="0"/>
                <a:cs typeface="Times New Roman" pitchFamily="18" charset="0"/>
              </a:rPr>
              <a:t> </a:t>
            </a:r>
            <a:r>
              <a:rPr lang="en-US" sz="3200" dirty="0" err="1">
                <a:solidFill>
                  <a:srgbClr val="FFFF00"/>
                </a:solidFill>
                <a:latin typeface="Times New Roman" pitchFamily="18" charset="0"/>
                <a:cs typeface="Times New Roman" pitchFamily="18" charset="0"/>
              </a:rPr>
              <a:t>dẫn</a:t>
            </a:r>
            <a:r>
              <a:rPr lang="en-US" sz="3200" dirty="0">
                <a:solidFill>
                  <a:srgbClr val="FFFF00"/>
                </a:solidFill>
                <a:latin typeface="Times New Roman" pitchFamily="18" charset="0"/>
                <a:cs typeface="Times New Roman" pitchFamily="18" charset="0"/>
              </a:rPr>
              <a:t> </a:t>
            </a:r>
            <a:r>
              <a:rPr lang="en-US" sz="3200" dirty="0" err="1">
                <a:solidFill>
                  <a:srgbClr val="FFFF00"/>
                </a:solidFill>
                <a:latin typeface="Times New Roman" pitchFamily="18" charset="0"/>
                <a:cs typeface="Times New Roman" pitchFamily="18" charset="0"/>
              </a:rPr>
              <a:t>giải</a:t>
            </a:r>
            <a:r>
              <a:rPr lang="en-US" sz="3200" dirty="0">
                <a:solidFill>
                  <a:srgbClr val="FFFF00"/>
                </a:solidFill>
                <a:latin typeface="Times New Roman" pitchFamily="18" charset="0"/>
                <a:cs typeface="Times New Roman" pitchFamily="18" charset="0"/>
              </a:rPr>
              <a:t> </a:t>
            </a:r>
            <a:r>
              <a:rPr lang="en-US" sz="3200" dirty="0" err="1">
                <a:solidFill>
                  <a:srgbClr val="FFFF00"/>
                </a:solidFill>
                <a:latin typeface="Times New Roman" pitchFamily="18" charset="0"/>
                <a:cs typeface="Times New Roman" pitchFamily="18" charset="0"/>
              </a:rPr>
              <a:t>bài</a:t>
            </a:r>
            <a:r>
              <a:rPr lang="en-US" sz="3200" dirty="0">
                <a:solidFill>
                  <a:srgbClr val="FFFF00"/>
                </a:solidFill>
                <a:latin typeface="Times New Roman" pitchFamily="18" charset="0"/>
                <a:cs typeface="Times New Roman" pitchFamily="18" charset="0"/>
              </a:rPr>
              <a:t> </a:t>
            </a:r>
            <a:r>
              <a:rPr lang="en-US" sz="3200" dirty="0" err="1">
                <a:solidFill>
                  <a:srgbClr val="FFFF00"/>
                </a:solidFill>
                <a:latin typeface="Times New Roman" pitchFamily="18" charset="0"/>
                <a:cs typeface="Times New Roman" pitchFamily="18" charset="0"/>
              </a:rPr>
              <a:t>tập</a:t>
            </a:r>
            <a:r>
              <a:rPr lang="en-US" sz="3200" dirty="0">
                <a:solidFill>
                  <a:srgbClr val="FFFF00"/>
                </a:solidFill>
                <a:latin typeface="Times New Roman" pitchFamily="18" charset="0"/>
                <a:cs typeface="Times New Roman" pitchFamily="18" charset="0"/>
              </a:rPr>
              <a:t> 4 </a:t>
            </a:r>
            <a:r>
              <a:rPr lang="en-US" sz="3200" dirty="0" err="1">
                <a:solidFill>
                  <a:srgbClr val="FFFF00"/>
                </a:solidFill>
                <a:latin typeface="Times New Roman" pitchFamily="18" charset="0"/>
                <a:cs typeface="Times New Roman" pitchFamily="18" charset="0"/>
              </a:rPr>
              <a:t>trang</a:t>
            </a:r>
            <a:r>
              <a:rPr lang="en-US" sz="3200" dirty="0">
                <a:solidFill>
                  <a:srgbClr val="FFFF00"/>
                </a:solidFill>
                <a:latin typeface="Times New Roman" pitchFamily="18" charset="0"/>
                <a:cs typeface="Times New Roman" pitchFamily="18" charset="0"/>
              </a:rPr>
              <a:t> 43</a:t>
            </a:r>
          </a:p>
          <a:p>
            <a:r>
              <a:rPr lang="vi-VN" sz="3200" dirty="0">
                <a:solidFill>
                  <a:schemeClr val="bg1"/>
                </a:solidFill>
                <a:latin typeface="Times New Roman" pitchFamily="18" charset="0"/>
                <a:cs typeface="Times New Roman" pitchFamily="18" charset="0"/>
              </a:rPr>
              <a:t>Khi xác định quy luật di truyền chi phối hai tính trạng bất kì thì ta làm theo các bước sau: </a:t>
            </a:r>
          </a:p>
          <a:p>
            <a:r>
              <a:rPr lang="vi-VN" sz="3200" dirty="0">
                <a:solidFill>
                  <a:schemeClr val="bg1"/>
                </a:solidFill>
                <a:latin typeface="Times New Roman" pitchFamily="18" charset="0"/>
                <a:cs typeface="Times New Roman" pitchFamily="18" charset="0"/>
              </a:rPr>
              <a:t>Bước 1: Xác định tính trạng trội / lặn =&gt; </a:t>
            </a:r>
            <a:r>
              <a:rPr lang="en-US" sz="3200" dirty="0">
                <a:solidFill>
                  <a:schemeClr val="bg1"/>
                </a:solidFill>
                <a:latin typeface="Times New Roman" pitchFamily="18" charset="0"/>
                <a:cs typeface="Times New Roman" pitchFamily="18" charset="0"/>
              </a:rPr>
              <a:t>B2 </a:t>
            </a:r>
            <a:r>
              <a:rPr lang="vi-VN" sz="3200" dirty="0">
                <a:solidFill>
                  <a:schemeClr val="bg1"/>
                </a:solidFill>
                <a:latin typeface="Times New Roman" pitchFamily="18" charset="0"/>
                <a:cs typeface="Times New Roman" pitchFamily="18" charset="0"/>
              </a:rPr>
              <a:t>quy ước kiểu gen </a:t>
            </a:r>
          </a:p>
          <a:p>
            <a:r>
              <a:rPr lang="vi-VN" sz="3200" dirty="0">
                <a:solidFill>
                  <a:schemeClr val="bg1"/>
                </a:solidFill>
                <a:latin typeface="Times New Roman" pitchFamily="18" charset="0"/>
                <a:cs typeface="Times New Roman" pitchFamily="18" charset="0"/>
              </a:rPr>
              <a:t>Bước </a:t>
            </a:r>
            <a:r>
              <a:rPr lang="en-US" sz="3200" dirty="0">
                <a:solidFill>
                  <a:schemeClr val="bg1"/>
                </a:solidFill>
                <a:latin typeface="Times New Roman" pitchFamily="18" charset="0"/>
                <a:cs typeface="Times New Roman" pitchFamily="18" charset="0"/>
              </a:rPr>
              <a:t>3</a:t>
            </a:r>
            <a:r>
              <a:rPr lang="vi-VN" sz="3200" dirty="0">
                <a:solidFill>
                  <a:schemeClr val="bg1"/>
                </a:solidFill>
                <a:latin typeface="Times New Roman" pitchFamily="18" charset="0"/>
                <a:cs typeface="Times New Roman" pitchFamily="18" charset="0"/>
              </a:rPr>
              <a:t>: </a:t>
            </a:r>
            <a:endParaRPr lang="en-US" sz="3200" dirty="0">
              <a:solidFill>
                <a:schemeClr val="bg1"/>
              </a:solidFill>
              <a:latin typeface="Times New Roman" pitchFamily="18" charset="0"/>
              <a:cs typeface="Times New Roman" pitchFamily="18" charset="0"/>
            </a:endParaRPr>
          </a:p>
          <a:p>
            <a:r>
              <a:rPr lang="en-US" sz="3200" dirty="0">
                <a:solidFill>
                  <a:schemeClr val="bg1"/>
                </a:solidFill>
                <a:latin typeface="Times New Roman" pitchFamily="18" charset="0"/>
                <a:cs typeface="Times New Roman" pitchFamily="18" charset="0"/>
              </a:rPr>
              <a:t>-</a:t>
            </a:r>
            <a:r>
              <a:rPr lang="vi-VN" sz="3200" dirty="0">
                <a:solidFill>
                  <a:schemeClr val="bg1"/>
                </a:solidFill>
                <a:latin typeface="Times New Roman" pitchFamily="18" charset="0"/>
                <a:cs typeface="Times New Roman" pitchFamily="18" charset="0"/>
              </a:rPr>
              <a:t>Xác định tỉ lệ phân li kiểu hình của từng tính trạng ở đời con  </a:t>
            </a:r>
          </a:p>
          <a:p>
            <a:r>
              <a:rPr lang="en-US" sz="3200" dirty="0">
                <a:solidFill>
                  <a:schemeClr val="bg1"/>
                </a:solidFill>
                <a:latin typeface="Times New Roman" pitchFamily="18" charset="0"/>
                <a:cs typeface="Times New Roman" pitchFamily="18" charset="0"/>
              </a:rPr>
              <a:t>-</a:t>
            </a:r>
            <a:r>
              <a:rPr lang="vi-VN" sz="3200" dirty="0">
                <a:solidFill>
                  <a:schemeClr val="bg1"/>
                </a:solidFill>
                <a:latin typeface="Times New Roman" pitchFamily="18" charset="0"/>
                <a:cs typeface="Times New Roman" pitchFamily="18" charset="0"/>
              </a:rPr>
              <a:t>Xác định tỉ lệ phân li kiểu hình chung của các tính trạng </a:t>
            </a:r>
          </a:p>
          <a:p>
            <a:r>
              <a:rPr lang="vi-VN" sz="3200" dirty="0">
                <a:solidFill>
                  <a:schemeClr val="bg1"/>
                </a:solidFill>
                <a:latin typeface="Times New Roman" pitchFamily="18" charset="0"/>
                <a:cs typeface="Times New Roman" pitchFamily="18" charset="0"/>
              </a:rPr>
              <a:t>+ Nếu đời con có tỉ lệ kiểu hình bằng tích tỉ lệ các tính trạng hợp thành nó =&gt; các gen phân li độc lập với nhau </a:t>
            </a:r>
          </a:p>
          <a:p>
            <a:r>
              <a:rPr lang="vi-VN" sz="3200" dirty="0">
                <a:solidFill>
                  <a:schemeClr val="bg1"/>
                </a:solidFill>
                <a:latin typeface="Times New Roman" pitchFamily="18" charset="0"/>
                <a:cs typeface="Times New Roman" pitchFamily="18" charset="0"/>
              </a:rPr>
              <a:t>+ Nếu đời con có tỉ lệ kiểu hình </a:t>
            </a:r>
            <a:r>
              <a:rPr lang="vi-VN" sz="3200" dirty="0">
                <a:solidFill>
                  <a:srgbClr val="FFFF00"/>
                </a:solidFill>
                <a:latin typeface="Times New Roman" pitchFamily="18" charset="0"/>
                <a:cs typeface="Times New Roman" pitchFamily="18" charset="0"/>
              </a:rPr>
              <a:t>khác</a:t>
            </a:r>
            <a:r>
              <a:rPr lang="vi-VN" sz="3200" dirty="0">
                <a:solidFill>
                  <a:schemeClr val="bg1"/>
                </a:solidFill>
                <a:latin typeface="Times New Roman" pitchFamily="18" charset="0"/>
                <a:cs typeface="Times New Roman" pitchFamily="18" charset="0"/>
              </a:rPr>
              <a:t> tích tỉ lệ các tính trạng hợp thành nó =&gt; các gen cùng nằm trên 1 NST </a:t>
            </a:r>
            <a:r>
              <a:rPr lang="en-US" sz="3200" dirty="0">
                <a:solidFill>
                  <a:schemeClr val="bg1"/>
                </a:solidFill>
                <a:latin typeface="Times New Roman" pitchFamily="18" charset="0"/>
                <a:cs typeface="Times New Roman" pitchFamily="18" charset="0"/>
                <a:sym typeface="Wingdings" panose="05000000000000000000" pitchFamily="2" charset="2"/>
              </a:rPr>
              <a:t> HT DTLK  XĐ KG </a:t>
            </a:r>
            <a:r>
              <a:rPr lang="en-US" sz="3200" dirty="0" err="1">
                <a:solidFill>
                  <a:schemeClr val="bg1"/>
                </a:solidFill>
                <a:latin typeface="Times New Roman" pitchFamily="18" charset="0"/>
                <a:cs typeface="Times New Roman" pitchFamily="18" charset="0"/>
                <a:sym typeface="Wingdings" panose="05000000000000000000" pitchFamily="2" charset="2"/>
              </a:rPr>
              <a:t>của</a:t>
            </a:r>
            <a:r>
              <a:rPr lang="en-US" sz="3200" dirty="0">
                <a:solidFill>
                  <a:schemeClr val="bg1"/>
                </a:solidFill>
                <a:latin typeface="Times New Roman" pitchFamily="18" charset="0"/>
                <a:cs typeface="Times New Roman" pitchFamily="18" charset="0"/>
                <a:sym typeface="Wingdings" panose="05000000000000000000" pitchFamily="2" charset="2"/>
              </a:rPr>
              <a:t> P</a:t>
            </a:r>
          </a:p>
          <a:p>
            <a:r>
              <a:rPr lang="en-US" sz="3200" dirty="0">
                <a:solidFill>
                  <a:schemeClr val="bg1"/>
                </a:solidFill>
                <a:latin typeface="Times New Roman" pitchFamily="18" charset="0"/>
                <a:cs typeface="Times New Roman" pitchFamily="18" charset="0"/>
                <a:sym typeface="Wingdings" panose="05000000000000000000" pitchFamily="2" charset="2"/>
              </a:rPr>
              <a:t>B4: </a:t>
            </a:r>
            <a:r>
              <a:rPr lang="en-US" sz="3200" dirty="0" err="1">
                <a:solidFill>
                  <a:schemeClr val="bg1"/>
                </a:solidFill>
                <a:latin typeface="Times New Roman" pitchFamily="18" charset="0"/>
                <a:cs typeface="Times New Roman" pitchFamily="18" charset="0"/>
                <a:sym typeface="Wingdings" panose="05000000000000000000" pitchFamily="2" charset="2"/>
              </a:rPr>
              <a:t>Viết</a:t>
            </a:r>
            <a:r>
              <a:rPr lang="en-US" sz="3200" dirty="0">
                <a:solidFill>
                  <a:schemeClr val="bg1"/>
                </a:solidFill>
                <a:latin typeface="Times New Roman" pitchFamily="18" charset="0"/>
                <a:cs typeface="Times New Roman" pitchFamily="18" charset="0"/>
                <a:sym typeface="Wingdings" panose="05000000000000000000" pitchFamily="2" charset="2"/>
              </a:rPr>
              <a:t> SĐL, KQ PL</a:t>
            </a:r>
          </a:p>
          <a:p>
            <a:endParaRPr lang="vi-VN" sz="3200" dirty="0">
              <a:solidFill>
                <a:schemeClr val="bg1"/>
              </a:solidFill>
              <a:latin typeface="Times New Roman" pitchFamily="18" charset="0"/>
              <a:cs typeface="Times New Roman" pitchFamily="18" charset="0"/>
            </a:endParaRPr>
          </a:p>
          <a:p>
            <a:br>
              <a:rPr lang="vi-VN" sz="3200" dirty="0">
                <a:solidFill>
                  <a:schemeClr val="bg1"/>
                </a:solidFill>
                <a:latin typeface="Times New Roman" pitchFamily="18" charset="0"/>
                <a:cs typeface="Times New Roman" pitchFamily="18" charset="0"/>
              </a:rPr>
            </a:br>
            <a:endParaRPr lang="en-US" sz="3200" dirty="0">
              <a:solidFill>
                <a:schemeClr val="bg1"/>
              </a:solidFill>
              <a:latin typeface="Times New Roman" pitchFamily="18" charset="0"/>
              <a:cs typeface="Times New Roman" pitchFamily="18" charset="0"/>
            </a:endParaRPr>
          </a:p>
        </p:txBody>
      </p:sp>
      <mc:AlternateContent xmlns:mc="http://schemas.openxmlformats.org/markup-compatibility/2006" xmlns:p14="http://schemas.microsoft.com/office/powerpoint/2010/main">
        <mc:Choice Requires="p14">
          <p:contentPart p14:bwMode="auto" r:id="rId2">
            <p14:nvContentPartPr>
              <p14:cNvPr id="20" name="Ink 19">
                <a:extLst>
                  <a:ext uri="{FF2B5EF4-FFF2-40B4-BE49-F238E27FC236}">
                    <a16:creationId xmlns:a16="http://schemas.microsoft.com/office/drawing/2014/main" id="{BB4AE9E4-68B3-4975-9842-78142D7DC061}"/>
                  </a:ext>
                </a:extLst>
              </p14:cNvPr>
              <p14:cNvContentPartPr/>
              <p14:nvPr/>
            </p14:nvContentPartPr>
            <p14:xfrm>
              <a:off x="5329633" y="4341955"/>
              <a:ext cx="2659680" cy="142560"/>
            </p14:xfrm>
          </p:contentPart>
        </mc:Choice>
        <mc:Fallback xmlns="">
          <p:pic>
            <p:nvPicPr>
              <p:cNvPr id="20" name="Ink 19">
                <a:extLst>
                  <a:ext uri="{FF2B5EF4-FFF2-40B4-BE49-F238E27FC236}">
                    <a16:creationId xmlns:a16="http://schemas.microsoft.com/office/drawing/2014/main" id="{BB4AE9E4-68B3-4975-9842-78142D7DC061}"/>
                  </a:ext>
                </a:extLst>
              </p:cNvPr>
              <p:cNvPicPr/>
              <p:nvPr/>
            </p:nvPicPr>
            <p:blipFill>
              <a:blip r:embed="rId3"/>
              <a:stretch>
                <a:fillRect/>
              </a:stretch>
            </p:blipFill>
            <p:spPr>
              <a:xfrm>
                <a:off x="5320993" y="4332955"/>
                <a:ext cx="2677320" cy="16020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22" name="Ink 21">
                <a:extLst>
                  <a:ext uri="{FF2B5EF4-FFF2-40B4-BE49-F238E27FC236}">
                    <a16:creationId xmlns:a16="http://schemas.microsoft.com/office/drawing/2014/main" id="{9387A4F8-D7AE-41E1-9CAB-2F02873A7E86}"/>
                  </a:ext>
                </a:extLst>
              </p14:cNvPr>
              <p14:cNvContentPartPr/>
              <p14:nvPr/>
            </p14:nvContentPartPr>
            <p14:xfrm>
              <a:off x="860593" y="2741035"/>
              <a:ext cx="9550800" cy="1410120"/>
            </p14:xfrm>
          </p:contentPart>
        </mc:Choice>
        <mc:Fallback xmlns="">
          <p:pic>
            <p:nvPicPr>
              <p:cNvPr id="22" name="Ink 21">
                <a:extLst>
                  <a:ext uri="{FF2B5EF4-FFF2-40B4-BE49-F238E27FC236}">
                    <a16:creationId xmlns:a16="http://schemas.microsoft.com/office/drawing/2014/main" id="{9387A4F8-D7AE-41E1-9CAB-2F02873A7E86}"/>
                  </a:ext>
                </a:extLst>
              </p:cNvPr>
              <p:cNvPicPr/>
              <p:nvPr/>
            </p:nvPicPr>
            <p:blipFill>
              <a:blip r:embed="rId5"/>
              <a:stretch>
                <a:fillRect/>
              </a:stretch>
            </p:blipFill>
            <p:spPr>
              <a:xfrm>
                <a:off x="851593" y="2732033"/>
                <a:ext cx="9568440" cy="1427765"/>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27" name="Ink 26">
                <a:extLst>
                  <a:ext uri="{FF2B5EF4-FFF2-40B4-BE49-F238E27FC236}">
                    <a16:creationId xmlns:a16="http://schemas.microsoft.com/office/drawing/2014/main" id="{3B3C0182-7708-4A6A-94B2-2F86D7AE0A17}"/>
                  </a:ext>
                </a:extLst>
              </p14:cNvPr>
              <p14:cNvContentPartPr/>
              <p14:nvPr/>
            </p14:nvContentPartPr>
            <p14:xfrm>
              <a:off x="3127513" y="4729675"/>
              <a:ext cx="5634720" cy="1312560"/>
            </p14:xfrm>
          </p:contentPart>
        </mc:Choice>
        <mc:Fallback xmlns="">
          <p:pic>
            <p:nvPicPr>
              <p:cNvPr id="27" name="Ink 26">
                <a:extLst>
                  <a:ext uri="{FF2B5EF4-FFF2-40B4-BE49-F238E27FC236}">
                    <a16:creationId xmlns:a16="http://schemas.microsoft.com/office/drawing/2014/main" id="{3B3C0182-7708-4A6A-94B2-2F86D7AE0A17}"/>
                  </a:ext>
                </a:extLst>
              </p:cNvPr>
              <p:cNvPicPr/>
              <p:nvPr/>
            </p:nvPicPr>
            <p:blipFill>
              <a:blip r:embed="rId7"/>
              <a:stretch>
                <a:fillRect/>
              </a:stretch>
            </p:blipFill>
            <p:spPr>
              <a:xfrm>
                <a:off x="3118872" y="4721033"/>
                <a:ext cx="5652361" cy="1330205"/>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28" name="Ink 27">
                <a:extLst>
                  <a:ext uri="{FF2B5EF4-FFF2-40B4-BE49-F238E27FC236}">
                    <a16:creationId xmlns:a16="http://schemas.microsoft.com/office/drawing/2014/main" id="{E22FFD97-31C9-4C70-9B78-5FF417978661}"/>
                  </a:ext>
                </a:extLst>
              </p14:cNvPr>
              <p14:cNvContentPartPr/>
              <p14:nvPr/>
            </p14:nvContentPartPr>
            <p14:xfrm>
              <a:off x="9566473" y="5820115"/>
              <a:ext cx="1582200" cy="22680"/>
            </p14:xfrm>
          </p:contentPart>
        </mc:Choice>
        <mc:Fallback xmlns="">
          <p:pic>
            <p:nvPicPr>
              <p:cNvPr id="28" name="Ink 27">
                <a:extLst>
                  <a:ext uri="{FF2B5EF4-FFF2-40B4-BE49-F238E27FC236}">
                    <a16:creationId xmlns:a16="http://schemas.microsoft.com/office/drawing/2014/main" id="{E22FFD97-31C9-4C70-9B78-5FF417978661}"/>
                  </a:ext>
                </a:extLst>
              </p:cNvPr>
              <p:cNvPicPr/>
              <p:nvPr/>
            </p:nvPicPr>
            <p:blipFill>
              <a:blip r:embed="rId9"/>
              <a:stretch>
                <a:fillRect/>
              </a:stretch>
            </p:blipFill>
            <p:spPr>
              <a:xfrm>
                <a:off x="9557473" y="5811475"/>
                <a:ext cx="1599840" cy="40320"/>
              </a:xfrm>
              <a:prstGeom prst="rect">
                <a:avLst/>
              </a:prstGeom>
            </p:spPr>
          </p:pic>
        </mc:Fallback>
      </mc:AlternateContent>
    </p:spTree>
    <p:extLst>
      <p:ext uri="{BB962C8B-B14F-4D97-AF65-F5344CB8AC3E}">
        <p14:creationId xmlns:p14="http://schemas.microsoft.com/office/powerpoint/2010/main" val="33838127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303" y="296512"/>
            <a:ext cx="11843133" cy="7417415"/>
          </a:xfrm>
          <a:prstGeom prst="rect">
            <a:avLst/>
          </a:prstGeom>
        </p:spPr>
        <p:txBody>
          <a:bodyPr wrap="square">
            <a:spAutoFit/>
          </a:bodyPr>
          <a:lstStyle/>
          <a:p>
            <a:pPr algn="just"/>
            <a:r>
              <a:rPr lang="vi-VN" sz="2800" dirty="0">
                <a:solidFill>
                  <a:schemeClr val="bg1">
                    <a:lumMod val="95000"/>
                  </a:schemeClr>
                </a:solidFill>
                <a:latin typeface="Times New Roman" pitchFamily="18" charset="0"/>
                <a:cs typeface="Times New Roman" pitchFamily="18" charset="0"/>
              </a:rPr>
              <a:t>Xét P: Trơn, không tua cuốn x Nhăn, có tua cuốn </a:t>
            </a:r>
          </a:p>
          <a:p>
            <a:pPr algn="just"/>
            <a:r>
              <a:rPr lang="vi-VN" sz="2800" dirty="0">
                <a:solidFill>
                  <a:schemeClr val="bg1">
                    <a:lumMod val="95000"/>
                  </a:schemeClr>
                </a:solidFill>
                <a:latin typeface="Times New Roman" pitchFamily="18" charset="0"/>
                <a:cs typeface="Times New Roman" pitchFamily="18" charset="0"/>
              </a:rPr>
              <a:t>F1: Trơn, có tua cuốn </a:t>
            </a:r>
          </a:p>
          <a:p>
            <a:pPr algn="just"/>
            <a:r>
              <a:rPr lang="vi-VN" sz="2800" dirty="0">
                <a:solidFill>
                  <a:schemeClr val="bg1">
                    <a:lumMod val="95000"/>
                  </a:schemeClr>
                </a:solidFill>
                <a:latin typeface="Times New Roman" pitchFamily="18" charset="0"/>
                <a:cs typeface="Times New Roman" pitchFamily="18" charset="0"/>
              </a:rPr>
              <a:t>=&gt; Trơn trội hoàn toàn so với nhăn =&gt; A - Trơn &gt;&gt; a - Nhăn</a:t>
            </a:r>
          </a:p>
          <a:p>
            <a:pPr algn="just"/>
            <a:r>
              <a:rPr lang="vi-VN" sz="2800" dirty="0">
                <a:solidFill>
                  <a:schemeClr val="bg1">
                    <a:lumMod val="95000"/>
                  </a:schemeClr>
                </a:solidFill>
                <a:latin typeface="Times New Roman" pitchFamily="18" charset="0"/>
                <a:cs typeface="Times New Roman" pitchFamily="18" charset="0"/>
              </a:rPr>
              <a:t>=&gt; Có tua cuốn trội hoàn toàn so với không có tua cuốn =&gt; B có tua cuốn &gt;&gt; b không có tua cuốn </a:t>
            </a:r>
          </a:p>
          <a:p>
            <a:pPr algn="just"/>
            <a:r>
              <a:rPr lang="vi-VN" sz="2800" dirty="0">
                <a:solidFill>
                  <a:schemeClr val="bg1">
                    <a:lumMod val="95000"/>
                  </a:schemeClr>
                </a:solidFill>
                <a:latin typeface="Times New Roman" pitchFamily="18" charset="0"/>
                <a:cs typeface="Times New Roman" pitchFamily="18" charset="0"/>
              </a:rPr>
              <a:t>Xét tỉ lệ phân li kiểu hình từng tính trạng ở đời con F2 có: </a:t>
            </a:r>
          </a:p>
          <a:p>
            <a:pPr algn="just"/>
            <a:r>
              <a:rPr lang="vi-VN" sz="2800" dirty="0">
                <a:solidFill>
                  <a:schemeClr val="bg1">
                    <a:lumMod val="95000"/>
                  </a:schemeClr>
                </a:solidFill>
                <a:latin typeface="Times New Roman" pitchFamily="18" charset="0"/>
                <a:cs typeface="Times New Roman" pitchFamily="18" charset="0"/>
              </a:rPr>
              <a:t>Trơn : Nhăn = 3 trơn : 1 nhăn =&gt; </a:t>
            </a:r>
          </a:p>
          <a:p>
            <a:pPr algn="just"/>
            <a:r>
              <a:rPr lang="vi-VN" sz="2800" dirty="0">
                <a:solidFill>
                  <a:schemeClr val="bg1">
                    <a:lumMod val="95000"/>
                  </a:schemeClr>
                </a:solidFill>
                <a:latin typeface="Times New Roman" pitchFamily="18" charset="0"/>
                <a:cs typeface="Times New Roman" pitchFamily="18" charset="0"/>
              </a:rPr>
              <a:t>Có tua cuốn : Không có tua cuốn = 3 có tua cuốn : 1 không có tua cuốn</a:t>
            </a:r>
          </a:p>
          <a:p>
            <a:pPr algn="just"/>
            <a:r>
              <a:rPr lang="vi-VN" sz="2800" dirty="0">
                <a:solidFill>
                  <a:schemeClr val="bg1">
                    <a:lumMod val="95000"/>
                  </a:schemeClr>
                </a:solidFill>
                <a:latin typeface="Times New Roman" pitchFamily="18" charset="0"/>
                <a:cs typeface="Times New Roman" pitchFamily="18" charset="0"/>
              </a:rPr>
              <a:t>Xét tỉ lệ phân li kiểu hình chung của hai tính trạng ở F2: </a:t>
            </a:r>
          </a:p>
          <a:p>
            <a:pPr algn="just"/>
            <a:r>
              <a:rPr lang="vi-VN" sz="2800" dirty="0">
                <a:solidFill>
                  <a:schemeClr val="bg1">
                    <a:lumMod val="95000"/>
                  </a:schemeClr>
                </a:solidFill>
                <a:latin typeface="Times New Roman" pitchFamily="18" charset="0"/>
                <a:cs typeface="Times New Roman" pitchFamily="18" charset="0"/>
              </a:rPr>
              <a:t>1 hạt trơn, không có tua cuốn : 2 hạt trơn, có tua cuốn : 1 hạt nhăn, có tua cuốn ≠(3 trơn : 1 nhăn)(3 có tua cuốn : 1 không có tua cuốn)</a:t>
            </a:r>
          </a:p>
          <a:p>
            <a:pPr algn="just"/>
            <a:r>
              <a:rPr lang="vi-VN" sz="2800" dirty="0">
                <a:solidFill>
                  <a:schemeClr val="bg1">
                    <a:lumMod val="95000"/>
                  </a:schemeClr>
                </a:solidFill>
                <a:latin typeface="Times New Roman" pitchFamily="18" charset="0"/>
                <a:cs typeface="Times New Roman" pitchFamily="18" charset="0"/>
              </a:rPr>
              <a:t>=&gt; Hai cặp gen Aa và Bb không phân li độc lập với nhau =&gt; Hai gen cùng nằm trên 1 NST </a:t>
            </a:r>
          </a:p>
          <a:p>
            <a:pPr algn="just"/>
            <a:r>
              <a:rPr lang="vi-VN" sz="2800" dirty="0">
                <a:solidFill>
                  <a:schemeClr val="bg1">
                    <a:lumMod val="95000"/>
                  </a:schemeClr>
                </a:solidFill>
                <a:latin typeface="Times New Roman" pitchFamily="18" charset="0"/>
                <a:cs typeface="Times New Roman" pitchFamily="18" charset="0"/>
              </a:rPr>
              <a:t>Đáp án c</a:t>
            </a:r>
          </a:p>
          <a:p>
            <a:pPr algn="just"/>
            <a:br>
              <a:rPr lang="vi-VN" sz="2800" dirty="0">
                <a:solidFill>
                  <a:schemeClr val="bg1">
                    <a:lumMod val="95000"/>
                  </a:schemeClr>
                </a:solidFill>
                <a:latin typeface="Times New Roman" pitchFamily="18" charset="0"/>
                <a:cs typeface="Times New Roman" pitchFamily="18" charset="0"/>
              </a:rPr>
            </a:br>
            <a:br>
              <a:rPr lang="vi-VN" sz="2800" dirty="0">
                <a:solidFill>
                  <a:schemeClr val="bg1">
                    <a:lumMod val="95000"/>
                  </a:schemeClr>
                </a:solidFill>
                <a:latin typeface="Times New Roman" pitchFamily="18" charset="0"/>
                <a:cs typeface="Times New Roman" pitchFamily="18" charset="0"/>
              </a:rPr>
            </a:br>
            <a:endParaRPr lang="en-US" sz="2800" dirty="0">
              <a:solidFill>
                <a:schemeClr val="bg1">
                  <a:lumMod val="9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3930970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9476" name="Text Box 4"/>
          <p:cNvSpPr txBox="1">
            <a:spLocks noChangeArrowheads="1"/>
          </p:cNvSpPr>
          <p:nvPr/>
        </p:nvSpPr>
        <p:spPr bwMode="auto">
          <a:xfrm>
            <a:off x="0" y="3"/>
            <a:ext cx="12192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VNI-Times" pitchFamily="2" charset="0"/>
              </a:defRPr>
            </a:lvl1pPr>
            <a:lvl2pPr marL="742950" indent="-285750" eaLnBrk="0" hangingPunct="0">
              <a:defRPr>
                <a:solidFill>
                  <a:schemeClr val="tx1"/>
                </a:solidFill>
                <a:latin typeface="VNI-Times" pitchFamily="2" charset="0"/>
              </a:defRPr>
            </a:lvl2pPr>
            <a:lvl3pPr marL="1143000" indent="-228600" eaLnBrk="0" hangingPunct="0">
              <a:defRPr>
                <a:solidFill>
                  <a:schemeClr val="tx1"/>
                </a:solidFill>
                <a:latin typeface="VNI-Times" pitchFamily="2" charset="0"/>
              </a:defRPr>
            </a:lvl3pPr>
            <a:lvl4pPr marL="1600200" indent="-228600" eaLnBrk="0" hangingPunct="0">
              <a:defRPr>
                <a:solidFill>
                  <a:schemeClr val="tx1"/>
                </a:solidFill>
                <a:latin typeface="VNI-Times" pitchFamily="2" charset="0"/>
              </a:defRPr>
            </a:lvl4pPr>
            <a:lvl5pPr marL="2057400" indent="-228600" eaLnBrk="0" hangingPunct="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pPr algn="ctr" eaLnBrk="1" fontAlgn="base" hangingPunct="1">
              <a:spcBef>
                <a:spcPct val="50000"/>
              </a:spcBef>
              <a:spcAft>
                <a:spcPct val="0"/>
              </a:spcAft>
            </a:pPr>
            <a:r>
              <a:rPr lang="en-US" sz="2800" b="1">
                <a:solidFill>
                  <a:srgbClr val="FF3300"/>
                </a:solidFill>
                <a:latin typeface="Times New Roman" pitchFamily="18" charset="0"/>
              </a:rPr>
              <a:t>Sơ đồ lai (bài tập 4 trang 43 SGK)</a:t>
            </a:r>
          </a:p>
        </p:txBody>
      </p:sp>
      <p:sp>
        <p:nvSpPr>
          <p:cNvPr id="489477" name="Text Box 5"/>
          <p:cNvSpPr txBox="1">
            <a:spLocks noChangeArrowheads="1"/>
          </p:cNvSpPr>
          <p:nvPr/>
        </p:nvSpPr>
        <p:spPr bwMode="auto">
          <a:xfrm>
            <a:off x="0" y="914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VNI-Times" pitchFamily="2" charset="0"/>
              </a:defRPr>
            </a:lvl1pPr>
            <a:lvl2pPr marL="742950" indent="-285750" eaLnBrk="0" hangingPunct="0">
              <a:defRPr>
                <a:solidFill>
                  <a:schemeClr val="tx1"/>
                </a:solidFill>
                <a:latin typeface="VNI-Times" pitchFamily="2" charset="0"/>
              </a:defRPr>
            </a:lvl2pPr>
            <a:lvl3pPr marL="1143000" indent="-228600" eaLnBrk="0" hangingPunct="0">
              <a:defRPr>
                <a:solidFill>
                  <a:schemeClr val="tx1"/>
                </a:solidFill>
                <a:latin typeface="VNI-Times" pitchFamily="2" charset="0"/>
              </a:defRPr>
            </a:lvl3pPr>
            <a:lvl4pPr marL="1600200" indent="-228600" eaLnBrk="0" hangingPunct="0">
              <a:defRPr>
                <a:solidFill>
                  <a:schemeClr val="tx1"/>
                </a:solidFill>
                <a:latin typeface="VNI-Times" pitchFamily="2" charset="0"/>
              </a:defRPr>
            </a:lvl4pPr>
            <a:lvl5pPr marL="2057400" indent="-228600" eaLnBrk="0" hangingPunct="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pPr eaLnBrk="1" fontAlgn="base" hangingPunct="1">
              <a:spcBef>
                <a:spcPct val="50000"/>
              </a:spcBef>
              <a:spcAft>
                <a:spcPct val="0"/>
              </a:spcAft>
            </a:pPr>
            <a:r>
              <a:rPr lang="en-US" sz="2400" b="1">
                <a:solidFill>
                  <a:srgbClr val="000000"/>
                </a:solidFill>
                <a:latin typeface="Times New Roman" pitchFamily="18" charset="0"/>
              </a:rPr>
              <a:t> A : Hạt trơn; a : Hạt nhăn; B : Có tua cuốn; b : Không có tua cuốn</a:t>
            </a:r>
          </a:p>
        </p:txBody>
      </p:sp>
      <p:sp>
        <p:nvSpPr>
          <p:cNvPr id="489478" name="Text Box 6"/>
          <p:cNvSpPr txBox="1">
            <a:spLocks noChangeArrowheads="1"/>
          </p:cNvSpPr>
          <p:nvPr/>
        </p:nvSpPr>
        <p:spPr bwMode="auto">
          <a:xfrm>
            <a:off x="609600" y="457200"/>
            <a:ext cx="6908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VNI-Times" pitchFamily="2" charset="0"/>
              </a:defRPr>
            </a:lvl1pPr>
            <a:lvl2pPr marL="742950" indent="-285750" eaLnBrk="0" hangingPunct="0">
              <a:defRPr>
                <a:solidFill>
                  <a:schemeClr val="tx1"/>
                </a:solidFill>
                <a:latin typeface="VNI-Times" pitchFamily="2" charset="0"/>
              </a:defRPr>
            </a:lvl2pPr>
            <a:lvl3pPr marL="1143000" indent="-228600" eaLnBrk="0" hangingPunct="0">
              <a:defRPr>
                <a:solidFill>
                  <a:schemeClr val="tx1"/>
                </a:solidFill>
                <a:latin typeface="VNI-Times" pitchFamily="2" charset="0"/>
              </a:defRPr>
            </a:lvl3pPr>
            <a:lvl4pPr marL="1600200" indent="-228600" eaLnBrk="0" hangingPunct="0">
              <a:defRPr>
                <a:solidFill>
                  <a:schemeClr val="tx1"/>
                </a:solidFill>
                <a:latin typeface="VNI-Times" pitchFamily="2" charset="0"/>
              </a:defRPr>
            </a:lvl4pPr>
            <a:lvl5pPr marL="2057400" indent="-228600" eaLnBrk="0" hangingPunct="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pPr eaLnBrk="1" fontAlgn="base" hangingPunct="1">
              <a:spcBef>
                <a:spcPct val="50000"/>
              </a:spcBef>
              <a:spcAft>
                <a:spcPct val="0"/>
              </a:spcAft>
            </a:pPr>
            <a:r>
              <a:rPr lang="en-US" sz="2400" b="1">
                <a:solidFill>
                  <a:srgbClr val="000000"/>
                </a:solidFill>
                <a:latin typeface="Times New Roman" pitchFamily="18" charset="0"/>
              </a:rPr>
              <a:t>Qui ước gen :</a:t>
            </a:r>
          </a:p>
        </p:txBody>
      </p:sp>
      <p:sp>
        <p:nvSpPr>
          <p:cNvPr id="489479" name="Text Box 7"/>
          <p:cNvSpPr txBox="1">
            <a:spLocks noChangeArrowheads="1"/>
          </p:cNvSpPr>
          <p:nvPr/>
        </p:nvSpPr>
        <p:spPr bwMode="auto">
          <a:xfrm>
            <a:off x="0" y="13716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VNI-Times" pitchFamily="2" charset="0"/>
              </a:defRPr>
            </a:lvl1pPr>
            <a:lvl2pPr marL="742950" indent="-285750" eaLnBrk="0" hangingPunct="0">
              <a:defRPr>
                <a:solidFill>
                  <a:schemeClr val="tx1"/>
                </a:solidFill>
                <a:latin typeface="VNI-Times" pitchFamily="2" charset="0"/>
              </a:defRPr>
            </a:lvl2pPr>
            <a:lvl3pPr marL="1143000" indent="-228600" eaLnBrk="0" hangingPunct="0">
              <a:defRPr>
                <a:solidFill>
                  <a:schemeClr val="tx1"/>
                </a:solidFill>
                <a:latin typeface="VNI-Times" pitchFamily="2" charset="0"/>
              </a:defRPr>
            </a:lvl3pPr>
            <a:lvl4pPr marL="1600200" indent="-228600" eaLnBrk="0" hangingPunct="0">
              <a:defRPr>
                <a:solidFill>
                  <a:schemeClr val="tx1"/>
                </a:solidFill>
                <a:latin typeface="VNI-Times" pitchFamily="2" charset="0"/>
              </a:defRPr>
            </a:lvl4pPr>
            <a:lvl5pPr marL="2057400" indent="-228600" eaLnBrk="0" hangingPunct="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pPr eaLnBrk="1" fontAlgn="base" hangingPunct="1">
              <a:spcBef>
                <a:spcPct val="50000"/>
              </a:spcBef>
              <a:spcAft>
                <a:spcPct val="0"/>
              </a:spcAft>
            </a:pPr>
            <a:r>
              <a:rPr lang="en-US" sz="2400" b="1">
                <a:solidFill>
                  <a:srgbClr val="000000"/>
                </a:solidFill>
                <a:latin typeface="Times New Roman" pitchFamily="18" charset="0"/>
              </a:rPr>
              <a:t> P : Hạt trơn, không có tua cuốn    x    Hạt nhăn, có tua cuốn</a:t>
            </a:r>
          </a:p>
        </p:txBody>
      </p:sp>
      <p:sp>
        <p:nvSpPr>
          <p:cNvPr id="489480" name="Text Box 8"/>
          <p:cNvSpPr txBox="1">
            <a:spLocks noChangeArrowheads="1"/>
          </p:cNvSpPr>
          <p:nvPr/>
        </p:nvSpPr>
        <p:spPr bwMode="auto">
          <a:xfrm>
            <a:off x="203200" y="1905000"/>
            <a:ext cx="12192000" cy="101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VNI-Times" pitchFamily="2" charset="0"/>
              </a:defRPr>
            </a:lvl1pPr>
            <a:lvl2pPr marL="742950" indent="-285750" eaLnBrk="0" hangingPunct="0">
              <a:defRPr>
                <a:solidFill>
                  <a:schemeClr val="tx1"/>
                </a:solidFill>
                <a:latin typeface="VNI-Times" pitchFamily="2" charset="0"/>
              </a:defRPr>
            </a:lvl2pPr>
            <a:lvl3pPr marL="1143000" indent="-228600" eaLnBrk="0" hangingPunct="0">
              <a:defRPr>
                <a:solidFill>
                  <a:schemeClr val="tx1"/>
                </a:solidFill>
                <a:latin typeface="VNI-Times" pitchFamily="2" charset="0"/>
              </a:defRPr>
            </a:lvl3pPr>
            <a:lvl4pPr marL="1600200" indent="-228600" eaLnBrk="0" hangingPunct="0">
              <a:defRPr>
                <a:solidFill>
                  <a:schemeClr val="tx1"/>
                </a:solidFill>
                <a:latin typeface="VNI-Times" pitchFamily="2" charset="0"/>
              </a:defRPr>
            </a:lvl4pPr>
            <a:lvl5pPr marL="2057400" indent="-228600" eaLnBrk="0" hangingPunct="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pPr eaLnBrk="1" fontAlgn="base" hangingPunct="1">
              <a:spcBef>
                <a:spcPct val="50000"/>
              </a:spcBef>
              <a:spcAft>
                <a:spcPct val="0"/>
              </a:spcAft>
            </a:pPr>
            <a:r>
              <a:rPr lang="en-US" dirty="0">
                <a:solidFill>
                  <a:srgbClr val="000000"/>
                </a:solidFill>
              </a:rPr>
              <a:t>                                 </a:t>
            </a:r>
            <a:r>
              <a:rPr lang="en-US" sz="2400" b="1" dirty="0">
                <a:solidFill>
                  <a:srgbClr val="000000"/>
                </a:solidFill>
                <a:latin typeface="Times New Roman" pitchFamily="18" charset="0"/>
              </a:rPr>
              <a:t>Ab                                                  </a:t>
            </a:r>
            <a:r>
              <a:rPr lang="en-US" sz="2400" b="1" dirty="0" err="1">
                <a:solidFill>
                  <a:srgbClr val="000000"/>
                </a:solidFill>
                <a:latin typeface="Times New Roman" pitchFamily="18" charset="0"/>
              </a:rPr>
              <a:t>aB</a:t>
            </a:r>
            <a:endParaRPr lang="en-US" sz="2400" b="1" dirty="0">
              <a:solidFill>
                <a:srgbClr val="000000"/>
              </a:solidFill>
              <a:latin typeface="Times New Roman" pitchFamily="18" charset="0"/>
            </a:endParaRPr>
          </a:p>
          <a:p>
            <a:pPr eaLnBrk="1" fontAlgn="base" hangingPunct="1">
              <a:spcBef>
                <a:spcPct val="50000"/>
              </a:spcBef>
              <a:spcAft>
                <a:spcPct val="0"/>
              </a:spcAft>
            </a:pPr>
            <a:r>
              <a:rPr lang="en-US" sz="2400" b="1" dirty="0">
                <a:solidFill>
                  <a:srgbClr val="000000"/>
                </a:solidFill>
                <a:latin typeface="Times New Roman" pitchFamily="18" charset="0"/>
              </a:rPr>
              <a:t>                       Ab                                                   </a:t>
            </a:r>
            <a:r>
              <a:rPr lang="en-US" sz="2400" b="1" dirty="0" err="1">
                <a:solidFill>
                  <a:srgbClr val="000000"/>
                </a:solidFill>
                <a:latin typeface="Times New Roman" pitchFamily="18" charset="0"/>
              </a:rPr>
              <a:t>aB</a:t>
            </a:r>
            <a:r>
              <a:rPr lang="en-US" sz="2400" b="1" dirty="0">
                <a:solidFill>
                  <a:srgbClr val="000000"/>
                </a:solidFill>
                <a:latin typeface="Times New Roman" pitchFamily="18" charset="0"/>
              </a:rPr>
              <a:t>                                            </a:t>
            </a:r>
            <a:endParaRPr lang="en-US" dirty="0">
              <a:solidFill>
                <a:srgbClr val="000000"/>
              </a:solidFill>
            </a:endParaRPr>
          </a:p>
        </p:txBody>
      </p:sp>
      <p:sp>
        <p:nvSpPr>
          <p:cNvPr id="489482" name="Text Box 10"/>
          <p:cNvSpPr txBox="1">
            <a:spLocks noChangeArrowheads="1"/>
          </p:cNvSpPr>
          <p:nvPr/>
        </p:nvSpPr>
        <p:spPr bwMode="auto">
          <a:xfrm>
            <a:off x="0" y="3581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VNI-Times" pitchFamily="2" charset="0"/>
              </a:defRPr>
            </a:lvl1pPr>
            <a:lvl2pPr marL="742950" indent="-285750" eaLnBrk="0" hangingPunct="0">
              <a:defRPr>
                <a:solidFill>
                  <a:schemeClr val="tx1"/>
                </a:solidFill>
                <a:latin typeface="VNI-Times" pitchFamily="2" charset="0"/>
              </a:defRPr>
            </a:lvl2pPr>
            <a:lvl3pPr marL="1143000" indent="-228600" eaLnBrk="0" hangingPunct="0">
              <a:defRPr>
                <a:solidFill>
                  <a:schemeClr val="tx1"/>
                </a:solidFill>
                <a:latin typeface="VNI-Times" pitchFamily="2" charset="0"/>
              </a:defRPr>
            </a:lvl3pPr>
            <a:lvl4pPr marL="1600200" indent="-228600" eaLnBrk="0" hangingPunct="0">
              <a:defRPr>
                <a:solidFill>
                  <a:schemeClr val="tx1"/>
                </a:solidFill>
                <a:latin typeface="VNI-Times" pitchFamily="2" charset="0"/>
              </a:defRPr>
            </a:lvl4pPr>
            <a:lvl5pPr marL="2057400" indent="-228600" eaLnBrk="0" hangingPunct="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pPr eaLnBrk="1" fontAlgn="base" hangingPunct="1">
              <a:spcBef>
                <a:spcPct val="50000"/>
              </a:spcBef>
              <a:spcAft>
                <a:spcPct val="0"/>
              </a:spcAft>
            </a:pPr>
            <a:r>
              <a:rPr lang="en-US" sz="2400" b="1">
                <a:solidFill>
                  <a:srgbClr val="000000"/>
                </a:solidFill>
                <a:latin typeface="Times New Roman" pitchFamily="18" charset="0"/>
              </a:rPr>
              <a:t> F1 :                                           Ab / aB (Hạt trơn, có tua cuốn)</a:t>
            </a:r>
          </a:p>
        </p:txBody>
      </p:sp>
      <p:sp>
        <p:nvSpPr>
          <p:cNvPr id="489483" name="Text Box 11"/>
          <p:cNvSpPr txBox="1">
            <a:spLocks noChangeArrowheads="1"/>
          </p:cNvSpPr>
          <p:nvPr/>
        </p:nvSpPr>
        <p:spPr bwMode="auto">
          <a:xfrm>
            <a:off x="0" y="41148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VNI-Times" pitchFamily="2" charset="0"/>
              </a:defRPr>
            </a:lvl1pPr>
            <a:lvl2pPr marL="742950" indent="-285750" eaLnBrk="0" hangingPunct="0">
              <a:defRPr>
                <a:solidFill>
                  <a:schemeClr val="tx1"/>
                </a:solidFill>
                <a:latin typeface="VNI-Times" pitchFamily="2" charset="0"/>
              </a:defRPr>
            </a:lvl2pPr>
            <a:lvl3pPr marL="1143000" indent="-228600" eaLnBrk="0" hangingPunct="0">
              <a:defRPr>
                <a:solidFill>
                  <a:schemeClr val="tx1"/>
                </a:solidFill>
                <a:latin typeface="VNI-Times" pitchFamily="2" charset="0"/>
              </a:defRPr>
            </a:lvl3pPr>
            <a:lvl4pPr marL="1600200" indent="-228600" eaLnBrk="0" hangingPunct="0">
              <a:defRPr>
                <a:solidFill>
                  <a:schemeClr val="tx1"/>
                </a:solidFill>
                <a:latin typeface="VNI-Times" pitchFamily="2" charset="0"/>
              </a:defRPr>
            </a:lvl4pPr>
            <a:lvl5pPr marL="2057400" indent="-228600" eaLnBrk="0" hangingPunct="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pPr eaLnBrk="1" fontAlgn="base" hangingPunct="1">
              <a:spcBef>
                <a:spcPct val="50000"/>
              </a:spcBef>
              <a:spcAft>
                <a:spcPct val="0"/>
              </a:spcAft>
            </a:pPr>
            <a:r>
              <a:rPr lang="en-US" sz="2400" b="1">
                <a:solidFill>
                  <a:srgbClr val="000000"/>
                </a:solidFill>
                <a:latin typeface="Times New Roman" pitchFamily="18" charset="0"/>
              </a:rPr>
              <a:t>F1 X F1 :     Ab / aB                   x              Ab / aB             </a:t>
            </a:r>
          </a:p>
        </p:txBody>
      </p:sp>
      <p:sp>
        <p:nvSpPr>
          <p:cNvPr id="489484" name="Text Box 12"/>
          <p:cNvSpPr txBox="1">
            <a:spLocks noChangeArrowheads="1"/>
          </p:cNvSpPr>
          <p:nvPr/>
        </p:nvSpPr>
        <p:spPr bwMode="auto">
          <a:xfrm>
            <a:off x="0" y="45720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VNI-Times" pitchFamily="2" charset="0"/>
              </a:defRPr>
            </a:lvl1pPr>
            <a:lvl2pPr marL="742950" indent="-285750" eaLnBrk="0" hangingPunct="0">
              <a:defRPr>
                <a:solidFill>
                  <a:schemeClr val="tx1"/>
                </a:solidFill>
                <a:latin typeface="VNI-Times" pitchFamily="2" charset="0"/>
              </a:defRPr>
            </a:lvl2pPr>
            <a:lvl3pPr marL="1143000" indent="-228600" eaLnBrk="0" hangingPunct="0">
              <a:defRPr>
                <a:solidFill>
                  <a:schemeClr val="tx1"/>
                </a:solidFill>
                <a:latin typeface="VNI-Times" pitchFamily="2" charset="0"/>
              </a:defRPr>
            </a:lvl3pPr>
            <a:lvl4pPr marL="1600200" indent="-228600" eaLnBrk="0" hangingPunct="0">
              <a:defRPr>
                <a:solidFill>
                  <a:schemeClr val="tx1"/>
                </a:solidFill>
                <a:latin typeface="VNI-Times" pitchFamily="2" charset="0"/>
              </a:defRPr>
            </a:lvl4pPr>
            <a:lvl5pPr marL="2057400" indent="-228600" eaLnBrk="0" hangingPunct="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pPr eaLnBrk="1" fontAlgn="base" hangingPunct="1">
              <a:spcBef>
                <a:spcPct val="50000"/>
              </a:spcBef>
              <a:spcAft>
                <a:spcPct val="0"/>
              </a:spcAft>
            </a:pPr>
            <a:r>
              <a:rPr lang="en-US" sz="2400" b="1">
                <a:solidFill>
                  <a:srgbClr val="000000"/>
                </a:solidFill>
                <a:latin typeface="Times New Roman" pitchFamily="18" charset="0"/>
              </a:rPr>
              <a:t>G</a:t>
            </a:r>
            <a:r>
              <a:rPr lang="en-US" sz="2800" b="1" baseline="-25000">
                <a:solidFill>
                  <a:srgbClr val="000000"/>
                </a:solidFill>
                <a:latin typeface="Times New Roman" pitchFamily="18" charset="0"/>
              </a:rPr>
              <a:t>F1 </a:t>
            </a:r>
            <a:r>
              <a:rPr lang="en-US" sz="2400" b="1">
                <a:solidFill>
                  <a:srgbClr val="000000"/>
                </a:solidFill>
                <a:latin typeface="Times New Roman" pitchFamily="18" charset="0"/>
              </a:rPr>
              <a:t> :           Ab,  aB                                    Ab,   aB</a:t>
            </a:r>
          </a:p>
        </p:txBody>
      </p:sp>
      <p:sp>
        <p:nvSpPr>
          <p:cNvPr id="489486" name="Line 14"/>
          <p:cNvSpPr>
            <a:spLocks noChangeShapeType="1"/>
          </p:cNvSpPr>
          <p:nvPr/>
        </p:nvSpPr>
        <p:spPr bwMode="auto">
          <a:xfrm>
            <a:off x="1930400" y="2362200"/>
            <a:ext cx="711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latin typeface="VNI-Times" pitchFamily="2" charset="0"/>
            </a:endParaRPr>
          </a:p>
        </p:txBody>
      </p:sp>
      <p:sp>
        <p:nvSpPr>
          <p:cNvPr id="489487" name="Line 15"/>
          <p:cNvSpPr>
            <a:spLocks noChangeShapeType="1"/>
          </p:cNvSpPr>
          <p:nvPr/>
        </p:nvSpPr>
        <p:spPr bwMode="auto">
          <a:xfrm flipV="1">
            <a:off x="6096000" y="2362200"/>
            <a:ext cx="609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latin typeface="VNI-Times" pitchFamily="2" charset="0"/>
            </a:endParaRPr>
          </a:p>
        </p:txBody>
      </p:sp>
      <p:sp>
        <p:nvSpPr>
          <p:cNvPr id="489488" name="Text Box 16"/>
          <p:cNvSpPr txBox="1">
            <a:spLocks noChangeArrowheads="1"/>
          </p:cNvSpPr>
          <p:nvPr/>
        </p:nvSpPr>
        <p:spPr bwMode="auto">
          <a:xfrm>
            <a:off x="0" y="29718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VNI-Times" pitchFamily="2" charset="0"/>
              </a:defRPr>
            </a:lvl1pPr>
            <a:lvl2pPr marL="742950" indent="-285750" eaLnBrk="0" hangingPunct="0">
              <a:defRPr>
                <a:solidFill>
                  <a:schemeClr val="tx1"/>
                </a:solidFill>
                <a:latin typeface="VNI-Times" pitchFamily="2" charset="0"/>
              </a:defRPr>
            </a:lvl2pPr>
            <a:lvl3pPr marL="1143000" indent="-228600" eaLnBrk="0" hangingPunct="0">
              <a:defRPr>
                <a:solidFill>
                  <a:schemeClr val="tx1"/>
                </a:solidFill>
                <a:latin typeface="VNI-Times" pitchFamily="2" charset="0"/>
              </a:defRPr>
            </a:lvl3pPr>
            <a:lvl4pPr marL="1600200" indent="-228600" eaLnBrk="0" hangingPunct="0">
              <a:defRPr>
                <a:solidFill>
                  <a:schemeClr val="tx1"/>
                </a:solidFill>
                <a:latin typeface="VNI-Times" pitchFamily="2" charset="0"/>
              </a:defRPr>
            </a:lvl4pPr>
            <a:lvl5pPr marL="2057400" indent="-228600" eaLnBrk="0" hangingPunct="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pPr eaLnBrk="1" fontAlgn="base" hangingPunct="1">
              <a:spcBef>
                <a:spcPct val="50000"/>
              </a:spcBef>
              <a:spcAft>
                <a:spcPct val="0"/>
              </a:spcAft>
            </a:pPr>
            <a:r>
              <a:rPr lang="en-US" sz="2400" b="1" dirty="0">
                <a:solidFill>
                  <a:srgbClr val="000000"/>
                </a:solidFill>
                <a:latin typeface="Times New Roman" pitchFamily="18" charset="0"/>
              </a:rPr>
              <a:t> G</a:t>
            </a:r>
            <a:r>
              <a:rPr lang="en-US" sz="2400" b="1" baseline="-25000" dirty="0">
                <a:solidFill>
                  <a:srgbClr val="000000"/>
                </a:solidFill>
                <a:latin typeface="Times New Roman" pitchFamily="18" charset="0"/>
              </a:rPr>
              <a:t>P</a:t>
            </a:r>
            <a:r>
              <a:rPr lang="en-US" sz="2400" b="1" dirty="0">
                <a:solidFill>
                  <a:srgbClr val="000000"/>
                </a:solidFill>
                <a:latin typeface="Times New Roman" pitchFamily="18" charset="0"/>
              </a:rPr>
              <a:t> :          Ab                                                   </a:t>
            </a:r>
            <a:r>
              <a:rPr lang="en-US" sz="2400" b="1" dirty="0" err="1">
                <a:solidFill>
                  <a:srgbClr val="000000"/>
                </a:solidFill>
                <a:latin typeface="Times New Roman" pitchFamily="18" charset="0"/>
              </a:rPr>
              <a:t>aB</a:t>
            </a:r>
            <a:endParaRPr lang="en-US" sz="2400" b="1" dirty="0">
              <a:solidFill>
                <a:srgbClr val="000000"/>
              </a:solidFill>
              <a:latin typeface="Times New Roman" pitchFamily="18" charset="0"/>
            </a:endParaRPr>
          </a:p>
        </p:txBody>
      </p:sp>
      <p:sp>
        <p:nvSpPr>
          <p:cNvPr id="489489" name="Line 17"/>
          <p:cNvSpPr>
            <a:spLocks noChangeShapeType="1"/>
          </p:cNvSpPr>
          <p:nvPr/>
        </p:nvSpPr>
        <p:spPr bwMode="auto">
          <a:xfrm>
            <a:off x="1494118" y="3352800"/>
            <a:ext cx="508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latin typeface="VNI-Times" pitchFamily="2" charset="0"/>
            </a:endParaRPr>
          </a:p>
        </p:txBody>
      </p:sp>
      <p:sp>
        <p:nvSpPr>
          <p:cNvPr id="489490" name="Line 18"/>
          <p:cNvSpPr>
            <a:spLocks noChangeShapeType="1"/>
          </p:cNvSpPr>
          <p:nvPr/>
        </p:nvSpPr>
        <p:spPr bwMode="auto">
          <a:xfrm>
            <a:off x="5647764" y="3429000"/>
            <a:ext cx="508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latin typeface="VNI-Times" pitchFamily="2" charset="0"/>
            </a:endParaRPr>
          </a:p>
        </p:txBody>
      </p:sp>
      <p:sp>
        <p:nvSpPr>
          <p:cNvPr id="489491" name="Line 19"/>
          <p:cNvSpPr>
            <a:spLocks noChangeShapeType="1"/>
          </p:cNvSpPr>
          <p:nvPr/>
        </p:nvSpPr>
        <p:spPr bwMode="auto">
          <a:xfrm>
            <a:off x="1494118" y="5003800"/>
            <a:ext cx="609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latin typeface="VNI-Times" pitchFamily="2" charset="0"/>
            </a:endParaRPr>
          </a:p>
        </p:txBody>
      </p:sp>
      <p:sp>
        <p:nvSpPr>
          <p:cNvPr id="489492" name="Line 20"/>
          <p:cNvSpPr>
            <a:spLocks noChangeShapeType="1"/>
          </p:cNvSpPr>
          <p:nvPr/>
        </p:nvSpPr>
        <p:spPr bwMode="auto">
          <a:xfrm>
            <a:off x="2187388" y="5003800"/>
            <a:ext cx="609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latin typeface="VNI-Times" pitchFamily="2" charset="0"/>
            </a:endParaRPr>
          </a:p>
        </p:txBody>
      </p:sp>
      <p:sp>
        <p:nvSpPr>
          <p:cNvPr id="489493" name="Line 21"/>
          <p:cNvSpPr>
            <a:spLocks noChangeShapeType="1"/>
          </p:cNvSpPr>
          <p:nvPr/>
        </p:nvSpPr>
        <p:spPr bwMode="auto">
          <a:xfrm>
            <a:off x="5247341" y="5003800"/>
            <a:ext cx="508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latin typeface="VNI-Times" pitchFamily="2" charset="0"/>
            </a:endParaRPr>
          </a:p>
        </p:txBody>
      </p:sp>
      <p:sp>
        <p:nvSpPr>
          <p:cNvPr id="489494" name="Line 22"/>
          <p:cNvSpPr>
            <a:spLocks noChangeShapeType="1"/>
          </p:cNvSpPr>
          <p:nvPr/>
        </p:nvSpPr>
        <p:spPr bwMode="auto">
          <a:xfrm>
            <a:off x="5994400" y="5003800"/>
            <a:ext cx="711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000000"/>
              </a:solidFill>
              <a:latin typeface="VNI-Times" pitchFamily="2" charset="0"/>
            </a:endParaRPr>
          </a:p>
        </p:txBody>
      </p:sp>
      <p:sp>
        <p:nvSpPr>
          <p:cNvPr id="489495" name="Text Box 23"/>
          <p:cNvSpPr txBox="1">
            <a:spLocks noChangeArrowheads="1"/>
          </p:cNvSpPr>
          <p:nvPr/>
        </p:nvSpPr>
        <p:spPr bwMode="auto">
          <a:xfrm>
            <a:off x="0" y="51816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VNI-Times" pitchFamily="2" charset="0"/>
              </a:defRPr>
            </a:lvl1pPr>
            <a:lvl2pPr marL="742950" indent="-285750" eaLnBrk="0" hangingPunct="0">
              <a:defRPr>
                <a:solidFill>
                  <a:schemeClr val="tx1"/>
                </a:solidFill>
                <a:latin typeface="VNI-Times" pitchFamily="2" charset="0"/>
              </a:defRPr>
            </a:lvl2pPr>
            <a:lvl3pPr marL="1143000" indent="-228600" eaLnBrk="0" hangingPunct="0">
              <a:defRPr>
                <a:solidFill>
                  <a:schemeClr val="tx1"/>
                </a:solidFill>
                <a:latin typeface="VNI-Times" pitchFamily="2" charset="0"/>
              </a:defRPr>
            </a:lvl3pPr>
            <a:lvl4pPr marL="1600200" indent="-228600" eaLnBrk="0" hangingPunct="0">
              <a:defRPr>
                <a:solidFill>
                  <a:schemeClr val="tx1"/>
                </a:solidFill>
                <a:latin typeface="VNI-Times" pitchFamily="2" charset="0"/>
              </a:defRPr>
            </a:lvl4pPr>
            <a:lvl5pPr marL="2057400" indent="-228600" eaLnBrk="0" hangingPunct="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pPr eaLnBrk="1" fontAlgn="base" hangingPunct="1">
              <a:spcBef>
                <a:spcPct val="50000"/>
              </a:spcBef>
              <a:spcAft>
                <a:spcPct val="0"/>
              </a:spcAft>
            </a:pPr>
            <a:r>
              <a:rPr lang="en-US" sz="2400" b="1" dirty="0">
                <a:solidFill>
                  <a:srgbClr val="000000"/>
                </a:solidFill>
                <a:latin typeface="Times New Roman" pitchFamily="18" charset="0"/>
              </a:rPr>
              <a:t>F2  :  1 Ab / Ab      ,  1  Ab / </a:t>
            </a:r>
            <a:r>
              <a:rPr lang="en-US" sz="2400" b="1" dirty="0" err="1">
                <a:solidFill>
                  <a:srgbClr val="000000"/>
                </a:solidFill>
                <a:latin typeface="Times New Roman" pitchFamily="18" charset="0"/>
              </a:rPr>
              <a:t>aB</a:t>
            </a:r>
            <a:r>
              <a:rPr lang="en-US" sz="2400" b="1" dirty="0">
                <a:solidFill>
                  <a:srgbClr val="000000"/>
                </a:solidFill>
                <a:latin typeface="Times New Roman" pitchFamily="18" charset="0"/>
              </a:rPr>
              <a:t>          ,  1 Ab / </a:t>
            </a:r>
            <a:r>
              <a:rPr lang="en-US" sz="2400" b="1" dirty="0" err="1">
                <a:solidFill>
                  <a:srgbClr val="000000"/>
                </a:solidFill>
                <a:latin typeface="Times New Roman" pitchFamily="18" charset="0"/>
              </a:rPr>
              <a:t>aB</a:t>
            </a:r>
            <a:r>
              <a:rPr lang="en-US" sz="2400" b="1" dirty="0">
                <a:solidFill>
                  <a:srgbClr val="000000"/>
                </a:solidFill>
                <a:latin typeface="Times New Roman" pitchFamily="18" charset="0"/>
              </a:rPr>
              <a:t>      ,  1 </a:t>
            </a:r>
            <a:r>
              <a:rPr lang="en-US" sz="2400" b="1" dirty="0" err="1">
                <a:solidFill>
                  <a:srgbClr val="000000"/>
                </a:solidFill>
                <a:latin typeface="Times New Roman" pitchFamily="18" charset="0"/>
              </a:rPr>
              <a:t>aB</a:t>
            </a:r>
            <a:r>
              <a:rPr lang="en-US" sz="2400" b="1" dirty="0">
                <a:solidFill>
                  <a:srgbClr val="000000"/>
                </a:solidFill>
                <a:latin typeface="Times New Roman" pitchFamily="18" charset="0"/>
              </a:rPr>
              <a:t> / </a:t>
            </a:r>
            <a:r>
              <a:rPr lang="en-US" sz="2400" b="1" dirty="0" err="1">
                <a:solidFill>
                  <a:srgbClr val="000000"/>
                </a:solidFill>
                <a:latin typeface="Times New Roman" pitchFamily="18" charset="0"/>
              </a:rPr>
              <a:t>aB</a:t>
            </a:r>
            <a:endParaRPr lang="en-US" sz="2400" b="1" dirty="0">
              <a:solidFill>
                <a:srgbClr val="000000"/>
              </a:solidFill>
              <a:latin typeface="Times New Roman" pitchFamily="18" charset="0"/>
            </a:endParaRPr>
          </a:p>
        </p:txBody>
      </p:sp>
      <p:sp>
        <p:nvSpPr>
          <p:cNvPr id="489496" name="Text Box 24"/>
          <p:cNvSpPr txBox="1">
            <a:spLocks noChangeArrowheads="1"/>
          </p:cNvSpPr>
          <p:nvPr/>
        </p:nvSpPr>
        <p:spPr bwMode="auto">
          <a:xfrm>
            <a:off x="508000" y="5715000"/>
            <a:ext cx="4368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VNI-Times" pitchFamily="2" charset="0"/>
              </a:defRPr>
            </a:lvl1pPr>
            <a:lvl2pPr marL="742950" indent="-285750" eaLnBrk="0" hangingPunct="0">
              <a:defRPr>
                <a:solidFill>
                  <a:schemeClr val="tx1"/>
                </a:solidFill>
                <a:latin typeface="VNI-Times" pitchFamily="2" charset="0"/>
              </a:defRPr>
            </a:lvl2pPr>
            <a:lvl3pPr marL="1143000" indent="-228600" eaLnBrk="0" hangingPunct="0">
              <a:defRPr>
                <a:solidFill>
                  <a:schemeClr val="tx1"/>
                </a:solidFill>
                <a:latin typeface="VNI-Times" pitchFamily="2" charset="0"/>
              </a:defRPr>
            </a:lvl3pPr>
            <a:lvl4pPr marL="1600200" indent="-228600" eaLnBrk="0" hangingPunct="0">
              <a:defRPr>
                <a:solidFill>
                  <a:schemeClr val="tx1"/>
                </a:solidFill>
                <a:latin typeface="VNI-Times" pitchFamily="2" charset="0"/>
              </a:defRPr>
            </a:lvl4pPr>
            <a:lvl5pPr marL="2057400" indent="-228600" eaLnBrk="0" hangingPunct="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pPr eaLnBrk="1" fontAlgn="base" hangingPunct="1">
              <a:spcBef>
                <a:spcPct val="50000"/>
              </a:spcBef>
              <a:spcAft>
                <a:spcPct val="0"/>
              </a:spcAft>
            </a:pPr>
            <a:r>
              <a:rPr lang="en-US" sz="2400" b="1">
                <a:solidFill>
                  <a:srgbClr val="000000"/>
                </a:solidFill>
                <a:latin typeface="Times New Roman" pitchFamily="18" charset="0"/>
              </a:rPr>
              <a:t>Trơn, không TC :</a:t>
            </a:r>
          </a:p>
        </p:txBody>
      </p:sp>
      <p:sp>
        <p:nvSpPr>
          <p:cNvPr id="489497" name="Text Box 25"/>
          <p:cNvSpPr txBox="1">
            <a:spLocks noChangeArrowheads="1"/>
          </p:cNvSpPr>
          <p:nvPr/>
        </p:nvSpPr>
        <p:spPr bwMode="auto">
          <a:xfrm>
            <a:off x="3759200" y="5707063"/>
            <a:ext cx="264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VNI-Times" pitchFamily="2" charset="0"/>
              </a:defRPr>
            </a:lvl1pPr>
            <a:lvl2pPr marL="742950" indent="-285750" eaLnBrk="0" hangingPunct="0">
              <a:defRPr>
                <a:solidFill>
                  <a:schemeClr val="tx1"/>
                </a:solidFill>
                <a:latin typeface="VNI-Times" pitchFamily="2" charset="0"/>
              </a:defRPr>
            </a:lvl2pPr>
            <a:lvl3pPr marL="1143000" indent="-228600" eaLnBrk="0" hangingPunct="0">
              <a:defRPr>
                <a:solidFill>
                  <a:schemeClr val="tx1"/>
                </a:solidFill>
                <a:latin typeface="VNI-Times" pitchFamily="2" charset="0"/>
              </a:defRPr>
            </a:lvl3pPr>
            <a:lvl4pPr marL="1600200" indent="-228600" eaLnBrk="0" hangingPunct="0">
              <a:defRPr>
                <a:solidFill>
                  <a:schemeClr val="tx1"/>
                </a:solidFill>
                <a:latin typeface="VNI-Times" pitchFamily="2" charset="0"/>
              </a:defRPr>
            </a:lvl4pPr>
            <a:lvl5pPr marL="2057400" indent="-228600" eaLnBrk="0" hangingPunct="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pPr eaLnBrk="1" fontAlgn="base" hangingPunct="1">
              <a:spcBef>
                <a:spcPct val="50000"/>
              </a:spcBef>
              <a:spcAft>
                <a:spcPct val="0"/>
              </a:spcAft>
            </a:pPr>
            <a:r>
              <a:rPr lang="en-US" sz="2400" b="1">
                <a:solidFill>
                  <a:srgbClr val="000000"/>
                </a:solidFill>
                <a:latin typeface="Times New Roman" pitchFamily="18" charset="0"/>
              </a:rPr>
              <a:t>Trơn, có TC :</a:t>
            </a:r>
          </a:p>
        </p:txBody>
      </p:sp>
      <p:sp>
        <p:nvSpPr>
          <p:cNvPr id="489498" name="Text Box 26"/>
          <p:cNvSpPr txBox="1">
            <a:spLocks noChangeArrowheads="1"/>
          </p:cNvSpPr>
          <p:nvPr/>
        </p:nvSpPr>
        <p:spPr bwMode="auto">
          <a:xfrm>
            <a:off x="6299200" y="5715000"/>
            <a:ext cx="294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VNI-Times" pitchFamily="2" charset="0"/>
              </a:defRPr>
            </a:lvl1pPr>
            <a:lvl2pPr marL="742950" indent="-285750" eaLnBrk="0" hangingPunct="0">
              <a:defRPr>
                <a:solidFill>
                  <a:schemeClr val="tx1"/>
                </a:solidFill>
                <a:latin typeface="VNI-Times" pitchFamily="2" charset="0"/>
              </a:defRPr>
            </a:lvl2pPr>
            <a:lvl3pPr marL="1143000" indent="-228600" eaLnBrk="0" hangingPunct="0">
              <a:defRPr>
                <a:solidFill>
                  <a:schemeClr val="tx1"/>
                </a:solidFill>
                <a:latin typeface="VNI-Times" pitchFamily="2" charset="0"/>
              </a:defRPr>
            </a:lvl3pPr>
            <a:lvl4pPr marL="1600200" indent="-228600" eaLnBrk="0" hangingPunct="0">
              <a:defRPr>
                <a:solidFill>
                  <a:schemeClr val="tx1"/>
                </a:solidFill>
                <a:latin typeface="VNI-Times" pitchFamily="2" charset="0"/>
              </a:defRPr>
            </a:lvl4pPr>
            <a:lvl5pPr marL="2057400" indent="-228600" eaLnBrk="0" hangingPunct="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pPr eaLnBrk="1" fontAlgn="base" hangingPunct="1">
              <a:spcBef>
                <a:spcPct val="50000"/>
              </a:spcBef>
              <a:spcAft>
                <a:spcPct val="0"/>
              </a:spcAft>
            </a:pPr>
            <a:r>
              <a:rPr lang="en-US" sz="2400" b="1">
                <a:solidFill>
                  <a:srgbClr val="000000"/>
                </a:solidFill>
                <a:latin typeface="Times New Roman" pitchFamily="18" charset="0"/>
              </a:rPr>
              <a:t>Trơn, có TC :</a:t>
            </a:r>
          </a:p>
        </p:txBody>
      </p:sp>
      <p:sp>
        <p:nvSpPr>
          <p:cNvPr id="489499" name="Text Box 27"/>
          <p:cNvSpPr txBox="1">
            <a:spLocks noChangeArrowheads="1"/>
          </p:cNvSpPr>
          <p:nvPr/>
        </p:nvSpPr>
        <p:spPr bwMode="auto">
          <a:xfrm>
            <a:off x="8636000" y="5715000"/>
            <a:ext cx="355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VNI-Times" pitchFamily="2" charset="0"/>
              </a:defRPr>
            </a:lvl1pPr>
            <a:lvl2pPr marL="742950" indent="-285750" eaLnBrk="0" hangingPunct="0">
              <a:defRPr>
                <a:solidFill>
                  <a:schemeClr val="tx1"/>
                </a:solidFill>
                <a:latin typeface="VNI-Times" pitchFamily="2" charset="0"/>
              </a:defRPr>
            </a:lvl2pPr>
            <a:lvl3pPr marL="1143000" indent="-228600" eaLnBrk="0" hangingPunct="0">
              <a:defRPr>
                <a:solidFill>
                  <a:schemeClr val="tx1"/>
                </a:solidFill>
                <a:latin typeface="VNI-Times" pitchFamily="2" charset="0"/>
              </a:defRPr>
            </a:lvl3pPr>
            <a:lvl4pPr marL="1600200" indent="-228600" eaLnBrk="0" hangingPunct="0">
              <a:defRPr>
                <a:solidFill>
                  <a:schemeClr val="tx1"/>
                </a:solidFill>
                <a:latin typeface="VNI-Times" pitchFamily="2" charset="0"/>
              </a:defRPr>
            </a:lvl4pPr>
            <a:lvl5pPr marL="2057400" indent="-228600" eaLnBrk="0" hangingPunct="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pPr eaLnBrk="1" fontAlgn="base" hangingPunct="1">
              <a:spcBef>
                <a:spcPct val="50000"/>
              </a:spcBef>
              <a:spcAft>
                <a:spcPct val="0"/>
              </a:spcAft>
            </a:pPr>
            <a:r>
              <a:rPr lang="en-US" sz="2400" b="1">
                <a:solidFill>
                  <a:srgbClr val="000000"/>
                </a:solidFill>
                <a:latin typeface="Times New Roman" pitchFamily="18" charset="0"/>
              </a:rPr>
              <a:t>  Nhăn, Có TC</a:t>
            </a:r>
          </a:p>
        </p:txBody>
      </p:sp>
      <p:sp>
        <p:nvSpPr>
          <p:cNvPr id="489500" name="Text Box 28"/>
          <p:cNvSpPr txBox="1">
            <a:spLocks noChangeArrowheads="1"/>
          </p:cNvSpPr>
          <p:nvPr/>
        </p:nvSpPr>
        <p:spPr bwMode="auto">
          <a:xfrm>
            <a:off x="0" y="63246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VNI-Times" pitchFamily="2" charset="0"/>
              </a:defRPr>
            </a:lvl1pPr>
            <a:lvl2pPr marL="742950" indent="-285750" eaLnBrk="0" hangingPunct="0">
              <a:defRPr>
                <a:solidFill>
                  <a:schemeClr val="tx1"/>
                </a:solidFill>
                <a:latin typeface="VNI-Times" pitchFamily="2" charset="0"/>
              </a:defRPr>
            </a:lvl2pPr>
            <a:lvl3pPr marL="1143000" indent="-228600" eaLnBrk="0" hangingPunct="0">
              <a:defRPr>
                <a:solidFill>
                  <a:schemeClr val="tx1"/>
                </a:solidFill>
                <a:latin typeface="VNI-Times" pitchFamily="2" charset="0"/>
              </a:defRPr>
            </a:lvl3pPr>
            <a:lvl4pPr marL="1600200" indent="-228600" eaLnBrk="0" hangingPunct="0">
              <a:defRPr>
                <a:solidFill>
                  <a:schemeClr val="tx1"/>
                </a:solidFill>
                <a:latin typeface="VNI-Times" pitchFamily="2" charset="0"/>
              </a:defRPr>
            </a:lvl4pPr>
            <a:lvl5pPr marL="2057400" indent="-228600" eaLnBrk="0" hangingPunct="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pPr eaLnBrk="1" fontAlgn="base" hangingPunct="1">
              <a:spcBef>
                <a:spcPct val="50000"/>
              </a:spcBef>
              <a:spcAft>
                <a:spcPct val="0"/>
              </a:spcAft>
            </a:pPr>
            <a:r>
              <a:rPr lang="en-US" sz="2400" b="1">
                <a:solidFill>
                  <a:srgbClr val="000099"/>
                </a:solidFill>
                <a:latin typeface="Times New Roman" pitchFamily="18" charset="0"/>
              </a:rPr>
              <a:t>Tỉ lệ KH ở F2 : 1 Trơn, không TC : 2 Trơn, có TC : 1 nhăn, có TC</a:t>
            </a:r>
          </a:p>
        </p:txBody>
      </p:sp>
      <p:sp>
        <p:nvSpPr>
          <p:cNvPr id="2" name="Left Brace 1"/>
          <p:cNvSpPr/>
          <p:nvPr/>
        </p:nvSpPr>
        <p:spPr>
          <a:xfrm rot="16200000">
            <a:off x="6146800" y="4699000"/>
            <a:ext cx="304800" cy="325120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base">
              <a:spcBef>
                <a:spcPct val="0"/>
              </a:spcBef>
              <a:spcAft>
                <a:spcPct val="0"/>
              </a:spcAft>
              <a:defRPr/>
            </a:pPr>
            <a:endParaRPr lang="en-US">
              <a:solidFill>
                <a:srgbClr val="000000"/>
              </a:solidFill>
            </a:endParaRPr>
          </a:p>
        </p:txBody>
      </p:sp>
      <mc:AlternateContent xmlns:mc="http://schemas.openxmlformats.org/markup-compatibility/2006" xmlns:p14="http://schemas.microsoft.com/office/powerpoint/2010/main">
        <mc:Choice Requires="p14">
          <p:contentPart p14:bwMode="auto" r:id="rId3">
            <p14:nvContentPartPr>
              <p14:cNvPr id="489657" name="Ink 489656">
                <a:extLst>
                  <a:ext uri="{FF2B5EF4-FFF2-40B4-BE49-F238E27FC236}">
                    <a16:creationId xmlns:a16="http://schemas.microsoft.com/office/drawing/2014/main" id="{53DABACD-8869-4E53-B85D-DD8C0B5113D2}"/>
                  </a:ext>
                </a:extLst>
              </p14:cNvPr>
              <p14:cNvContentPartPr/>
              <p14:nvPr/>
            </p14:nvContentPartPr>
            <p14:xfrm>
              <a:off x="4531873" y="6392513"/>
              <a:ext cx="30600" cy="16920"/>
            </p14:xfrm>
          </p:contentPart>
        </mc:Choice>
        <mc:Fallback xmlns="">
          <p:pic>
            <p:nvPicPr>
              <p:cNvPr id="489657" name="Ink 489656">
                <a:extLst>
                  <a:ext uri="{FF2B5EF4-FFF2-40B4-BE49-F238E27FC236}">
                    <a16:creationId xmlns:a16="http://schemas.microsoft.com/office/drawing/2014/main" id="{53DABACD-8869-4E53-B85D-DD8C0B5113D2}"/>
                  </a:ext>
                </a:extLst>
              </p:cNvPr>
              <p:cNvPicPr/>
              <p:nvPr/>
            </p:nvPicPr>
            <p:blipFill>
              <a:blip r:embed="rId4"/>
              <a:stretch>
                <a:fillRect/>
              </a:stretch>
            </p:blipFill>
            <p:spPr>
              <a:xfrm>
                <a:off x="4522873" y="6383513"/>
                <a:ext cx="48240" cy="3456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489658" name="Ink 489657">
                <a:extLst>
                  <a:ext uri="{FF2B5EF4-FFF2-40B4-BE49-F238E27FC236}">
                    <a16:creationId xmlns:a16="http://schemas.microsoft.com/office/drawing/2014/main" id="{4AA595C1-5179-429D-B308-89CF7653000A}"/>
                  </a:ext>
                </a:extLst>
              </p14:cNvPr>
              <p14:cNvContentPartPr/>
              <p14:nvPr/>
            </p14:nvContentPartPr>
            <p14:xfrm>
              <a:off x="5976553" y="6490433"/>
              <a:ext cx="11520" cy="6480"/>
            </p14:xfrm>
          </p:contentPart>
        </mc:Choice>
        <mc:Fallback xmlns="">
          <p:pic>
            <p:nvPicPr>
              <p:cNvPr id="489658" name="Ink 489657">
                <a:extLst>
                  <a:ext uri="{FF2B5EF4-FFF2-40B4-BE49-F238E27FC236}">
                    <a16:creationId xmlns:a16="http://schemas.microsoft.com/office/drawing/2014/main" id="{4AA595C1-5179-429D-B308-89CF7653000A}"/>
                  </a:ext>
                </a:extLst>
              </p:cNvPr>
              <p:cNvPicPr/>
              <p:nvPr/>
            </p:nvPicPr>
            <p:blipFill>
              <a:blip r:embed="rId6"/>
              <a:stretch>
                <a:fillRect/>
              </a:stretch>
            </p:blipFill>
            <p:spPr>
              <a:xfrm>
                <a:off x="5967553" y="6481433"/>
                <a:ext cx="29160" cy="24120"/>
              </a:xfrm>
              <a:prstGeom prst="rect">
                <a:avLst/>
              </a:prstGeom>
            </p:spPr>
          </p:pic>
        </mc:Fallback>
      </mc:AlternateContent>
    </p:spTree>
    <p:extLst>
      <p:ext uri="{BB962C8B-B14F-4D97-AF65-F5344CB8AC3E}">
        <p14:creationId xmlns:p14="http://schemas.microsoft.com/office/powerpoint/2010/main" val="421205691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withEffect">
                                  <p:stCondLst>
                                    <p:cond delay="0"/>
                                  </p:stCondLst>
                                  <p:childTnLst>
                                    <p:set>
                                      <p:cBhvr>
                                        <p:cTn id="6" dur="1" fill="hold">
                                          <p:stCondLst>
                                            <p:cond delay="0"/>
                                          </p:stCondLst>
                                        </p:cTn>
                                        <p:tgtEl>
                                          <p:spTgt spid="489476"/>
                                        </p:tgtEl>
                                        <p:attrNameLst>
                                          <p:attrName>style.visibility</p:attrName>
                                        </p:attrNameLst>
                                      </p:cBhvr>
                                      <p:to>
                                        <p:strVal val="visible"/>
                                      </p:to>
                                    </p:set>
                                    <p:animEffect transition="in" filter="box(in)">
                                      <p:cBhvr>
                                        <p:cTn id="7" dur="500"/>
                                        <p:tgtEl>
                                          <p:spTgt spid="48947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89478"/>
                                        </p:tgtEl>
                                        <p:attrNameLst>
                                          <p:attrName>style.visibility</p:attrName>
                                        </p:attrNameLst>
                                      </p:cBhvr>
                                      <p:to>
                                        <p:strVal val="visible"/>
                                      </p:to>
                                    </p:set>
                                    <p:animEffect transition="in" filter="box(in)">
                                      <p:cBhvr>
                                        <p:cTn id="12" dur="500"/>
                                        <p:tgtEl>
                                          <p:spTgt spid="489478"/>
                                        </p:tgtEl>
                                      </p:cBhvr>
                                    </p:animEffect>
                                  </p:childTnLst>
                                </p:cTn>
                              </p:par>
                            </p:childTnLst>
                          </p:cTn>
                        </p:par>
                        <p:par>
                          <p:cTn id="13" fill="hold" nodeType="afterGroup">
                            <p:stCondLst>
                              <p:cond delay="500"/>
                            </p:stCondLst>
                            <p:childTnLst>
                              <p:par>
                                <p:cTn id="14" presetID="4" presetClass="entr" presetSubtype="16" fill="hold" grpId="0" nodeType="afterEffect">
                                  <p:stCondLst>
                                    <p:cond delay="0"/>
                                  </p:stCondLst>
                                  <p:childTnLst>
                                    <p:set>
                                      <p:cBhvr>
                                        <p:cTn id="15" dur="1" fill="hold">
                                          <p:stCondLst>
                                            <p:cond delay="0"/>
                                          </p:stCondLst>
                                        </p:cTn>
                                        <p:tgtEl>
                                          <p:spTgt spid="489477"/>
                                        </p:tgtEl>
                                        <p:attrNameLst>
                                          <p:attrName>style.visibility</p:attrName>
                                        </p:attrNameLst>
                                      </p:cBhvr>
                                      <p:to>
                                        <p:strVal val="visible"/>
                                      </p:to>
                                    </p:set>
                                    <p:animEffect transition="in" filter="box(in)">
                                      <p:cBhvr>
                                        <p:cTn id="16" dur="500"/>
                                        <p:tgtEl>
                                          <p:spTgt spid="489477"/>
                                        </p:tgtEl>
                                      </p:cBhvr>
                                    </p:animEffect>
                                  </p:childTnLst>
                                </p:cTn>
                              </p:par>
                            </p:childTnLst>
                          </p:cTn>
                        </p:par>
                        <p:par>
                          <p:cTn id="17" fill="hold" nodeType="afterGroup">
                            <p:stCondLst>
                              <p:cond delay="1000"/>
                            </p:stCondLst>
                            <p:childTnLst>
                              <p:par>
                                <p:cTn id="18" presetID="4" presetClass="entr" presetSubtype="16" fill="hold" grpId="0" nodeType="afterEffect">
                                  <p:stCondLst>
                                    <p:cond delay="0"/>
                                  </p:stCondLst>
                                  <p:childTnLst>
                                    <p:set>
                                      <p:cBhvr>
                                        <p:cTn id="19" dur="1" fill="hold">
                                          <p:stCondLst>
                                            <p:cond delay="0"/>
                                          </p:stCondLst>
                                        </p:cTn>
                                        <p:tgtEl>
                                          <p:spTgt spid="489479"/>
                                        </p:tgtEl>
                                        <p:attrNameLst>
                                          <p:attrName>style.visibility</p:attrName>
                                        </p:attrNameLst>
                                      </p:cBhvr>
                                      <p:to>
                                        <p:strVal val="visible"/>
                                      </p:to>
                                    </p:set>
                                    <p:animEffect transition="in" filter="box(in)">
                                      <p:cBhvr>
                                        <p:cTn id="20" dur="500"/>
                                        <p:tgtEl>
                                          <p:spTgt spid="489479"/>
                                        </p:tgtEl>
                                      </p:cBhvr>
                                    </p:animEffect>
                                  </p:childTnLst>
                                </p:cTn>
                              </p:par>
                            </p:childTnLst>
                          </p:cTn>
                        </p:par>
                        <p:par>
                          <p:cTn id="21" fill="hold" nodeType="afterGroup">
                            <p:stCondLst>
                              <p:cond delay="1500"/>
                            </p:stCondLst>
                            <p:childTnLst>
                              <p:par>
                                <p:cTn id="22" presetID="4" presetClass="entr" presetSubtype="16" fill="hold" grpId="0" nodeType="afterEffect">
                                  <p:stCondLst>
                                    <p:cond delay="0"/>
                                  </p:stCondLst>
                                  <p:childTnLst>
                                    <p:set>
                                      <p:cBhvr>
                                        <p:cTn id="23" dur="1" fill="hold">
                                          <p:stCondLst>
                                            <p:cond delay="0"/>
                                          </p:stCondLst>
                                        </p:cTn>
                                        <p:tgtEl>
                                          <p:spTgt spid="489480"/>
                                        </p:tgtEl>
                                        <p:attrNameLst>
                                          <p:attrName>style.visibility</p:attrName>
                                        </p:attrNameLst>
                                      </p:cBhvr>
                                      <p:to>
                                        <p:strVal val="visible"/>
                                      </p:to>
                                    </p:set>
                                    <p:animEffect transition="in" filter="box(in)">
                                      <p:cBhvr>
                                        <p:cTn id="24" dur="500"/>
                                        <p:tgtEl>
                                          <p:spTgt spid="489480"/>
                                        </p:tgtEl>
                                      </p:cBhvr>
                                    </p:animEffect>
                                  </p:childTnLst>
                                </p:cTn>
                              </p:par>
                            </p:childTnLst>
                          </p:cTn>
                        </p:par>
                        <p:par>
                          <p:cTn id="25" fill="hold" nodeType="afterGroup">
                            <p:stCondLst>
                              <p:cond delay="2000"/>
                            </p:stCondLst>
                            <p:childTnLst>
                              <p:par>
                                <p:cTn id="26" presetID="4" presetClass="entr" presetSubtype="16" fill="hold" grpId="0" nodeType="afterEffect">
                                  <p:stCondLst>
                                    <p:cond delay="0"/>
                                  </p:stCondLst>
                                  <p:childTnLst>
                                    <p:set>
                                      <p:cBhvr>
                                        <p:cTn id="27" dur="1" fill="hold">
                                          <p:stCondLst>
                                            <p:cond delay="0"/>
                                          </p:stCondLst>
                                        </p:cTn>
                                        <p:tgtEl>
                                          <p:spTgt spid="489486"/>
                                        </p:tgtEl>
                                        <p:attrNameLst>
                                          <p:attrName>style.visibility</p:attrName>
                                        </p:attrNameLst>
                                      </p:cBhvr>
                                      <p:to>
                                        <p:strVal val="visible"/>
                                      </p:to>
                                    </p:set>
                                    <p:animEffect transition="in" filter="box(in)">
                                      <p:cBhvr>
                                        <p:cTn id="28" dur="500"/>
                                        <p:tgtEl>
                                          <p:spTgt spid="489486"/>
                                        </p:tgtEl>
                                      </p:cBhvr>
                                    </p:animEffect>
                                  </p:childTnLst>
                                </p:cTn>
                              </p:par>
                            </p:childTnLst>
                          </p:cTn>
                        </p:par>
                        <p:par>
                          <p:cTn id="29" fill="hold" nodeType="afterGroup">
                            <p:stCondLst>
                              <p:cond delay="2500"/>
                            </p:stCondLst>
                            <p:childTnLst>
                              <p:par>
                                <p:cTn id="30" presetID="4" presetClass="entr" presetSubtype="16" fill="hold" grpId="0" nodeType="afterEffect">
                                  <p:stCondLst>
                                    <p:cond delay="0"/>
                                  </p:stCondLst>
                                  <p:childTnLst>
                                    <p:set>
                                      <p:cBhvr>
                                        <p:cTn id="31" dur="1" fill="hold">
                                          <p:stCondLst>
                                            <p:cond delay="0"/>
                                          </p:stCondLst>
                                        </p:cTn>
                                        <p:tgtEl>
                                          <p:spTgt spid="489487"/>
                                        </p:tgtEl>
                                        <p:attrNameLst>
                                          <p:attrName>style.visibility</p:attrName>
                                        </p:attrNameLst>
                                      </p:cBhvr>
                                      <p:to>
                                        <p:strVal val="visible"/>
                                      </p:to>
                                    </p:set>
                                    <p:animEffect transition="in" filter="box(in)">
                                      <p:cBhvr>
                                        <p:cTn id="32" dur="500"/>
                                        <p:tgtEl>
                                          <p:spTgt spid="489487"/>
                                        </p:tgtEl>
                                      </p:cBhvr>
                                    </p:animEffect>
                                  </p:childTnLst>
                                </p:cTn>
                              </p:par>
                            </p:childTnLst>
                          </p:cTn>
                        </p:par>
                        <p:par>
                          <p:cTn id="33" fill="hold" nodeType="afterGroup">
                            <p:stCondLst>
                              <p:cond delay="3000"/>
                            </p:stCondLst>
                            <p:childTnLst>
                              <p:par>
                                <p:cTn id="34" presetID="4" presetClass="entr" presetSubtype="16" fill="hold" grpId="0" nodeType="afterEffect">
                                  <p:stCondLst>
                                    <p:cond delay="0"/>
                                  </p:stCondLst>
                                  <p:childTnLst>
                                    <p:set>
                                      <p:cBhvr>
                                        <p:cTn id="35" dur="1" fill="hold">
                                          <p:stCondLst>
                                            <p:cond delay="0"/>
                                          </p:stCondLst>
                                        </p:cTn>
                                        <p:tgtEl>
                                          <p:spTgt spid="489488"/>
                                        </p:tgtEl>
                                        <p:attrNameLst>
                                          <p:attrName>style.visibility</p:attrName>
                                        </p:attrNameLst>
                                      </p:cBhvr>
                                      <p:to>
                                        <p:strVal val="visible"/>
                                      </p:to>
                                    </p:set>
                                    <p:animEffect transition="in" filter="box(in)">
                                      <p:cBhvr>
                                        <p:cTn id="36" dur="500"/>
                                        <p:tgtEl>
                                          <p:spTgt spid="489488"/>
                                        </p:tgtEl>
                                      </p:cBhvr>
                                    </p:animEffect>
                                  </p:childTnLst>
                                </p:cTn>
                              </p:par>
                            </p:childTnLst>
                          </p:cTn>
                        </p:par>
                        <p:par>
                          <p:cTn id="37" fill="hold" nodeType="afterGroup">
                            <p:stCondLst>
                              <p:cond delay="3500"/>
                            </p:stCondLst>
                            <p:childTnLst>
                              <p:par>
                                <p:cTn id="38" presetID="4" presetClass="entr" presetSubtype="16" fill="hold" grpId="0" nodeType="afterEffect">
                                  <p:stCondLst>
                                    <p:cond delay="0"/>
                                  </p:stCondLst>
                                  <p:childTnLst>
                                    <p:set>
                                      <p:cBhvr>
                                        <p:cTn id="39" dur="1" fill="hold">
                                          <p:stCondLst>
                                            <p:cond delay="0"/>
                                          </p:stCondLst>
                                        </p:cTn>
                                        <p:tgtEl>
                                          <p:spTgt spid="489489"/>
                                        </p:tgtEl>
                                        <p:attrNameLst>
                                          <p:attrName>style.visibility</p:attrName>
                                        </p:attrNameLst>
                                      </p:cBhvr>
                                      <p:to>
                                        <p:strVal val="visible"/>
                                      </p:to>
                                    </p:set>
                                    <p:animEffect transition="in" filter="box(in)">
                                      <p:cBhvr>
                                        <p:cTn id="40" dur="500"/>
                                        <p:tgtEl>
                                          <p:spTgt spid="489489"/>
                                        </p:tgtEl>
                                      </p:cBhvr>
                                    </p:animEffect>
                                  </p:childTnLst>
                                </p:cTn>
                              </p:par>
                            </p:childTnLst>
                          </p:cTn>
                        </p:par>
                        <p:par>
                          <p:cTn id="41" fill="hold" nodeType="afterGroup">
                            <p:stCondLst>
                              <p:cond delay="4000"/>
                            </p:stCondLst>
                            <p:childTnLst>
                              <p:par>
                                <p:cTn id="42" presetID="4" presetClass="entr" presetSubtype="16" fill="hold" grpId="0" nodeType="afterEffect">
                                  <p:stCondLst>
                                    <p:cond delay="0"/>
                                  </p:stCondLst>
                                  <p:childTnLst>
                                    <p:set>
                                      <p:cBhvr>
                                        <p:cTn id="43" dur="1" fill="hold">
                                          <p:stCondLst>
                                            <p:cond delay="0"/>
                                          </p:stCondLst>
                                        </p:cTn>
                                        <p:tgtEl>
                                          <p:spTgt spid="489490"/>
                                        </p:tgtEl>
                                        <p:attrNameLst>
                                          <p:attrName>style.visibility</p:attrName>
                                        </p:attrNameLst>
                                      </p:cBhvr>
                                      <p:to>
                                        <p:strVal val="visible"/>
                                      </p:to>
                                    </p:set>
                                    <p:animEffect transition="in" filter="box(in)">
                                      <p:cBhvr>
                                        <p:cTn id="44" dur="500"/>
                                        <p:tgtEl>
                                          <p:spTgt spid="489490"/>
                                        </p:tgtEl>
                                      </p:cBhvr>
                                    </p:animEffect>
                                  </p:childTnLst>
                                </p:cTn>
                              </p:par>
                            </p:childTnLst>
                          </p:cTn>
                        </p:par>
                        <p:par>
                          <p:cTn id="45" fill="hold" nodeType="afterGroup">
                            <p:stCondLst>
                              <p:cond delay="4500"/>
                            </p:stCondLst>
                            <p:childTnLst>
                              <p:par>
                                <p:cTn id="46" presetID="4" presetClass="entr" presetSubtype="16" fill="hold" grpId="0" nodeType="afterEffect">
                                  <p:stCondLst>
                                    <p:cond delay="0"/>
                                  </p:stCondLst>
                                  <p:childTnLst>
                                    <p:set>
                                      <p:cBhvr>
                                        <p:cTn id="47" dur="1" fill="hold">
                                          <p:stCondLst>
                                            <p:cond delay="0"/>
                                          </p:stCondLst>
                                        </p:cTn>
                                        <p:tgtEl>
                                          <p:spTgt spid="489482"/>
                                        </p:tgtEl>
                                        <p:attrNameLst>
                                          <p:attrName>style.visibility</p:attrName>
                                        </p:attrNameLst>
                                      </p:cBhvr>
                                      <p:to>
                                        <p:strVal val="visible"/>
                                      </p:to>
                                    </p:set>
                                    <p:animEffect transition="in" filter="box(in)">
                                      <p:cBhvr>
                                        <p:cTn id="48" dur="500"/>
                                        <p:tgtEl>
                                          <p:spTgt spid="489482"/>
                                        </p:tgtEl>
                                      </p:cBhvr>
                                    </p:animEffect>
                                  </p:childTnLst>
                                </p:cTn>
                              </p:par>
                            </p:childTnLst>
                          </p:cTn>
                        </p:par>
                        <p:par>
                          <p:cTn id="49" fill="hold" nodeType="afterGroup">
                            <p:stCondLst>
                              <p:cond delay="5000"/>
                            </p:stCondLst>
                            <p:childTnLst>
                              <p:par>
                                <p:cTn id="50" presetID="4" presetClass="entr" presetSubtype="16" fill="hold" grpId="0" nodeType="afterEffect">
                                  <p:stCondLst>
                                    <p:cond delay="0"/>
                                  </p:stCondLst>
                                  <p:childTnLst>
                                    <p:set>
                                      <p:cBhvr>
                                        <p:cTn id="51" dur="1" fill="hold">
                                          <p:stCondLst>
                                            <p:cond delay="0"/>
                                          </p:stCondLst>
                                        </p:cTn>
                                        <p:tgtEl>
                                          <p:spTgt spid="489483"/>
                                        </p:tgtEl>
                                        <p:attrNameLst>
                                          <p:attrName>style.visibility</p:attrName>
                                        </p:attrNameLst>
                                      </p:cBhvr>
                                      <p:to>
                                        <p:strVal val="visible"/>
                                      </p:to>
                                    </p:set>
                                    <p:animEffect transition="in" filter="box(in)">
                                      <p:cBhvr>
                                        <p:cTn id="52" dur="500"/>
                                        <p:tgtEl>
                                          <p:spTgt spid="489483"/>
                                        </p:tgtEl>
                                      </p:cBhvr>
                                    </p:animEffect>
                                  </p:childTnLst>
                                </p:cTn>
                              </p:par>
                            </p:childTnLst>
                          </p:cTn>
                        </p:par>
                        <p:par>
                          <p:cTn id="53" fill="hold" nodeType="afterGroup">
                            <p:stCondLst>
                              <p:cond delay="5500"/>
                            </p:stCondLst>
                            <p:childTnLst>
                              <p:par>
                                <p:cTn id="54" presetID="4" presetClass="entr" presetSubtype="16" fill="hold" grpId="0" nodeType="afterEffect">
                                  <p:stCondLst>
                                    <p:cond delay="0"/>
                                  </p:stCondLst>
                                  <p:childTnLst>
                                    <p:set>
                                      <p:cBhvr>
                                        <p:cTn id="55" dur="1" fill="hold">
                                          <p:stCondLst>
                                            <p:cond delay="0"/>
                                          </p:stCondLst>
                                        </p:cTn>
                                        <p:tgtEl>
                                          <p:spTgt spid="489484"/>
                                        </p:tgtEl>
                                        <p:attrNameLst>
                                          <p:attrName>style.visibility</p:attrName>
                                        </p:attrNameLst>
                                      </p:cBhvr>
                                      <p:to>
                                        <p:strVal val="visible"/>
                                      </p:to>
                                    </p:set>
                                    <p:animEffect transition="in" filter="box(in)">
                                      <p:cBhvr>
                                        <p:cTn id="56" dur="500"/>
                                        <p:tgtEl>
                                          <p:spTgt spid="489484"/>
                                        </p:tgtEl>
                                      </p:cBhvr>
                                    </p:animEffect>
                                  </p:childTnLst>
                                </p:cTn>
                              </p:par>
                            </p:childTnLst>
                          </p:cTn>
                        </p:par>
                        <p:par>
                          <p:cTn id="57" fill="hold" nodeType="afterGroup">
                            <p:stCondLst>
                              <p:cond delay="6000"/>
                            </p:stCondLst>
                            <p:childTnLst>
                              <p:par>
                                <p:cTn id="58" presetID="4" presetClass="entr" presetSubtype="16" fill="hold" grpId="0" nodeType="afterEffect">
                                  <p:stCondLst>
                                    <p:cond delay="0"/>
                                  </p:stCondLst>
                                  <p:childTnLst>
                                    <p:set>
                                      <p:cBhvr>
                                        <p:cTn id="59" dur="1" fill="hold">
                                          <p:stCondLst>
                                            <p:cond delay="0"/>
                                          </p:stCondLst>
                                        </p:cTn>
                                        <p:tgtEl>
                                          <p:spTgt spid="489491"/>
                                        </p:tgtEl>
                                        <p:attrNameLst>
                                          <p:attrName>style.visibility</p:attrName>
                                        </p:attrNameLst>
                                      </p:cBhvr>
                                      <p:to>
                                        <p:strVal val="visible"/>
                                      </p:to>
                                    </p:set>
                                    <p:animEffect transition="in" filter="box(in)">
                                      <p:cBhvr>
                                        <p:cTn id="60" dur="500"/>
                                        <p:tgtEl>
                                          <p:spTgt spid="489491"/>
                                        </p:tgtEl>
                                      </p:cBhvr>
                                    </p:animEffect>
                                  </p:childTnLst>
                                </p:cTn>
                              </p:par>
                            </p:childTnLst>
                          </p:cTn>
                        </p:par>
                        <p:par>
                          <p:cTn id="61" fill="hold" nodeType="afterGroup">
                            <p:stCondLst>
                              <p:cond delay="6500"/>
                            </p:stCondLst>
                            <p:childTnLst>
                              <p:par>
                                <p:cTn id="62" presetID="4" presetClass="entr" presetSubtype="16" fill="hold" grpId="0" nodeType="afterEffect">
                                  <p:stCondLst>
                                    <p:cond delay="0"/>
                                  </p:stCondLst>
                                  <p:childTnLst>
                                    <p:set>
                                      <p:cBhvr>
                                        <p:cTn id="63" dur="1" fill="hold">
                                          <p:stCondLst>
                                            <p:cond delay="0"/>
                                          </p:stCondLst>
                                        </p:cTn>
                                        <p:tgtEl>
                                          <p:spTgt spid="489492"/>
                                        </p:tgtEl>
                                        <p:attrNameLst>
                                          <p:attrName>style.visibility</p:attrName>
                                        </p:attrNameLst>
                                      </p:cBhvr>
                                      <p:to>
                                        <p:strVal val="visible"/>
                                      </p:to>
                                    </p:set>
                                    <p:animEffect transition="in" filter="box(in)">
                                      <p:cBhvr>
                                        <p:cTn id="64" dur="500"/>
                                        <p:tgtEl>
                                          <p:spTgt spid="489492"/>
                                        </p:tgtEl>
                                      </p:cBhvr>
                                    </p:animEffect>
                                  </p:childTnLst>
                                </p:cTn>
                              </p:par>
                            </p:childTnLst>
                          </p:cTn>
                        </p:par>
                        <p:par>
                          <p:cTn id="65" fill="hold" nodeType="afterGroup">
                            <p:stCondLst>
                              <p:cond delay="7000"/>
                            </p:stCondLst>
                            <p:childTnLst>
                              <p:par>
                                <p:cTn id="66" presetID="4" presetClass="entr" presetSubtype="16" fill="hold" grpId="0" nodeType="afterEffect">
                                  <p:stCondLst>
                                    <p:cond delay="0"/>
                                  </p:stCondLst>
                                  <p:childTnLst>
                                    <p:set>
                                      <p:cBhvr>
                                        <p:cTn id="67" dur="1" fill="hold">
                                          <p:stCondLst>
                                            <p:cond delay="0"/>
                                          </p:stCondLst>
                                        </p:cTn>
                                        <p:tgtEl>
                                          <p:spTgt spid="489493"/>
                                        </p:tgtEl>
                                        <p:attrNameLst>
                                          <p:attrName>style.visibility</p:attrName>
                                        </p:attrNameLst>
                                      </p:cBhvr>
                                      <p:to>
                                        <p:strVal val="visible"/>
                                      </p:to>
                                    </p:set>
                                    <p:animEffect transition="in" filter="box(in)">
                                      <p:cBhvr>
                                        <p:cTn id="68" dur="500"/>
                                        <p:tgtEl>
                                          <p:spTgt spid="489493"/>
                                        </p:tgtEl>
                                      </p:cBhvr>
                                    </p:animEffect>
                                  </p:childTnLst>
                                </p:cTn>
                              </p:par>
                            </p:childTnLst>
                          </p:cTn>
                        </p:par>
                        <p:par>
                          <p:cTn id="69" fill="hold" nodeType="afterGroup">
                            <p:stCondLst>
                              <p:cond delay="7500"/>
                            </p:stCondLst>
                            <p:childTnLst>
                              <p:par>
                                <p:cTn id="70" presetID="4" presetClass="entr" presetSubtype="16" fill="hold" grpId="0" nodeType="afterEffect">
                                  <p:stCondLst>
                                    <p:cond delay="0"/>
                                  </p:stCondLst>
                                  <p:childTnLst>
                                    <p:set>
                                      <p:cBhvr>
                                        <p:cTn id="71" dur="1" fill="hold">
                                          <p:stCondLst>
                                            <p:cond delay="0"/>
                                          </p:stCondLst>
                                        </p:cTn>
                                        <p:tgtEl>
                                          <p:spTgt spid="489494"/>
                                        </p:tgtEl>
                                        <p:attrNameLst>
                                          <p:attrName>style.visibility</p:attrName>
                                        </p:attrNameLst>
                                      </p:cBhvr>
                                      <p:to>
                                        <p:strVal val="visible"/>
                                      </p:to>
                                    </p:set>
                                    <p:animEffect transition="in" filter="box(in)">
                                      <p:cBhvr>
                                        <p:cTn id="72" dur="500"/>
                                        <p:tgtEl>
                                          <p:spTgt spid="489494"/>
                                        </p:tgtEl>
                                      </p:cBhvr>
                                    </p:animEffect>
                                  </p:childTnLst>
                                </p:cTn>
                              </p:par>
                            </p:childTnLst>
                          </p:cTn>
                        </p:par>
                        <p:par>
                          <p:cTn id="73" fill="hold" nodeType="afterGroup">
                            <p:stCondLst>
                              <p:cond delay="8000"/>
                            </p:stCondLst>
                            <p:childTnLst>
                              <p:par>
                                <p:cTn id="74" presetID="4" presetClass="entr" presetSubtype="16" fill="hold" grpId="0" nodeType="afterEffect">
                                  <p:stCondLst>
                                    <p:cond delay="0"/>
                                  </p:stCondLst>
                                  <p:childTnLst>
                                    <p:set>
                                      <p:cBhvr>
                                        <p:cTn id="75" dur="1" fill="hold">
                                          <p:stCondLst>
                                            <p:cond delay="0"/>
                                          </p:stCondLst>
                                        </p:cTn>
                                        <p:tgtEl>
                                          <p:spTgt spid="489495"/>
                                        </p:tgtEl>
                                        <p:attrNameLst>
                                          <p:attrName>style.visibility</p:attrName>
                                        </p:attrNameLst>
                                      </p:cBhvr>
                                      <p:to>
                                        <p:strVal val="visible"/>
                                      </p:to>
                                    </p:set>
                                    <p:animEffect transition="in" filter="box(in)">
                                      <p:cBhvr>
                                        <p:cTn id="76" dur="500"/>
                                        <p:tgtEl>
                                          <p:spTgt spid="489495"/>
                                        </p:tgtEl>
                                      </p:cBhvr>
                                    </p:animEffect>
                                  </p:childTnLst>
                                </p:cTn>
                              </p:par>
                            </p:childTnLst>
                          </p:cTn>
                        </p:par>
                        <p:par>
                          <p:cTn id="77" fill="hold" nodeType="afterGroup">
                            <p:stCondLst>
                              <p:cond delay="8500"/>
                            </p:stCondLst>
                            <p:childTnLst>
                              <p:par>
                                <p:cTn id="78" presetID="4" presetClass="entr" presetSubtype="16" fill="hold" grpId="0" nodeType="afterEffect">
                                  <p:stCondLst>
                                    <p:cond delay="0"/>
                                  </p:stCondLst>
                                  <p:childTnLst>
                                    <p:set>
                                      <p:cBhvr>
                                        <p:cTn id="79" dur="1" fill="hold">
                                          <p:stCondLst>
                                            <p:cond delay="0"/>
                                          </p:stCondLst>
                                        </p:cTn>
                                        <p:tgtEl>
                                          <p:spTgt spid="489496"/>
                                        </p:tgtEl>
                                        <p:attrNameLst>
                                          <p:attrName>style.visibility</p:attrName>
                                        </p:attrNameLst>
                                      </p:cBhvr>
                                      <p:to>
                                        <p:strVal val="visible"/>
                                      </p:to>
                                    </p:set>
                                    <p:animEffect transition="in" filter="box(in)">
                                      <p:cBhvr>
                                        <p:cTn id="80" dur="500"/>
                                        <p:tgtEl>
                                          <p:spTgt spid="489496"/>
                                        </p:tgtEl>
                                      </p:cBhvr>
                                    </p:animEffect>
                                  </p:childTnLst>
                                </p:cTn>
                              </p:par>
                            </p:childTnLst>
                          </p:cTn>
                        </p:par>
                        <p:par>
                          <p:cTn id="81" fill="hold" nodeType="afterGroup">
                            <p:stCondLst>
                              <p:cond delay="9000"/>
                            </p:stCondLst>
                            <p:childTnLst>
                              <p:par>
                                <p:cTn id="82" presetID="4" presetClass="entr" presetSubtype="16" fill="hold" grpId="0" nodeType="afterEffect">
                                  <p:stCondLst>
                                    <p:cond delay="0"/>
                                  </p:stCondLst>
                                  <p:childTnLst>
                                    <p:set>
                                      <p:cBhvr>
                                        <p:cTn id="83" dur="1" fill="hold">
                                          <p:stCondLst>
                                            <p:cond delay="0"/>
                                          </p:stCondLst>
                                        </p:cTn>
                                        <p:tgtEl>
                                          <p:spTgt spid="489497"/>
                                        </p:tgtEl>
                                        <p:attrNameLst>
                                          <p:attrName>style.visibility</p:attrName>
                                        </p:attrNameLst>
                                      </p:cBhvr>
                                      <p:to>
                                        <p:strVal val="visible"/>
                                      </p:to>
                                    </p:set>
                                    <p:animEffect transition="in" filter="box(in)">
                                      <p:cBhvr>
                                        <p:cTn id="84" dur="500"/>
                                        <p:tgtEl>
                                          <p:spTgt spid="489497"/>
                                        </p:tgtEl>
                                      </p:cBhvr>
                                    </p:animEffect>
                                  </p:childTnLst>
                                </p:cTn>
                              </p:par>
                            </p:childTnLst>
                          </p:cTn>
                        </p:par>
                        <p:par>
                          <p:cTn id="85" fill="hold" nodeType="afterGroup">
                            <p:stCondLst>
                              <p:cond delay="9500"/>
                            </p:stCondLst>
                            <p:childTnLst>
                              <p:par>
                                <p:cTn id="86" presetID="4" presetClass="entr" presetSubtype="16" fill="hold" grpId="0" nodeType="afterEffect">
                                  <p:stCondLst>
                                    <p:cond delay="0"/>
                                  </p:stCondLst>
                                  <p:childTnLst>
                                    <p:set>
                                      <p:cBhvr>
                                        <p:cTn id="87" dur="1" fill="hold">
                                          <p:stCondLst>
                                            <p:cond delay="0"/>
                                          </p:stCondLst>
                                        </p:cTn>
                                        <p:tgtEl>
                                          <p:spTgt spid="489498"/>
                                        </p:tgtEl>
                                        <p:attrNameLst>
                                          <p:attrName>style.visibility</p:attrName>
                                        </p:attrNameLst>
                                      </p:cBhvr>
                                      <p:to>
                                        <p:strVal val="visible"/>
                                      </p:to>
                                    </p:set>
                                    <p:animEffect transition="in" filter="box(in)">
                                      <p:cBhvr>
                                        <p:cTn id="88" dur="500"/>
                                        <p:tgtEl>
                                          <p:spTgt spid="489498"/>
                                        </p:tgtEl>
                                      </p:cBhvr>
                                    </p:animEffect>
                                  </p:childTnLst>
                                </p:cTn>
                              </p:par>
                            </p:childTnLst>
                          </p:cTn>
                        </p:par>
                        <p:par>
                          <p:cTn id="89" fill="hold" nodeType="afterGroup">
                            <p:stCondLst>
                              <p:cond delay="10000"/>
                            </p:stCondLst>
                            <p:childTnLst>
                              <p:par>
                                <p:cTn id="90" presetID="4" presetClass="entr" presetSubtype="16" fill="hold" grpId="0" nodeType="afterEffect">
                                  <p:stCondLst>
                                    <p:cond delay="0"/>
                                  </p:stCondLst>
                                  <p:childTnLst>
                                    <p:set>
                                      <p:cBhvr>
                                        <p:cTn id="91" dur="1" fill="hold">
                                          <p:stCondLst>
                                            <p:cond delay="0"/>
                                          </p:stCondLst>
                                        </p:cTn>
                                        <p:tgtEl>
                                          <p:spTgt spid="489499"/>
                                        </p:tgtEl>
                                        <p:attrNameLst>
                                          <p:attrName>style.visibility</p:attrName>
                                        </p:attrNameLst>
                                      </p:cBhvr>
                                      <p:to>
                                        <p:strVal val="visible"/>
                                      </p:to>
                                    </p:set>
                                    <p:animEffect transition="in" filter="box(in)">
                                      <p:cBhvr>
                                        <p:cTn id="92" dur="500"/>
                                        <p:tgtEl>
                                          <p:spTgt spid="489499"/>
                                        </p:tgtEl>
                                      </p:cBhvr>
                                    </p:animEffect>
                                  </p:childTnLst>
                                </p:cTn>
                              </p:par>
                            </p:childTnLst>
                          </p:cTn>
                        </p:par>
                        <p:par>
                          <p:cTn id="93" fill="hold" nodeType="afterGroup">
                            <p:stCondLst>
                              <p:cond delay="10500"/>
                            </p:stCondLst>
                            <p:childTnLst>
                              <p:par>
                                <p:cTn id="94" presetID="4" presetClass="entr" presetSubtype="16" fill="hold" grpId="0" nodeType="afterEffect">
                                  <p:stCondLst>
                                    <p:cond delay="0"/>
                                  </p:stCondLst>
                                  <p:childTnLst>
                                    <p:set>
                                      <p:cBhvr>
                                        <p:cTn id="95" dur="1" fill="hold">
                                          <p:stCondLst>
                                            <p:cond delay="0"/>
                                          </p:stCondLst>
                                        </p:cTn>
                                        <p:tgtEl>
                                          <p:spTgt spid="489500"/>
                                        </p:tgtEl>
                                        <p:attrNameLst>
                                          <p:attrName>style.visibility</p:attrName>
                                        </p:attrNameLst>
                                      </p:cBhvr>
                                      <p:to>
                                        <p:strVal val="visible"/>
                                      </p:to>
                                    </p:set>
                                    <p:animEffect transition="in" filter="box(in)">
                                      <p:cBhvr>
                                        <p:cTn id="96" dur="500"/>
                                        <p:tgtEl>
                                          <p:spTgt spid="489500"/>
                                        </p:tgtEl>
                                      </p:cBhvr>
                                    </p:animEffect>
                                  </p:childTnLst>
                                </p:cTn>
                              </p:par>
                              <p:par>
                                <p:cTn id="97" presetID="1" presetClass="entr" presetSubtype="0" fill="hold" grpId="0" nodeType="withEffect">
                                  <p:stCondLst>
                                    <p:cond delay="0"/>
                                  </p:stCondLst>
                                  <p:childTnLst>
                                    <p:set>
                                      <p:cBhvr>
                                        <p:cTn id="9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9476" grpId="0"/>
      <p:bldP spid="489477" grpId="0"/>
      <p:bldP spid="489478" grpId="0"/>
      <p:bldP spid="489479" grpId="0"/>
      <p:bldP spid="489480" grpId="0"/>
      <p:bldP spid="489482" grpId="0"/>
      <p:bldP spid="489483" grpId="0"/>
      <p:bldP spid="489484" grpId="0"/>
      <p:bldP spid="489486" grpId="0" animBg="1"/>
      <p:bldP spid="489487" grpId="0" animBg="1"/>
      <p:bldP spid="489488" grpId="0"/>
      <p:bldP spid="489489" grpId="0" animBg="1"/>
      <p:bldP spid="489490" grpId="0" animBg="1"/>
      <p:bldP spid="489491" grpId="0" animBg="1"/>
      <p:bldP spid="489492" grpId="0" animBg="1"/>
      <p:bldP spid="489493" grpId="0" animBg="1"/>
      <p:bldP spid="489494" grpId="0" animBg="1"/>
      <p:bldP spid="489495" grpId="0"/>
      <p:bldP spid="489496" grpId="0"/>
      <p:bldP spid="489497" grpId="0"/>
      <p:bldP spid="489498" grpId="0"/>
      <p:bldP spid="489499" grpId="0"/>
      <p:bldP spid="489500" grpId="0"/>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3"/>
          <p:cNvGrpSpPr>
            <a:grpSpLocks/>
          </p:cNvGrpSpPr>
          <p:nvPr/>
        </p:nvGrpSpPr>
        <p:grpSpPr bwMode="auto">
          <a:xfrm>
            <a:off x="3251200" y="1981211"/>
            <a:ext cx="3657600" cy="1241425"/>
            <a:chOff x="0" y="960"/>
            <a:chExt cx="1728" cy="782"/>
          </a:xfrm>
        </p:grpSpPr>
        <p:sp>
          <p:nvSpPr>
            <p:cNvPr id="4130" name="Text Box 26"/>
            <p:cNvSpPr txBox="1">
              <a:spLocks noChangeArrowheads="1"/>
            </p:cNvSpPr>
            <p:nvPr/>
          </p:nvSpPr>
          <p:spPr bwMode="auto">
            <a:xfrm>
              <a:off x="0" y="1152"/>
              <a:ext cx="314" cy="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VNI-Times" pitchFamily="2" charset="0"/>
                </a:defRPr>
              </a:lvl1pPr>
              <a:lvl2pPr marL="742950" indent="-285750" eaLnBrk="0" hangingPunct="0">
                <a:defRPr>
                  <a:solidFill>
                    <a:schemeClr val="tx1"/>
                  </a:solidFill>
                  <a:latin typeface="VNI-Times" pitchFamily="2" charset="0"/>
                </a:defRPr>
              </a:lvl2pPr>
              <a:lvl3pPr marL="1143000" indent="-228600" eaLnBrk="0" hangingPunct="0">
                <a:defRPr>
                  <a:solidFill>
                    <a:schemeClr val="tx1"/>
                  </a:solidFill>
                  <a:latin typeface="VNI-Times" pitchFamily="2" charset="0"/>
                </a:defRPr>
              </a:lvl3pPr>
              <a:lvl4pPr marL="1600200" indent="-228600" eaLnBrk="0" hangingPunct="0">
                <a:defRPr>
                  <a:solidFill>
                    <a:schemeClr val="tx1"/>
                  </a:solidFill>
                  <a:latin typeface="VNI-Times" pitchFamily="2" charset="0"/>
                </a:defRPr>
              </a:lvl4pPr>
              <a:lvl5pPr marL="2057400" indent="-228600" eaLnBrk="0" hangingPunct="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pPr eaLnBrk="1" fontAlgn="base" hangingPunct="1">
                <a:spcBef>
                  <a:spcPct val="0"/>
                </a:spcBef>
                <a:spcAft>
                  <a:spcPct val="0"/>
                </a:spcAft>
              </a:pPr>
              <a:r>
                <a:rPr lang="en-US" sz="4000" b="1">
                  <a:solidFill>
                    <a:srgbClr val="000000"/>
                  </a:solidFill>
                </a:rPr>
                <a:t>F</a:t>
              </a:r>
              <a:r>
                <a:rPr lang="en-US" sz="4000" b="1" baseline="-25000">
                  <a:solidFill>
                    <a:srgbClr val="000000"/>
                  </a:solidFill>
                </a:rPr>
                <a:t>1</a:t>
              </a:r>
            </a:p>
          </p:txBody>
        </p:sp>
        <p:pic>
          <p:nvPicPr>
            <p:cNvPr id="4131" name="Picture 12" descr="DauHaLan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960"/>
              <a:ext cx="501" cy="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32" name="Text Box 20"/>
            <p:cNvSpPr txBox="1">
              <a:spLocks noChangeArrowheads="1"/>
            </p:cNvSpPr>
            <p:nvPr/>
          </p:nvSpPr>
          <p:spPr bwMode="auto">
            <a:xfrm>
              <a:off x="864" y="1296"/>
              <a:ext cx="864" cy="44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NI-Times" pitchFamily="2" charset="0"/>
                </a:defRPr>
              </a:lvl1pPr>
              <a:lvl2pPr marL="742950" indent="-285750" eaLnBrk="0" hangingPunct="0">
                <a:defRPr>
                  <a:solidFill>
                    <a:schemeClr val="tx1"/>
                  </a:solidFill>
                  <a:latin typeface="VNI-Times" pitchFamily="2" charset="0"/>
                </a:defRPr>
              </a:lvl2pPr>
              <a:lvl3pPr marL="1143000" indent="-228600" eaLnBrk="0" hangingPunct="0">
                <a:defRPr>
                  <a:solidFill>
                    <a:schemeClr val="tx1"/>
                  </a:solidFill>
                  <a:latin typeface="VNI-Times" pitchFamily="2" charset="0"/>
                </a:defRPr>
              </a:lvl3pPr>
              <a:lvl4pPr marL="1600200" indent="-228600" eaLnBrk="0" hangingPunct="0">
                <a:defRPr>
                  <a:solidFill>
                    <a:schemeClr val="tx1"/>
                  </a:solidFill>
                  <a:latin typeface="VNI-Times" pitchFamily="2" charset="0"/>
                </a:defRPr>
              </a:lvl4pPr>
              <a:lvl5pPr marL="2057400" indent="-228600" eaLnBrk="0" hangingPunct="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pPr eaLnBrk="1" fontAlgn="base" hangingPunct="1">
                <a:spcBef>
                  <a:spcPct val="0"/>
                </a:spcBef>
                <a:spcAft>
                  <a:spcPct val="0"/>
                </a:spcAft>
              </a:pPr>
              <a:r>
                <a:rPr lang="en-US" sz="4000" b="1">
                  <a:solidFill>
                    <a:srgbClr val="FF0000"/>
                  </a:solidFill>
                </a:rPr>
                <a:t>AaBb</a:t>
              </a:r>
            </a:p>
          </p:txBody>
        </p:sp>
      </p:grpSp>
      <p:grpSp>
        <p:nvGrpSpPr>
          <p:cNvPr id="6" name="Group 87"/>
          <p:cNvGrpSpPr>
            <a:grpSpLocks/>
          </p:cNvGrpSpPr>
          <p:nvPr/>
        </p:nvGrpSpPr>
        <p:grpSpPr bwMode="auto">
          <a:xfrm>
            <a:off x="3740158" y="4953005"/>
            <a:ext cx="5607049" cy="1270000"/>
            <a:chOff x="0" y="2880"/>
            <a:chExt cx="2649" cy="800"/>
          </a:xfrm>
        </p:grpSpPr>
        <p:pic>
          <p:nvPicPr>
            <p:cNvPr id="4119" name="Picture 13" descr="DauHaLan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880"/>
              <a:ext cx="544" cy="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20" name="Text Box 28"/>
            <p:cNvSpPr txBox="1">
              <a:spLocks noChangeArrowheads="1"/>
            </p:cNvSpPr>
            <p:nvPr/>
          </p:nvSpPr>
          <p:spPr bwMode="auto">
            <a:xfrm>
              <a:off x="0" y="3312"/>
              <a:ext cx="633" cy="36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NI-Times" pitchFamily="2" charset="0"/>
                </a:defRPr>
              </a:lvl1pPr>
              <a:lvl2pPr marL="742950" indent="-285750" eaLnBrk="0" hangingPunct="0">
                <a:defRPr>
                  <a:solidFill>
                    <a:schemeClr val="tx1"/>
                  </a:solidFill>
                  <a:latin typeface="VNI-Times" pitchFamily="2" charset="0"/>
                </a:defRPr>
              </a:lvl2pPr>
              <a:lvl3pPr marL="1143000" indent="-228600" eaLnBrk="0" hangingPunct="0">
                <a:defRPr>
                  <a:solidFill>
                    <a:schemeClr val="tx1"/>
                  </a:solidFill>
                  <a:latin typeface="VNI-Times" pitchFamily="2" charset="0"/>
                </a:defRPr>
              </a:lvl3pPr>
              <a:lvl4pPr marL="1600200" indent="-228600" eaLnBrk="0" hangingPunct="0">
                <a:defRPr>
                  <a:solidFill>
                    <a:schemeClr val="tx1"/>
                  </a:solidFill>
                  <a:latin typeface="VNI-Times" pitchFamily="2" charset="0"/>
                </a:defRPr>
              </a:lvl4pPr>
              <a:lvl5pPr marL="2057400" indent="-228600" eaLnBrk="0" hangingPunct="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pPr eaLnBrk="1" fontAlgn="base" hangingPunct="1">
                <a:spcBef>
                  <a:spcPct val="0"/>
                </a:spcBef>
                <a:spcAft>
                  <a:spcPct val="0"/>
                </a:spcAft>
              </a:pPr>
              <a:r>
                <a:rPr lang="en-US" sz="3200" b="1">
                  <a:solidFill>
                    <a:srgbClr val="000000"/>
                  </a:solidFill>
                </a:rPr>
                <a:t>1</a:t>
              </a:r>
              <a:r>
                <a:rPr lang="en-US" sz="3200" b="1">
                  <a:solidFill>
                    <a:srgbClr val="000099"/>
                  </a:solidFill>
                </a:rPr>
                <a:t> V-T</a:t>
              </a:r>
            </a:p>
          </p:txBody>
        </p:sp>
        <p:pic>
          <p:nvPicPr>
            <p:cNvPr id="4121" name="Picture 10" descr="DauHaLan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6" y="2880"/>
              <a:ext cx="600" cy="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22" name="Picture 11" descr="DauHaLan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8" y="2880"/>
              <a:ext cx="768" cy="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23" name="Picture 14" descr="DauHaLan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16" y="2880"/>
              <a:ext cx="633" cy="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24" name="Text Box 29"/>
            <p:cNvSpPr txBox="1">
              <a:spLocks noChangeArrowheads="1"/>
            </p:cNvSpPr>
            <p:nvPr/>
          </p:nvSpPr>
          <p:spPr bwMode="auto">
            <a:xfrm>
              <a:off x="603" y="3310"/>
              <a:ext cx="576" cy="36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NI-Times" pitchFamily="2" charset="0"/>
                </a:defRPr>
              </a:lvl1pPr>
              <a:lvl2pPr marL="742950" indent="-285750" eaLnBrk="0" hangingPunct="0">
                <a:defRPr>
                  <a:solidFill>
                    <a:schemeClr val="tx1"/>
                  </a:solidFill>
                  <a:latin typeface="VNI-Times" pitchFamily="2" charset="0"/>
                </a:defRPr>
              </a:lvl2pPr>
              <a:lvl3pPr marL="1143000" indent="-228600" eaLnBrk="0" hangingPunct="0">
                <a:defRPr>
                  <a:solidFill>
                    <a:schemeClr val="tx1"/>
                  </a:solidFill>
                  <a:latin typeface="VNI-Times" pitchFamily="2" charset="0"/>
                </a:defRPr>
              </a:lvl3pPr>
              <a:lvl4pPr marL="1600200" indent="-228600" eaLnBrk="0" hangingPunct="0">
                <a:defRPr>
                  <a:solidFill>
                    <a:schemeClr val="tx1"/>
                  </a:solidFill>
                  <a:latin typeface="VNI-Times" pitchFamily="2" charset="0"/>
                </a:defRPr>
              </a:lvl4pPr>
              <a:lvl5pPr marL="2057400" indent="-228600" eaLnBrk="0" hangingPunct="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pPr eaLnBrk="1" fontAlgn="base" hangingPunct="1">
                <a:spcBef>
                  <a:spcPct val="0"/>
                </a:spcBef>
                <a:spcAft>
                  <a:spcPct val="0"/>
                </a:spcAft>
              </a:pPr>
              <a:r>
                <a:rPr lang="en-US" sz="3200" b="1">
                  <a:solidFill>
                    <a:srgbClr val="000000"/>
                  </a:solidFill>
                </a:rPr>
                <a:t>1</a:t>
              </a:r>
              <a:r>
                <a:rPr lang="en-US" sz="3200" b="1">
                  <a:solidFill>
                    <a:srgbClr val="000099"/>
                  </a:solidFill>
                </a:rPr>
                <a:t> V-N</a:t>
              </a:r>
            </a:p>
          </p:txBody>
        </p:sp>
        <p:sp>
          <p:nvSpPr>
            <p:cNvPr id="4125" name="Text Box 32"/>
            <p:cNvSpPr txBox="1">
              <a:spLocks noChangeArrowheads="1"/>
            </p:cNvSpPr>
            <p:nvPr/>
          </p:nvSpPr>
          <p:spPr bwMode="auto">
            <a:xfrm>
              <a:off x="2064" y="3312"/>
              <a:ext cx="576" cy="33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NI-Times" pitchFamily="2" charset="0"/>
                </a:defRPr>
              </a:lvl1pPr>
              <a:lvl2pPr marL="742950" indent="-285750" eaLnBrk="0" hangingPunct="0">
                <a:defRPr>
                  <a:solidFill>
                    <a:schemeClr val="tx1"/>
                  </a:solidFill>
                  <a:latin typeface="VNI-Times" pitchFamily="2" charset="0"/>
                </a:defRPr>
              </a:lvl2pPr>
              <a:lvl3pPr marL="1143000" indent="-228600" eaLnBrk="0" hangingPunct="0">
                <a:defRPr>
                  <a:solidFill>
                    <a:schemeClr val="tx1"/>
                  </a:solidFill>
                  <a:latin typeface="VNI-Times" pitchFamily="2" charset="0"/>
                </a:defRPr>
              </a:lvl3pPr>
              <a:lvl4pPr marL="1600200" indent="-228600" eaLnBrk="0" hangingPunct="0">
                <a:defRPr>
                  <a:solidFill>
                    <a:schemeClr val="tx1"/>
                  </a:solidFill>
                  <a:latin typeface="VNI-Times" pitchFamily="2" charset="0"/>
                </a:defRPr>
              </a:lvl4pPr>
              <a:lvl5pPr marL="2057400" indent="-228600" eaLnBrk="0" hangingPunct="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pPr eaLnBrk="1" fontAlgn="base" hangingPunct="1">
                <a:spcBef>
                  <a:spcPct val="0"/>
                </a:spcBef>
                <a:spcAft>
                  <a:spcPct val="0"/>
                </a:spcAft>
              </a:pPr>
              <a:r>
                <a:rPr lang="en-US" sz="2800" b="1">
                  <a:solidFill>
                    <a:srgbClr val="000000"/>
                  </a:solidFill>
                </a:rPr>
                <a:t>1</a:t>
              </a:r>
              <a:r>
                <a:rPr lang="en-US" sz="2800" b="1">
                  <a:solidFill>
                    <a:srgbClr val="000099"/>
                  </a:solidFill>
                </a:rPr>
                <a:t> X-N</a:t>
              </a:r>
            </a:p>
          </p:txBody>
        </p:sp>
        <p:sp>
          <p:nvSpPr>
            <p:cNvPr id="4126" name="Text Box 33"/>
            <p:cNvSpPr txBox="1">
              <a:spLocks noChangeArrowheads="1"/>
            </p:cNvSpPr>
            <p:nvPr/>
          </p:nvSpPr>
          <p:spPr bwMode="auto">
            <a:xfrm>
              <a:off x="1119" y="3309"/>
              <a:ext cx="825" cy="36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NI-Times" pitchFamily="2" charset="0"/>
                </a:defRPr>
              </a:lvl1pPr>
              <a:lvl2pPr marL="742950" indent="-285750" eaLnBrk="0" hangingPunct="0">
                <a:defRPr>
                  <a:solidFill>
                    <a:schemeClr val="tx1"/>
                  </a:solidFill>
                  <a:latin typeface="VNI-Times" pitchFamily="2" charset="0"/>
                </a:defRPr>
              </a:lvl2pPr>
              <a:lvl3pPr marL="1143000" indent="-228600" eaLnBrk="0" hangingPunct="0">
                <a:defRPr>
                  <a:solidFill>
                    <a:schemeClr val="tx1"/>
                  </a:solidFill>
                  <a:latin typeface="VNI-Times" pitchFamily="2" charset="0"/>
                </a:defRPr>
              </a:lvl3pPr>
              <a:lvl4pPr marL="1600200" indent="-228600" eaLnBrk="0" hangingPunct="0">
                <a:defRPr>
                  <a:solidFill>
                    <a:schemeClr val="tx1"/>
                  </a:solidFill>
                  <a:latin typeface="VNI-Times" pitchFamily="2" charset="0"/>
                </a:defRPr>
              </a:lvl4pPr>
              <a:lvl5pPr marL="2057400" indent="-228600" eaLnBrk="0" hangingPunct="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pPr eaLnBrk="1" fontAlgn="base" hangingPunct="1">
                <a:spcBef>
                  <a:spcPct val="0"/>
                </a:spcBef>
                <a:spcAft>
                  <a:spcPct val="0"/>
                </a:spcAft>
              </a:pPr>
              <a:r>
                <a:rPr lang="en-US" sz="3200" b="1">
                  <a:solidFill>
                    <a:srgbClr val="000099"/>
                  </a:solidFill>
                </a:rPr>
                <a:t>  </a:t>
              </a:r>
              <a:r>
                <a:rPr lang="en-US" sz="3200" b="1">
                  <a:solidFill>
                    <a:srgbClr val="000000"/>
                  </a:solidFill>
                </a:rPr>
                <a:t>1</a:t>
              </a:r>
              <a:r>
                <a:rPr lang="en-US" sz="3200" b="1">
                  <a:solidFill>
                    <a:srgbClr val="000099"/>
                  </a:solidFill>
                </a:rPr>
                <a:t> X-T</a:t>
              </a:r>
            </a:p>
          </p:txBody>
        </p:sp>
        <p:sp>
          <p:nvSpPr>
            <p:cNvPr id="4127" name="Text Box 34"/>
            <p:cNvSpPr txBox="1">
              <a:spLocks noChangeArrowheads="1"/>
            </p:cNvSpPr>
            <p:nvPr/>
          </p:nvSpPr>
          <p:spPr bwMode="auto">
            <a:xfrm>
              <a:off x="480" y="3264"/>
              <a:ext cx="200"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NI-Times" pitchFamily="2" charset="0"/>
                </a:defRPr>
              </a:lvl1pPr>
              <a:lvl2pPr marL="742950" indent="-285750" eaLnBrk="0" hangingPunct="0">
                <a:defRPr>
                  <a:solidFill>
                    <a:schemeClr val="tx1"/>
                  </a:solidFill>
                  <a:latin typeface="VNI-Times" pitchFamily="2" charset="0"/>
                </a:defRPr>
              </a:lvl2pPr>
              <a:lvl3pPr marL="1143000" indent="-228600" eaLnBrk="0" hangingPunct="0">
                <a:defRPr>
                  <a:solidFill>
                    <a:schemeClr val="tx1"/>
                  </a:solidFill>
                  <a:latin typeface="VNI-Times" pitchFamily="2" charset="0"/>
                </a:defRPr>
              </a:lvl3pPr>
              <a:lvl4pPr marL="1600200" indent="-228600" eaLnBrk="0" hangingPunct="0">
                <a:defRPr>
                  <a:solidFill>
                    <a:schemeClr val="tx1"/>
                  </a:solidFill>
                  <a:latin typeface="VNI-Times" pitchFamily="2" charset="0"/>
                </a:defRPr>
              </a:lvl4pPr>
              <a:lvl5pPr marL="2057400" indent="-228600" eaLnBrk="0" hangingPunct="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pPr eaLnBrk="1" fontAlgn="base" hangingPunct="1">
                <a:spcBef>
                  <a:spcPct val="0"/>
                </a:spcBef>
                <a:spcAft>
                  <a:spcPct val="0"/>
                </a:spcAft>
              </a:pPr>
              <a:r>
                <a:rPr lang="en-US" sz="3200" b="1">
                  <a:solidFill>
                    <a:srgbClr val="333399"/>
                  </a:solidFill>
                </a:rPr>
                <a:t>:</a:t>
              </a:r>
            </a:p>
          </p:txBody>
        </p:sp>
        <p:sp>
          <p:nvSpPr>
            <p:cNvPr id="4128" name="Text Box 35"/>
            <p:cNvSpPr txBox="1">
              <a:spLocks noChangeArrowheads="1"/>
            </p:cNvSpPr>
            <p:nvPr/>
          </p:nvSpPr>
          <p:spPr bwMode="auto">
            <a:xfrm>
              <a:off x="1104" y="3264"/>
              <a:ext cx="151"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VNI-Times" pitchFamily="2" charset="0"/>
                </a:defRPr>
              </a:lvl1pPr>
              <a:lvl2pPr marL="742950" indent="-285750" eaLnBrk="0" hangingPunct="0">
                <a:defRPr>
                  <a:solidFill>
                    <a:schemeClr val="tx1"/>
                  </a:solidFill>
                  <a:latin typeface="VNI-Times" pitchFamily="2" charset="0"/>
                </a:defRPr>
              </a:lvl2pPr>
              <a:lvl3pPr marL="1143000" indent="-228600" eaLnBrk="0" hangingPunct="0">
                <a:defRPr>
                  <a:solidFill>
                    <a:schemeClr val="tx1"/>
                  </a:solidFill>
                  <a:latin typeface="VNI-Times" pitchFamily="2" charset="0"/>
                </a:defRPr>
              </a:lvl3pPr>
              <a:lvl4pPr marL="1600200" indent="-228600" eaLnBrk="0" hangingPunct="0">
                <a:defRPr>
                  <a:solidFill>
                    <a:schemeClr val="tx1"/>
                  </a:solidFill>
                  <a:latin typeface="VNI-Times" pitchFamily="2" charset="0"/>
                </a:defRPr>
              </a:lvl4pPr>
              <a:lvl5pPr marL="2057400" indent="-228600" eaLnBrk="0" hangingPunct="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pPr eaLnBrk="1" fontAlgn="base" hangingPunct="1">
                <a:spcBef>
                  <a:spcPct val="0"/>
                </a:spcBef>
                <a:spcAft>
                  <a:spcPct val="0"/>
                </a:spcAft>
              </a:pPr>
              <a:r>
                <a:rPr lang="en-US" sz="3200" b="1">
                  <a:solidFill>
                    <a:srgbClr val="333399"/>
                  </a:solidFill>
                </a:rPr>
                <a:t>:</a:t>
              </a:r>
            </a:p>
          </p:txBody>
        </p:sp>
        <p:sp>
          <p:nvSpPr>
            <p:cNvPr id="4129" name="Text Box 37"/>
            <p:cNvSpPr txBox="1">
              <a:spLocks noChangeArrowheads="1"/>
            </p:cNvSpPr>
            <p:nvPr/>
          </p:nvSpPr>
          <p:spPr bwMode="auto">
            <a:xfrm>
              <a:off x="1776" y="3264"/>
              <a:ext cx="151"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VNI-Times" pitchFamily="2" charset="0"/>
                </a:defRPr>
              </a:lvl1pPr>
              <a:lvl2pPr marL="742950" indent="-285750" eaLnBrk="0" hangingPunct="0">
                <a:defRPr>
                  <a:solidFill>
                    <a:schemeClr val="tx1"/>
                  </a:solidFill>
                  <a:latin typeface="VNI-Times" pitchFamily="2" charset="0"/>
                </a:defRPr>
              </a:lvl2pPr>
              <a:lvl3pPr marL="1143000" indent="-228600" eaLnBrk="0" hangingPunct="0">
                <a:defRPr>
                  <a:solidFill>
                    <a:schemeClr val="tx1"/>
                  </a:solidFill>
                  <a:latin typeface="VNI-Times" pitchFamily="2" charset="0"/>
                </a:defRPr>
              </a:lvl3pPr>
              <a:lvl4pPr marL="1600200" indent="-228600" eaLnBrk="0" hangingPunct="0">
                <a:defRPr>
                  <a:solidFill>
                    <a:schemeClr val="tx1"/>
                  </a:solidFill>
                  <a:latin typeface="VNI-Times" pitchFamily="2" charset="0"/>
                </a:defRPr>
              </a:lvl4pPr>
              <a:lvl5pPr marL="2057400" indent="-228600" eaLnBrk="0" hangingPunct="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pPr eaLnBrk="1" fontAlgn="base" hangingPunct="1">
                <a:spcBef>
                  <a:spcPct val="0"/>
                </a:spcBef>
                <a:spcAft>
                  <a:spcPct val="0"/>
                </a:spcAft>
              </a:pPr>
              <a:r>
                <a:rPr lang="en-US" sz="3200" b="1">
                  <a:solidFill>
                    <a:srgbClr val="333399"/>
                  </a:solidFill>
                </a:rPr>
                <a:t>:</a:t>
              </a:r>
            </a:p>
          </p:txBody>
        </p:sp>
      </p:grpSp>
      <p:grpSp>
        <p:nvGrpSpPr>
          <p:cNvPr id="18" name="Group 78"/>
          <p:cNvGrpSpPr>
            <a:grpSpLocks/>
          </p:cNvGrpSpPr>
          <p:nvPr/>
        </p:nvGrpSpPr>
        <p:grpSpPr bwMode="auto">
          <a:xfrm>
            <a:off x="3962400" y="3802069"/>
            <a:ext cx="4267200" cy="1379537"/>
            <a:chOff x="192" y="2016"/>
            <a:chExt cx="2016" cy="869"/>
          </a:xfrm>
        </p:grpSpPr>
        <p:sp>
          <p:nvSpPr>
            <p:cNvPr id="4113" name="Text Box 21"/>
            <p:cNvSpPr txBox="1">
              <a:spLocks noChangeArrowheads="1"/>
            </p:cNvSpPr>
            <p:nvPr/>
          </p:nvSpPr>
          <p:spPr bwMode="auto">
            <a:xfrm>
              <a:off x="1019" y="2217"/>
              <a:ext cx="244" cy="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VNI-Times" pitchFamily="2" charset="0"/>
                </a:defRPr>
              </a:lvl1pPr>
              <a:lvl2pPr marL="742950" indent="-285750" eaLnBrk="0" hangingPunct="0">
                <a:defRPr>
                  <a:solidFill>
                    <a:schemeClr val="tx1"/>
                  </a:solidFill>
                  <a:latin typeface="VNI-Times" pitchFamily="2" charset="0"/>
                </a:defRPr>
              </a:lvl2pPr>
              <a:lvl3pPr marL="1143000" indent="-228600" eaLnBrk="0" hangingPunct="0">
                <a:defRPr>
                  <a:solidFill>
                    <a:schemeClr val="tx1"/>
                  </a:solidFill>
                  <a:latin typeface="VNI-Times" pitchFamily="2" charset="0"/>
                </a:defRPr>
              </a:lvl3pPr>
              <a:lvl4pPr marL="1600200" indent="-228600" eaLnBrk="0" hangingPunct="0">
                <a:defRPr>
                  <a:solidFill>
                    <a:schemeClr val="tx1"/>
                  </a:solidFill>
                  <a:latin typeface="VNI-Times" pitchFamily="2" charset="0"/>
                </a:defRPr>
              </a:lvl4pPr>
              <a:lvl5pPr marL="2057400" indent="-228600" eaLnBrk="0" hangingPunct="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pPr eaLnBrk="1" fontAlgn="base" hangingPunct="1">
                <a:spcBef>
                  <a:spcPct val="0"/>
                </a:spcBef>
                <a:spcAft>
                  <a:spcPct val="0"/>
                </a:spcAft>
              </a:pPr>
              <a:r>
                <a:rPr lang="en-US" sz="3600" b="1">
                  <a:solidFill>
                    <a:srgbClr val="000000"/>
                  </a:solidFill>
                </a:rPr>
                <a:t>X</a:t>
              </a:r>
            </a:p>
          </p:txBody>
        </p:sp>
        <p:grpSp>
          <p:nvGrpSpPr>
            <p:cNvPr id="4114" name="Group 74"/>
            <p:cNvGrpSpPr>
              <a:grpSpLocks/>
            </p:cNvGrpSpPr>
            <p:nvPr/>
          </p:nvGrpSpPr>
          <p:grpSpPr bwMode="auto">
            <a:xfrm>
              <a:off x="192" y="2016"/>
              <a:ext cx="2016" cy="869"/>
              <a:chOff x="192" y="2016"/>
              <a:chExt cx="2016" cy="869"/>
            </a:xfrm>
          </p:grpSpPr>
          <p:pic>
            <p:nvPicPr>
              <p:cNvPr id="4115" name="Picture 15" descr="DauHaLan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 y="2016"/>
                <a:ext cx="559"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6" name="Picture 18" descr="DauHaLan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40" y="2016"/>
                <a:ext cx="59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17" name="Text Box 25"/>
              <p:cNvSpPr txBox="1">
                <a:spLocks noChangeArrowheads="1"/>
              </p:cNvSpPr>
              <p:nvPr/>
            </p:nvSpPr>
            <p:spPr bwMode="auto">
              <a:xfrm>
                <a:off x="192" y="2400"/>
                <a:ext cx="864" cy="48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NI-Times" pitchFamily="2" charset="0"/>
                  </a:defRPr>
                </a:lvl1pPr>
                <a:lvl2pPr marL="742950" indent="-285750" eaLnBrk="0" hangingPunct="0">
                  <a:defRPr>
                    <a:solidFill>
                      <a:schemeClr val="tx1"/>
                    </a:solidFill>
                    <a:latin typeface="VNI-Times" pitchFamily="2" charset="0"/>
                  </a:defRPr>
                </a:lvl2pPr>
                <a:lvl3pPr marL="1143000" indent="-228600" eaLnBrk="0" hangingPunct="0">
                  <a:defRPr>
                    <a:solidFill>
                      <a:schemeClr val="tx1"/>
                    </a:solidFill>
                    <a:latin typeface="VNI-Times" pitchFamily="2" charset="0"/>
                  </a:defRPr>
                </a:lvl3pPr>
                <a:lvl4pPr marL="1600200" indent="-228600" eaLnBrk="0" hangingPunct="0">
                  <a:defRPr>
                    <a:solidFill>
                      <a:schemeClr val="tx1"/>
                    </a:solidFill>
                    <a:latin typeface="VNI-Times" pitchFamily="2" charset="0"/>
                  </a:defRPr>
                </a:lvl4pPr>
                <a:lvl5pPr marL="2057400" indent="-228600" eaLnBrk="0" hangingPunct="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pPr eaLnBrk="1" fontAlgn="base" hangingPunct="1">
                  <a:spcBef>
                    <a:spcPct val="0"/>
                  </a:spcBef>
                  <a:spcAft>
                    <a:spcPct val="0"/>
                  </a:spcAft>
                </a:pPr>
                <a:r>
                  <a:rPr lang="en-US" sz="4400">
                    <a:solidFill>
                      <a:srgbClr val="FF0000"/>
                    </a:solidFill>
                  </a:rPr>
                  <a:t>AaBb</a:t>
                </a:r>
              </a:p>
            </p:txBody>
          </p:sp>
          <p:sp>
            <p:nvSpPr>
              <p:cNvPr id="4118" name="Text Box 38"/>
              <p:cNvSpPr txBox="1">
                <a:spLocks noChangeArrowheads="1"/>
              </p:cNvSpPr>
              <p:nvPr/>
            </p:nvSpPr>
            <p:spPr bwMode="auto">
              <a:xfrm>
                <a:off x="1488" y="2400"/>
                <a:ext cx="720" cy="48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NI-Times" pitchFamily="2" charset="0"/>
                  </a:defRPr>
                </a:lvl1pPr>
                <a:lvl2pPr marL="742950" indent="-285750" eaLnBrk="0" hangingPunct="0">
                  <a:defRPr>
                    <a:solidFill>
                      <a:schemeClr val="tx1"/>
                    </a:solidFill>
                    <a:latin typeface="VNI-Times" pitchFamily="2" charset="0"/>
                  </a:defRPr>
                </a:lvl2pPr>
                <a:lvl3pPr marL="1143000" indent="-228600" eaLnBrk="0" hangingPunct="0">
                  <a:defRPr>
                    <a:solidFill>
                      <a:schemeClr val="tx1"/>
                    </a:solidFill>
                    <a:latin typeface="VNI-Times" pitchFamily="2" charset="0"/>
                  </a:defRPr>
                </a:lvl3pPr>
                <a:lvl4pPr marL="1600200" indent="-228600" eaLnBrk="0" hangingPunct="0">
                  <a:defRPr>
                    <a:solidFill>
                      <a:schemeClr val="tx1"/>
                    </a:solidFill>
                    <a:latin typeface="VNI-Times" pitchFamily="2" charset="0"/>
                  </a:defRPr>
                </a:lvl4pPr>
                <a:lvl5pPr marL="2057400" indent="-228600" eaLnBrk="0" hangingPunct="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pPr eaLnBrk="1" fontAlgn="base" hangingPunct="1">
                  <a:spcBef>
                    <a:spcPct val="0"/>
                  </a:spcBef>
                  <a:spcAft>
                    <a:spcPct val="0"/>
                  </a:spcAft>
                </a:pPr>
                <a:r>
                  <a:rPr lang="en-US" sz="4400" b="1">
                    <a:solidFill>
                      <a:srgbClr val="FF0000"/>
                    </a:solidFill>
                  </a:rPr>
                  <a:t>aabb</a:t>
                </a:r>
              </a:p>
            </p:txBody>
          </p:sp>
        </p:grpSp>
      </p:grpSp>
      <p:grpSp>
        <p:nvGrpSpPr>
          <p:cNvPr id="26" name="Group 86"/>
          <p:cNvGrpSpPr>
            <a:grpSpLocks/>
          </p:cNvGrpSpPr>
          <p:nvPr/>
        </p:nvGrpSpPr>
        <p:grpSpPr bwMode="auto">
          <a:xfrm>
            <a:off x="3657600" y="457200"/>
            <a:ext cx="4978400" cy="1600200"/>
            <a:chOff x="240" y="0"/>
            <a:chExt cx="2352" cy="1008"/>
          </a:xfrm>
        </p:grpSpPr>
        <p:grpSp>
          <p:nvGrpSpPr>
            <p:cNvPr id="4107" name="Group 72"/>
            <p:cNvGrpSpPr>
              <a:grpSpLocks/>
            </p:cNvGrpSpPr>
            <p:nvPr/>
          </p:nvGrpSpPr>
          <p:grpSpPr bwMode="auto">
            <a:xfrm>
              <a:off x="384" y="240"/>
              <a:ext cx="2208" cy="768"/>
              <a:chOff x="384" y="240"/>
              <a:chExt cx="2208" cy="768"/>
            </a:xfrm>
          </p:grpSpPr>
          <p:pic>
            <p:nvPicPr>
              <p:cNvPr id="4109" name="Picture 6" descr="DauHaLan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 y="288"/>
                <a:ext cx="544" cy="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0" name="Picture 9" descr="DauHaLan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54" y="240"/>
                <a:ext cx="59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11" name="Text Box 41"/>
              <p:cNvSpPr txBox="1">
                <a:spLocks noChangeArrowheads="1"/>
              </p:cNvSpPr>
              <p:nvPr/>
            </p:nvSpPr>
            <p:spPr bwMode="auto">
              <a:xfrm>
                <a:off x="384" y="681"/>
                <a:ext cx="864" cy="32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NI-Times" pitchFamily="2" charset="0"/>
                  </a:defRPr>
                </a:lvl1pPr>
                <a:lvl2pPr marL="742950" indent="-285750" eaLnBrk="0" hangingPunct="0">
                  <a:defRPr>
                    <a:solidFill>
                      <a:schemeClr val="tx1"/>
                    </a:solidFill>
                    <a:latin typeface="VNI-Times" pitchFamily="2" charset="0"/>
                  </a:defRPr>
                </a:lvl2pPr>
                <a:lvl3pPr marL="1143000" indent="-228600" eaLnBrk="0" hangingPunct="0">
                  <a:defRPr>
                    <a:solidFill>
                      <a:schemeClr val="tx1"/>
                    </a:solidFill>
                    <a:latin typeface="VNI-Times" pitchFamily="2" charset="0"/>
                  </a:defRPr>
                </a:lvl3pPr>
                <a:lvl4pPr marL="1600200" indent="-228600" eaLnBrk="0" hangingPunct="0">
                  <a:defRPr>
                    <a:solidFill>
                      <a:schemeClr val="tx1"/>
                    </a:solidFill>
                    <a:latin typeface="VNI-Times" pitchFamily="2" charset="0"/>
                  </a:defRPr>
                </a:lvl4pPr>
                <a:lvl5pPr marL="2057400" indent="-228600" eaLnBrk="0" hangingPunct="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pPr eaLnBrk="1" fontAlgn="base" hangingPunct="1">
                  <a:spcBef>
                    <a:spcPct val="0"/>
                  </a:spcBef>
                  <a:spcAft>
                    <a:spcPct val="0"/>
                  </a:spcAft>
                </a:pPr>
                <a:r>
                  <a:rPr lang="en-US" sz="2800">
                    <a:solidFill>
                      <a:srgbClr val="FF0000"/>
                    </a:solidFill>
                    <a:latin typeface="Times New Roman" pitchFamily="18" charset="0"/>
                    <a:cs typeface="Times New Roman" pitchFamily="18" charset="0"/>
                  </a:rPr>
                  <a:t>AABB</a:t>
                </a:r>
              </a:p>
            </p:txBody>
          </p:sp>
          <p:sp>
            <p:nvSpPr>
              <p:cNvPr id="4112" name="Text Box 42"/>
              <p:cNvSpPr txBox="1">
                <a:spLocks noChangeArrowheads="1"/>
              </p:cNvSpPr>
              <p:nvPr/>
            </p:nvSpPr>
            <p:spPr bwMode="auto">
              <a:xfrm>
                <a:off x="1872" y="624"/>
                <a:ext cx="720" cy="32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VNI-Times" pitchFamily="2" charset="0"/>
                  </a:defRPr>
                </a:lvl1pPr>
                <a:lvl2pPr marL="742950" indent="-285750" eaLnBrk="0" hangingPunct="0">
                  <a:defRPr>
                    <a:solidFill>
                      <a:schemeClr val="tx1"/>
                    </a:solidFill>
                    <a:latin typeface="VNI-Times" pitchFamily="2" charset="0"/>
                  </a:defRPr>
                </a:lvl2pPr>
                <a:lvl3pPr marL="1143000" indent="-228600" eaLnBrk="0" hangingPunct="0">
                  <a:defRPr>
                    <a:solidFill>
                      <a:schemeClr val="tx1"/>
                    </a:solidFill>
                    <a:latin typeface="VNI-Times" pitchFamily="2" charset="0"/>
                  </a:defRPr>
                </a:lvl3pPr>
                <a:lvl4pPr marL="1600200" indent="-228600" eaLnBrk="0" hangingPunct="0">
                  <a:defRPr>
                    <a:solidFill>
                      <a:schemeClr val="tx1"/>
                    </a:solidFill>
                    <a:latin typeface="VNI-Times" pitchFamily="2" charset="0"/>
                  </a:defRPr>
                </a:lvl4pPr>
                <a:lvl5pPr marL="2057400" indent="-228600" eaLnBrk="0" hangingPunct="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pPr eaLnBrk="1" fontAlgn="base" hangingPunct="1">
                  <a:spcBef>
                    <a:spcPct val="0"/>
                  </a:spcBef>
                  <a:spcAft>
                    <a:spcPct val="0"/>
                  </a:spcAft>
                </a:pPr>
                <a:r>
                  <a:rPr lang="en-US" sz="2800" b="1">
                    <a:solidFill>
                      <a:srgbClr val="FF0000"/>
                    </a:solidFill>
                    <a:latin typeface="Times New Roman" pitchFamily="18" charset="0"/>
                    <a:cs typeface="Times New Roman" pitchFamily="18" charset="0"/>
                  </a:rPr>
                  <a:t>aabb</a:t>
                </a:r>
              </a:p>
            </p:txBody>
          </p:sp>
        </p:grpSp>
        <p:sp>
          <p:nvSpPr>
            <p:cNvPr id="4108" name="Text Box 70"/>
            <p:cNvSpPr txBox="1">
              <a:spLocks noChangeArrowheads="1"/>
            </p:cNvSpPr>
            <p:nvPr/>
          </p:nvSpPr>
          <p:spPr bwMode="auto">
            <a:xfrm>
              <a:off x="240" y="0"/>
              <a:ext cx="2151"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VNI-Times" pitchFamily="2" charset="0"/>
                </a:defRPr>
              </a:lvl1pPr>
              <a:lvl2pPr marL="742950" indent="-285750" eaLnBrk="0" hangingPunct="0">
                <a:defRPr>
                  <a:solidFill>
                    <a:schemeClr val="tx1"/>
                  </a:solidFill>
                  <a:latin typeface="VNI-Times" pitchFamily="2" charset="0"/>
                </a:defRPr>
              </a:lvl2pPr>
              <a:lvl3pPr marL="1143000" indent="-228600" eaLnBrk="0" hangingPunct="0">
                <a:defRPr>
                  <a:solidFill>
                    <a:schemeClr val="tx1"/>
                  </a:solidFill>
                  <a:latin typeface="VNI-Times" pitchFamily="2" charset="0"/>
                </a:defRPr>
              </a:lvl3pPr>
              <a:lvl4pPr marL="1600200" indent="-228600" eaLnBrk="0" hangingPunct="0">
                <a:defRPr>
                  <a:solidFill>
                    <a:schemeClr val="tx1"/>
                  </a:solidFill>
                  <a:latin typeface="VNI-Times" pitchFamily="2" charset="0"/>
                </a:defRPr>
              </a:lvl4pPr>
              <a:lvl5pPr marL="2057400" indent="-228600" eaLnBrk="0" hangingPunct="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pPr eaLnBrk="1" fontAlgn="base" hangingPunct="1">
                <a:spcBef>
                  <a:spcPct val="0"/>
                </a:spcBef>
                <a:spcAft>
                  <a:spcPct val="0"/>
                </a:spcAft>
              </a:pPr>
              <a:r>
                <a:rPr lang="en-US" sz="2800" b="1">
                  <a:solidFill>
                    <a:srgbClr val="000099"/>
                  </a:solidFill>
                  <a:latin typeface="Times New Roman" pitchFamily="18" charset="0"/>
                  <a:cs typeface="Times New Roman" pitchFamily="18" charset="0"/>
                </a:rPr>
                <a:t>    Vàng, trơn  </a:t>
              </a:r>
              <a:r>
                <a:rPr lang="en-US" sz="2800" b="1">
                  <a:solidFill>
                    <a:srgbClr val="000000"/>
                  </a:solidFill>
                  <a:latin typeface="Times New Roman" pitchFamily="18" charset="0"/>
                  <a:cs typeface="Times New Roman" pitchFamily="18" charset="0"/>
                </a:rPr>
                <a:t>x</a:t>
              </a:r>
              <a:r>
                <a:rPr lang="en-US" sz="2800" b="1">
                  <a:solidFill>
                    <a:srgbClr val="333399"/>
                  </a:solidFill>
                  <a:latin typeface="Times New Roman" pitchFamily="18" charset="0"/>
                  <a:cs typeface="Times New Roman" pitchFamily="18" charset="0"/>
                </a:rPr>
                <a:t>  Xanh, nhăn</a:t>
              </a:r>
            </a:p>
          </p:txBody>
        </p:sp>
      </p:grpSp>
      <p:sp>
        <p:nvSpPr>
          <p:cNvPr id="4102" name="Text Box 39"/>
          <p:cNvSpPr txBox="1">
            <a:spLocks noChangeArrowheads="1"/>
          </p:cNvSpPr>
          <p:nvPr/>
        </p:nvSpPr>
        <p:spPr bwMode="auto">
          <a:xfrm>
            <a:off x="3149601" y="3482984"/>
            <a:ext cx="3515706"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VNI-Times" pitchFamily="2" charset="0"/>
              </a:defRPr>
            </a:lvl1pPr>
            <a:lvl2pPr marL="742950" indent="-285750" eaLnBrk="0" hangingPunct="0">
              <a:defRPr>
                <a:solidFill>
                  <a:schemeClr val="tx1"/>
                </a:solidFill>
                <a:latin typeface="VNI-Times" pitchFamily="2" charset="0"/>
              </a:defRPr>
            </a:lvl2pPr>
            <a:lvl3pPr marL="1143000" indent="-228600" eaLnBrk="0" hangingPunct="0">
              <a:defRPr>
                <a:solidFill>
                  <a:schemeClr val="tx1"/>
                </a:solidFill>
                <a:latin typeface="VNI-Times" pitchFamily="2" charset="0"/>
              </a:defRPr>
            </a:lvl3pPr>
            <a:lvl4pPr marL="1600200" indent="-228600" eaLnBrk="0" hangingPunct="0">
              <a:defRPr>
                <a:solidFill>
                  <a:schemeClr val="tx1"/>
                </a:solidFill>
                <a:latin typeface="VNI-Times" pitchFamily="2" charset="0"/>
              </a:defRPr>
            </a:lvl4pPr>
            <a:lvl5pPr marL="2057400" indent="-228600" eaLnBrk="0" hangingPunct="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pPr eaLnBrk="1" fontAlgn="base" hangingPunct="1">
              <a:spcBef>
                <a:spcPct val="0"/>
              </a:spcBef>
              <a:spcAft>
                <a:spcPct val="0"/>
              </a:spcAft>
            </a:pPr>
            <a:r>
              <a:rPr lang="en-US" sz="4000" b="1">
                <a:solidFill>
                  <a:srgbClr val="000000"/>
                </a:solidFill>
              </a:rPr>
              <a:t>Lai phân tích F</a:t>
            </a:r>
            <a:r>
              <a:rPr lang="en-US" sz="4000" b="1" baseline="-25000">
                <a:solidFill>
                  <a:srgbClr val="000000"/>
                </a:solidFill>
              </a:rPr>
              <a:t>1</a:t>
            </a:r>
          </a:p>
          <a:p>
            <a:pPr eaLnBrk="1" fontAlgn="base" hangingPunct="1">
              <a:spcBef>
                <a:spcPct val="0"/>
              </a:spcBef>
              <a:spcAft>
                <a:spcPct val="0"/>
              </a:spcAft>
            </a:pPr>
            <a:endParaRPr lang="en-US" sz="4000" b="1">
              <a:solidFill>
                <a:srgbClr val="000000"/>
              </a:solidFill>
            </a:endParaRPr>
          </a:p>
        </p:txBody>
      </p:sp>
      <p:sp>
        <p:nvSpPr>
          <p:cNvPr id="36" name="Text Box 26"/>
          <p:cNvSpPr txBox="1">
            <a:spLocks noChangeArrowheads="1"/>
          </p:cNvSpPr>
          <p:nvPr/>
        </p:nvSpPr>
        <p:spPr bwMode="auto">
          <a:xfrm>
            <a:off x="3048007" y="5159376"/>
            <a:ext cx="732893"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VNI-Times" pitchFamily="2" charset="0"/>
              </a:defRPr>
            </a:lvl1pPr>
            <a:lvl2pPr marL="742950" indent="-285750" eaLnBrk="0" hangingPunct="0">
              <a:defRPr>
                <a:solidFill>
                  <a:schemeClr val="tx1"/>
                </a:solidFill>
                <a:latin typeface="VNI-Times" pitchFamily="2" charset="0"/>
              </a:defRPr>
            </a:lvl2pPr>
            <a:lvl3pPr marL="1143000" indent="-228600" eaLnBrk="0" hangingPunct="0">
              <a:defRPr>
                <a:solidFill>
                  <a:schemeClr val="tx1"/>
                </a:solidFill>
                <a:latin typeface="VNI-Times" pitchFamily="2" charset="0"/>
              </a:defRPr>
            </a:lvl3pPr>
            <a:lvl4pPr marL="1600200" indent="-228600" eaLnBrk="0" hangingPunct="0">
              <a:defRPr>
                <a:solidFill>
                  <a:schemeClr val="tx1"/>
                </a:solidFill>
                <a:latin typeface="VNI-Times" pitchFamily="2" charset="0"/>
              </a:defRPr>
            </a:lvl4pPr>
            <a:lvl5pPr marL="2057400" indent="-228600" eaLnBrk="0" hangingPunct="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pPr eaLnBrk="1" fontAlgn="base" hangingPunct="1">
              <a:spcBef>
                <a:spcPct val="0"/>
              </a:spcBef>
              <a:spcAft>
                <a:spcPct val="0"/>
              </a:spcAft>
            </a:pPr>
            <a:r>
              <a:rPr lang="en-US" sz="4000" b="1">
                <a:solidFill>
                  <a:srgbClr val="000000"/>
                </a:solidFill>
              </a:rPr>
              <a:t>F</a:t>
            </a:r>
            <a:r>
              <a:rPr lang="en-US" sz="4000" b="1" baseline="-25000">
                <a:solidFill>
                  <a:srgbClr val="000000"/>
                </a:solidFill>
              </a:rPr>
              <a:t>B</a:t>
            </a:r>
          </a:p>
        </p:txBody>
      </p:sp>
      <p:sp>
        <p:nvSpPr>
          <p:cNvPr id="38" name="Rectangle 37"/>
          <p:cNvSpPr>
            <a:spLocks noChangeArrowheads="1"/>
          </p:cNvSpPr>
          <p:nvPr/>
        </p:nvSpPr>
        <p:spPr bwMode="auto">
          <a:xfrm>
            <a:off x="4165601" y="3057536"/>
            <a:ext cx="253870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sz="2400" b="1">
                <a:solidFill>
                  <a:srgbClr val="000099"/>
                </a:solidFill>
                <a:latin typeface="Times New Roman" pitchFamily="18" charset="0"/>
                <a:cs typeface="Times New Roman" pitchFamily="18" charset="0"/>
              </a:rPr>
              <a:t>100% Vàng, trơn </a:t>
            </a:r>
            <a:endParaRPr lang="en-US" sz="2400">
              <a:solidFill>
                <a:srgbClr val="000000"/>
              </a:solidFill>
              <a:latin typeface="VNI-Times" pitchFamily="2" charset="0"/>
            </a:endParaRPr>
          </a:p>
        </p:txBody>
      </p:sp>
      <p:sp>
        <p:nvSpPr>
          <p:cNvPr id="4105" name="Text Box 26"/>
          <p:cNvSpPr txBox="1">
            <a:spLocks noChangeArrowheads="1"/>
          </p:cNvSpPr>
          <p:nvPr/>
        </p:nvSpPr>
        <p:spPr bwMode="auto">
          <a:xfrm>
            <a:off x="3251207" y="457201"/>
            <a:ext cx="885179"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VNI-Times" pitchFamily="2" charset="0"/>
              </a:defRPr>
            </a:lvl1pPr>
            <a:lvl2pPr marL="742950" indent="-285750" eaLnBrk="0" hangingPunct="0">
              <a:defRPr>
                <a:solidFill>
                  <a:schemeClr val="tx1"/>
                </a:solidFill>
                <a:latin typeface="VNI-Times" pitchFamily="2" charset="0"/>
              </a:defRPr>
            </a:lvl2pPr>
            <a:lvl3pPr marL="1143000" indent="-228600" eaLnBrk="0" hangingPunct="0">
              <a:defRPr>
                <a:solidFill>
                  <a:schemeClr val="tx1"/>
                </a:solidFill>
                <a:latin typeface="VNI-Times" pitchFamily="2" charset="0"/>
              </a:defRPr>
            </a:lvl3pPr>
            <a:lvl4pPr marL="1600200" indent="-228600" eaLnBrk="0" hangingPunct="0">
              <a:defRPr>
                <a:solidFill>
                  <a:schemeClr val="tx1"/>
                </a:solidFill>
                <a:latin typeface="VNI-Times" pitchFamily="2" charset="0"/>
              </a:defRPr>
            </a:lvl4pPr>
            <a:lvl5pPr marL="2057400" indent="-228600" eaLnBrk="0" hangingPunct="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pPr eaLnBrk="1" fontAlgn="base" hangingPunct="1">
              <a:spcBef>
                <a:spcPct val="0"/>
              </a:spcBef>
              <a:spcAft>
                <a:spcPct val="0"/>
              </a:spcAft>
            </a:pPr>
            <a:r>
              <a:rPr lang="en-US" sz="4000" b="1">
                <a:solidFill>
                  <a:srgbClr val="000000"/>
                </a:solidFill>
              </a:rPr>
              <a:t>P</a:t>
            </a:r>
            <a:r>
              <a:rPr lang="en-US" sz="4000" b="1" baseline="-25000">
                <a:solidFill>
                  <a:srgbClr val="000000"/>
                </a:solidFill>
              </a:rPr>
              <a:t>t/c</a:t>
            </a:r>
          </a:p>
        </p:txBody>
      </p:sp>
      <p:sp>
        <p:nvSpPr>
          <p:cNvPr id="37" name="Text Box 50"/>
          <p:cNvSpPr txBox="1">
            <a:spLocks noChangeArrowheads="1"/>
          </p:cNvSpPr>
          <p:nvPr/>
        </p:nvSpPr>
        <p:spPr bwMode="auto">
          <a:xfrm>
            <a:off x="203200" y="1012836"/>
            <a:ext cx="5791200" cy="267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VNI-Times" pitchFamily="2" charset="0"/>
              </a:defRPr>
            </a:lvl1pPr>
            <a:lvl2pPr marL="742950" indent="-285750" eaLnBrk="0" hangingPunct="0">
              <a:defRPr>
                <a:solidFill>
                  <a:schemeClr val="tx1"/>
                </a:solidFill>
                <a:latin typeface="VNI-Times" pitchFamily="2" charset="0"/>
              </a:defRPr>
            </a:lvl2pPr>
            <a:lvl3pPr marL="1143000" indent="-228600" eaLnBrk="0" hangingPunct="0">
              <a:defRPr>
                <a:solidFill>
                  <a:schemeClr val="tx1"/>
                </a:solidFill>
                <a:latin typeface="VNI-Times" pitchFamily="2" charset="0"/>
              </a:defRPr>
            </a:lvl3pPr>
            <a:lvl4pPr marL="1600200" indent="-228600" eaLnBrk="0" hangingPunct="0">
              <a:defRPr>
                <a:solidFill>
                  <a:schemeClr val="tx1"/>
                </a:solidFill>
                <a:latin typeface="VNI-Times" pitchFamily="2" charset="0"/>
              </a:defRPr>
            </a:lvl4pPr>
            <a:lvl5pPr marL="2057400" indent="-228600" eaLnBrk="0" hangingPunct="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pPr eaLnBrk="1" fontAlgn="base" hangingPunct="1">
              <a:spcBef>
                <a:spcPct val="50000"/>
              </a:spcBef>
              <a:spcAft>
                <a:spcPct val="0"/>
              </a:spcAft>
            </a:pPr>
            <a:r>
              <a:rPr lang="en-US" sz="2400" b="1" u="sng">
                <a:solidFill>
                  <a:srgbClr val="000000"/>
                </a:solidFill>
                <a:latin typeface="Times New Roman" pitchFamily="18" charset="0"/>
              </a:rPr>
              <a:t>Qui ước gen</a:t>
            </a:r>
            <a:r>
              <a:rPr lang="en-US" sz="2400" b="1">
                <a:solidFill>
                  <a:srgbClr val="000000"/>
                </a:solidFill>
                <a:latin typeface="Times New Roman" pitchFamily="18" charset="0"/>
              </a:rPr>
              <a:t> :</a:t>
            </a:r>
          </a:p>
          <a:p>
            <a:pPr eaLnBrk="1" fontAlgn="base" hangingPunct="1">
              <a:spcBef>
                <a:spcPct val="50000"/>
              </a:spcBef>
              <a:spcAft>
                <a:spcPct val="0"/>
              </a:spcAft>
            </a:pPr>
            <a:r>
              <a:rPr lang="en-US" sz="2400" b="1">
                <a:solidFill>
                  <a:srgbClr val="000000"/>
                </a:solidFill>
                <a:latin typeface="Times New Roman" pitchFamily="18" charset="0"/>
              </a:rPr>
              <a:t> A_Hạt vàng</a:t>
            </a:r>
          </a:p>
          <a:p>
            <a:pPr eaLnBrk="1" fontAlgn="base" hangingPunct="1">
              <a:spcBef>
                <a:spcPct val="50000"/>
              </a:spcBef>
              <a:spcAft>
                <a:spcPct val="0"/>
              </a:spcAft>
            </a:pPr>
            <a:r>
              <a:rPr lang="en-US" sz="2400" b="1">
                <a:solidFill>
                  <a:srgbClr val="000000"/>
                </a:solidFill>
                <a:latin typeface="Times New Roman" pitchFamily="18" charset="0"/>
              </a:rPr>
              <a:t>a _Hạt xanh</a:t>
            </a:r>
          </a:p>
          <a:p>
            <a:pPr eaLnBrk="1" fontAlgn="base" hangingPunct="1">
              <a:spcBef>
                <a:spcPct val="50000"/>
              </a:spcBef>
              <a:spcAft>
                <a:spcPct val="0"/>
              </a:spcAft>
            </a:pPr>
            <a:r>
              <a:rPr lang="en-US" sz="2400" b="1">
                <a:solidFill>
                  <a:srgbClr val="000000"/>
                </a:solidFill>
                <a:latin typeface="Times New Roman" pitchFamily="18" charset="0"/>
              </a:rPr>
              <a:t>B_Vỏ trơn</a:t>
            </a:r>
          </a:p>
          <a:p>
            <a:pPr eaLnBrk="1" fontAlgn="base" hangingPunct="1">
              <a:spcBef>
                <a:spcPct val="50000"/>
              </a:spcBef>
              <a:spcAft>
                <a:spcPct val="0"/>
              </a:spcAft>
            </a:pPr>
            <a:r>
              <a:rPr lang="en-US" sz="2400" b="1">
                <a:solidFill>
                  <a:srgbClr val="000000"/>
                </a:solidFill>
                <a:latin typeface="Times New Roman" pitchFamily="18" charset="0"/>
              </a:rPr>
              <a:t>b_Vỏ nhăn</a:t>
            </a:r>
          </a:p>
        </p:txBody>
      </p:sp>
    </p:spTree>
    <p:extLst>
      <p:ext uri="{BB962C8B-B14F-4D97-AF65-F5344CB8AC3E}">
        <p14:creationId xmlns:p14="http://schemas.microsoft.com/office/powerpoint/2010/main" val="205316169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p:cTn id="7" dur="2000" fill="hold"/>
                                        <p:tgtEl>
                                          <p:spTgt spid="26"/>
                                        </p:tgtEl>
                                        <p:attrNameLst>
                                          <p:attrName>ppt_w</p:attrName>
                                        </p:attrNameLst>
                                      </p:cBhvr>
                                      <p:tavLst>
                                        <p:tav tm="0">
                                          <p:val>
                                            <p:fltVal val="0"/>
                                          </p:val>
                                        </p:tav>
                                        <p:tav tm="100000">
                                          <p:val>
                                            <p:strVal val="#ppt_w"/>
                                          </p:val>
                                        </p:tav>
                                      </p:tavLst>
                                    </p:anim>
                                    <p:anim calcmode="lin" valueType="num">
                                      <p:cBhvr>
                                        <p:cTn id="8" dur="2000" fill="hold"/>
                                        <p:tgtEl>
                                          <p:spTgt spid="26"/>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p:cTn id="13" dur="2000" fill="hold"/>
                                        <p:tgtEl>
                                          <p:spTgt spid="2"/>
                                        </p:tgtEl>
                                        <p:attrNameLst>
                                          <p:attrName>ppt_w</p:attrName>
                                        </p:attrNameLst>
                                      </p:cBhvr>
                                      <p:tavLst>
                                        <p:tav tm="0">
                                          <p:val>
                                            <p:fltVal val="0"/>
                                          </p:val>
                                        </p:tav>
                                        <p:tav tm="100000">
                                          <p:val>
                                            <p:strVal val="#ppt_w"/>
                                          </p:val>
                                        </p:tav>
                                      </p:tavLst>
                                    </p:anim>
                                    <p:anim calcmode="lin" valueType="num">
                                      <p:cBhvr>
                                        <p:cTn id="14" dur="2000" fill="hold"/>
                                        <p:tgtEl>
                                          <p:spTgt spid="2"/>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23" presetClass="entr" presetSubtype="16" fill="hold" nodeType="clickEffect">
                                  <p:stCondLst>
                                    <p:cond delay="0"/>
                                  </p:stCondLst>
                                  <p:childTnLst>
                                    <p:set>
                                      <p:cBhvr>
                                        <p:cTn id="22" dur="1" fill="hold">
                                          <p:stCondLst>
                                            <p:cond delay="0"/>
                                          </p:stCondLst>
                                        </p:cTn>
                                        <p:tgtEl>
                                          <p:spTgt spid="18"/>
                                        </p:tgtEl>
                                        <p:attrNameLst>
                                          <p:attrName>style.visibility</p:attrName>
                                        </p:attrNameLst>
                                      </p:cBhvr>
                                      <p:to>
                                        <p:strVal val="visible"/>
                                      </p:to>
                                    </p:set>
                                    <p:anim calcmode="lin" valueType="num">
                                      <p:cBhvr>
                                        <p:cTn id="23" dur="2000" fill="hold"/>
                                        <p:tgtEl>
                                          <p:spTgt spid="18"/>
                                        </p:tgtEl>
                                        <p:attrNameLst>
                                          <p:attrName>ppt_w</p:attrName>
                                        </p:attrNameLst>
                                      </p:cBhvr>
                                      <p:tavLst>
                                        <p:tav tm="0">
                                          <p:val>
                                            <p:fltVal val="0"/>
                                          </p:val>
                                        </p:tav>
                                        <p:tav tm="100000">
                                          <p:val>
                                            <p:strVal val="#ppt_w"/>
                                          </p:val>
                                        </p:tav>
                                      </p:tavLst>
                                    </p:anim>
                                    <p:anim calcmode="lin" valueType="num">
                                      <p:cBhvr>
                                        <p:cTn id="24" dur="2000" fill="hold"/>
                                        <p:tgtEl>
                                          <p:spTgt spid="18"/>
                                        </p:tgtEl>
                                        <p:attrNameLst>
                                          <p:attrName>ppt_h</p:attrName>
                                        </p:attrNameLst>
                                      </p:cBhvr>
                                      <p:tavLst>
                                        <p:tav tm="0">
                                          <p:val>
                                            <p:fltVal val="0"/>
                                          </p:val>
                                        </p:tav>
                                        <p:tav tm="100000">
                                          <p:val>
                                            <p:strVal val="#ppt_h"/>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6"/>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23" presetClass="entr" presetSubtype="16" fill="hold" nodeType="clickEffect">
                                  <p:stCondLst>
                                    <p:cond delay="0"/>
                                  </p:stCondLst>
                                  <p:childTnLst>
                                    <p:set>
                                      <p:cBhvr>
                                        <p:cTn id="32" dur="1" fill="hold">
                                          <p:stCondLst>
                                            <p:cond delay="0"/>
                                          </p:stCondLst>
                                        </p:cTn>
                                        <p:tgtEl>
                                          <p:spTgt spid="6"/>
                                        </p:tgtEl>
                                        <p:attrNameLst>
                                          <p:attrName>style.visibility</p:attrName>
                                        </p:attrNameLst>
                                      </p:cBhvr>
                                      <p:to>
                                        <p:strVal val="visible"/>
                                      </p:to>
                                    </p:set>
                                    <p:anim calcmode="lin" valueType="num">
                                      <p:cBhvr>
                                        <p:cTn id="33" dur="2000" fill="hold"/>
                                        <p:tgtEl>
                                          <p:spTgt spid="6"/>
                                        </p:tgtEl>
                                        <p:attrNameLst>
                                          <p:attrName>ppt_w</p:attrName>
                                        </p:attrNameLst>
                                      </p:cBhvr>
                                      <p:tavLst>
                                        <p:tav tm="0">
                                          <p:val>
                                            <p:fltVal val="0"/>
                                          </p:val>
                                        </p:tav>
                                        <p:tav tm="100000">
                                          <p:val>
                                            <p:strVal val="#ppt_w"/>
                                          </p:val>
                                        </p:tav>
                                      </p:tavLst>
                                    </p:anim>
                                    <p:anim calcmode="lin" valueType="num">
                                      <p:cBhvr>
                                        <p:cTn id="34" dur="2000" fill="hold"/>
                                        <p:tgtEl>
                                          <p:spTgt spid="6"/>
                                        </p:tgtEl>
                                        <p:attrNameLst>
                                          <p:attrName>ppt_h</p:attrName>
                                        </p:attrNameLst>
                                      </p:cBhvr>
                                      <p:tavLst>
                                        <p:tav tm="0">
                                          <p:val>
                                            <p:fltVal val="0"/>
                                          </p:val>
                                        </p:tav>
                                        <p:tav tm="100000">
                                          <p:val>
                                            <p:strVal val="#ppt_h"/>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4" presetClass="entr" presetSubtype="16" fill="hold" grpId="0" nodeType="clickEffect">
                                  <p:stCondLst>
                                    <p:cond delay="0"/>
                                  </p:stCondLst>
                                  <p:childTnLst>
                                    <p:set>
                                      <p:cBhvr>
                                        <p:cTn id="38" dur="1" fill="hold">
                                          <p:stCondLst>
                                            <p:cond delay="0"/>
                                          </p:stCondLst>
                                        </p:cTn>
                                        <p:tgtEl>
                                          <p:spTgt spid="37"/>
                                        </p:tgtEl>
                                        <p:attrNameLst>
                                          <p:attrName>style.visibility</p:attrName>
                                        </p:attrNameLst>
                                      </p:cBhvr>
                                      <p:to>
                                        <p:strVal val="visible"/>
                                      </p:to>
                                    </p:set>
                                    <p:animEffect transition="in" filter="box(in)">
                                      <p:cBhvr>
                                        <p:cTn id="3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8" grpId="0"/>
      <p:bldP spid="37"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3074" name="Rectangle 8"/>
          <p:cNvSpPr>
            <a:spLocks noChangeArrowheads="1"/>
          </p:cNvSpPr>
          <p:nvPr/>
        </p:nvSpPr>
        <p:spPr bwMode="auto">
          <a:xfrm>
            <a:off x="0" y="0"/>
            <a:ext cx="12192000" cy="571500"/>
          </a:xfrm>
          <a:prstGeom prst="rect">
            <a:avLst/>
          </a:prstGeom>
          <a:solidFill>
            <a:srgbClr val="FFFF00"/>
          </a:solidFill>
          <a:ln w="9525">
            <a:solidFill>
              <a:srgbClr val="FFFF00"/>
            </a:solidFill>
            <a:miter lim="800000"/>
            <a:headEnd/>
            <a:tailEnd/>
          </a:ln>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600" b="1" i="0" u="none" strike="noStrike" kern="1200" cap="none" spc="0" normalizeH="0" baseline="0" noProof="0" dirty="0">
              <a:ln>
                <a:noFill/>
              </a:ln>
              <a:solidFill>
                <a:srgbClr val="FF6600"/>
              </a:solidFill>
              <a:effectLst/>
              <a:uLnTx/>
              <a:uFillTx/>
              <a:latin typeface="Times New Roman" pitchFamily="18" charset="0"/>
              <a:ea typeface="+mn-ea"/>
              <a:cs typeface="+mn-cs"/>
            </a:endParaRPr>
          </a:p>
        </p:txBody>
      </p:sp>
      <p:sp>
        <p:nvSpPr>
          <p:cNvPr id="3075" name="Rectangle 1"/>
          <p:cNvSpPr>
            <a:spLocks noChangeArrowheads="1"/>
          </p:cNvSpPr>
          <p:nvPr/>
        </p:nvSpPr>
        <p:spPr bwMode="auto">
          <a:xfrm>
            <a:off x="397564" y="692434"/>
            <a:ext cx="10747513" cy="563231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algn="just" fontAlgn="base">
              <a:spcBef>
                <a:spcPct val="0"/>
              </a:spcBef>
              <a:spcAft>
                <a:spcPct val="0"/>
              </a:spcAft>
            </a:pPr>
            <a:r>
              <a:rPr lang="en-US" sz="3600" b="1" dirty="0" err="1">
                <a:latin typeface="Times New Roman" panose="02020603050405020304" pitchFamily="18" charset="0"/>
                <a:ea typeface="Calibri" panose="020F0502020204030204" pitchFamily="34" charset="0"/>
              </a:rPr>
              <a:t>Bài</a:t>
            </a:r>
            <a:r>
              <a:rPr lang="en-US" sz="3600" b="1" dirty="0">
                <a:latin typeface="Times New Roman" panose="02020603050405020304" pitchFamily="18" charset="0"/>
                <a:ea typeface="Calibri" panose="020F0502020204030204" pitchFamily="34" charset="0"/>
              </a:rPr>
              <a:t> </a:t>
            </a:r>
            <a:r>
              <a:rPr lang="en-US" sz="3600" b="1" dirty="0" err="1">
                <a:latin typeface="Times New Roman" panose="02020603050405020304" pitchFamily="18" charset="0"/>
                <a:ea typeface="Calibri" panose="020F0502020204030204" pitchFamily="34" charset="0"/>
              </a:rPr>
              <a:t>tập</a:t>
            </a:r>
            <a:r>
              <a:rPr lang="en-US" sz="3600" b="1" dirty="0">
                <a:latin typeface="Times New Roman" panose="02020603050405020304" pitchFamily="18" charset="0"/>
                <a:ea typeface="Calibri" panose="020F0502020204030204" pitchFamily="34" charset="0"/>
              </a:rPr>
              <a:t>: </a:t>
            </a:r>
            <a:r>
              <a:rPr lang="en-US" sz="3600" dirty="0">
                <a:latin typeface="Times New Roman" panose="02020603050405020304" pitchFamily="18" charset="0"/>
                <a:ea typeface="Calibri" panose="020F0502020204030204" pitchFamily="34" charset="0"/>
              </a:rPr>
              <a:t>Cho </a:t>
            </a:r>
            <a:r>
              <a:rPr lang="en-US" sz="3600" dirty="0" err="1">
                <a:latin typeface="Times New Roman" panose="02020603050405020304" pitchFamily="18" charset="0"/>
                <a:ea typeface="Calibri" panose="020F0502020204030204" pitchFamily="34" charset="0"/>
              </a:rPr>
              <a:t>ruồi</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giấm</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thân</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xám</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cánh</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dài</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thuần</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chủng</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lai</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với</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ruồi</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giấm</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thân</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đen</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cánh</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cụt</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thân</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xám</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trội</a:t>
            </a:r>
            <a:r>
              <a:rPr lang="en-US" sz="3600" dirty="0">
                <a:latin typeface="Times New Roman" panose="02020603050405020304" pitchFamily="18" charset="0"/>
                <a:ea typeface="Calibri" panose="020F0502020204030204" pitchFamily="34" charset="0"/>
              </a:rPr>
              <a:t> so </a:t>
            </a:r>
            <a:r>
              <a:rPr lang="en-US" sz="3600" dirty="0" err="1">
                <a:latin typeface="Times New Roman" panose="02020603050405020304" pitchFamily="18" charset="0"/>
                <a:ea typeface="Calibri" panose="020F0502020204030204" pitchFamily="34" charset="0"/>
              </a:rPr>
              <a:t>với</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thân</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đen</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cánh</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dài</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trội</a:t>
            </a:r>
            <a:r>
              <a:rPr lang="en-US" sz="3600" dirty="0">
                <a:latin typeface="Times New Roman" panose="02020603050405020304" pitchFamily="18" charset="0"/>
                <a:ea typeface="Calibri" panose="020F0502020204030204" pitchFamily="34" charset="0"/>
              </a:rPr>
              <a:t> so </a:t>
            </a:r>
            <a:r>
              <a:rPr lang="en-US" sz="3600" dirty="0" err="1">
                <a:latin typeface="Times New Roman" panose="02020603050405020304" pitchFamily="18" charset="0"/>
                <a:ea typeface="Calibri" panose="020F0502020204030204" pitchFamily="34" charset="0"/>
              </a:rPr>
              <a:t>với</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cánh</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cụt</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thu</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được</a:t>
            </a:r>
            <a:r>
              <a:rPr lang="en-US" sz="3600" dirty="0">
                <a:latin typeface="Times New Roman" panose="02020603050405020304" pitchFamily="18" charset="0"/>
                <a:ea typeface="Calibri" panose="020F0502020204030204" pitchFamily="34" charset="0"/>
              </a:rPr>
              <a:t> F</a:t>
            </a:r>
            <a:r>
              <a:rPr lang="en-US" sz="3600" baseline="-25000" dirty="0">
                <a:latin typeface="Times New Roman" panose="02020603050405020304" pitchFamily="18" charset="0"/>
                <a:ea typeface="Calibri" panose="020F0502020204030204" pitchFamily="34" charset="0"/>
              </a:rPr>
              <a:t>1</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toàn</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thân</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xám</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cánh</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dài</a:t>
            </a:r>
            <a:r>
              <a:rPr lang="en-US" sz="3600" dirty="0">
                <a:latin typeface="Times New Roman" panose="02020603050405020304" pitchFamily="18" charset="0"/>
                <a:ea typeface="Calibri" panose="020F0502020204030204" pitchFamily="34" charset="0"/>
              </a:rPr>
              <a:t>.</a:t>
            </a:r>
          </a:p>
          <a:p>
            <a:pPr lvl="0" algn="just" fontAlgn="base">
              <a:spcBef>
                <a:spcPct val="0"/>
              </a:spcBef>
              <a:spcAft>
                <a:spcPct val="0"/>
              </a:spcAft>
            </a:pP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Đem</a:t>
            </a:r>
            <a:r>
              <a:rPr lang="en-US" sz="3600" dirty="0">
                <a:latin typeface="Times New Roman" panose="02020603050405020304" pitchFamily="18" charset="0"/>
                <a:ea typeface="Calibri" panose="020F0502020204030204" pitchFamily="34" charset="0"/>
              </a:rPr>
              <a:t> F</a:t>
            </a:r>
            <a:r>
              <a:rPr lang="en-US" sz="3600" baseline="-25000" dirty="0">
                <a:latin typeface="Times New Roman" panose="02020603050405020304" pitchFamily="18" charset="0"/>
                <a:ea typeface="Calibri" panose="020F0502020204030204" pitchFamily="34" charset="0"/>
              </a:rPr>
              <a:t>1</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đi</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lai</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phân</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tích</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thu</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được</a:t>
            </a:r>
            <a:r>
              <a:rPr lang="en-US" sz="3600" dirty="0">
                <a:latin typeface="Times New Roman" panose="02020603050405020304" pitchFamily="18" charset="0"/>
                <a:ea typeface="Calibri" panose="020F0502020204030204" pitchFamily="34" charset="0"/>
              </a:rPr>
              <a:t> ở F</a:t>
            </a:r>
            <a:r>
              <a:rPr lang="en-US" sz="3600" baseline="-25000" dirty="0">
                <a:latin typeface="Times New Roman" panose="02020603050405020304" pitchFamily="18" charset="0"/>
                <a:ea typeface="Calibri" panose="020F0502020204030204" pitchFamily="34" charset="0"/>
              </a:rPr>
              <a:t>2</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kết</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quả</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như</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thế</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nào</a:t>
            </a:r>
            <a:r>
              <a:rPr lang="en-US" sz="3600" dirty="0">
                <a:latin typeface="Times New Roman" panose="02020603050405020304" pitchFamily="18" charset="0"/>
                <a:ea typeface="Calibri" panose="020F0502020204030204" pitchFamily="34" charset="0"/>
              </a:rPr>
              <a:t>? </a:t>
            </a:r>
          </a:p>
          <a:p>
            <a:pPr lvl="0" algn="just" fontAlgn="base">
              <a:spcBef>
                <a:spcPct val="0"/>
              </a:spcBef>
              <a:spcAft>
                <a:spcPct val="0"/>
              </a:spcAft>
            </a:pPr>
            <a:r>
              <a:rPr lang="en-US" sz="3600" dirty="0" err="1">
                <a:latin typeface="Times New Roman" panose="02020603050405020304" pitchFamily="18" charset="0"/>
                <a:ea typeface="Calibri" panose="020F0502020204030204" pitchFamily="34" charset="0"/>
              </a:rPr>
              <a:t>Giả</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sử</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hai</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cặp</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tính</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trạng</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màu</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sắc</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thân</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và</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độ</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dài</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cánh</a:t>
            </a:r>
            <a:r>
              <a:rPr lang="en-US" sz="3600" dirty="0">
                <a:latin typeface="Times New Roman" panose="02020603050405020304" pitchFamily="18" charset="0"/>
                <a:ea typeface="Calibri" panose="020F0502020204030204" pitchFamily="34" charset="0"/>
              </a:rPr>
              <a:t> di </a:t>
            </a:r>
            <a:r>
              <a:rPr lang="en-US" sz="3600" dirty="0" err="1">
                <a:latin typeface="Times New Roman" panose="02020603050405020304" pitchFamily="18" charset="0"/>
                <a:ea typeface="Calibri" panose="020F0502020204030204" pitchFamily="34" charset="0"/>
              </a:rPr>
              <a:t>truyền</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độc</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lập</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với</a:t>
            </a:r>
            <a:r>
              <a:rPr lang="en-US" sz="3600" dirty="0">
                <a:latin typeface="Times New Roman" panose="02020603050405020304" pitchFamily="18" charset="0"/>
                <a:ea typeface="Calibri" panose="020F0502020204030204" pitchFamily="34" charset="0"/>
              </a:rPr>
              <a:t> </a:t>
            </a:r>
            <a:r>
              <a:rPr lang="en-US" sz="3600" dirty="0" err="1">
                <a:latin typeface="Times New Roman" panose="02020603050405020304" pitchFamily="18" charset="0"/>
                <a:ea typeface="Calibri" panose="020F0502020204030204" pitchFamily="34" charset="0"/>
              </a:rPr>
              <a:t>nhau</a:t>
            </a:r>
            <a:r>
              <a:rPr lang="en-US" sz="3600" dirty="0">
                <a:latin typeface="Times New Roman" panose="02020603050405020304" pitchFamily="18" charset="0"/>
                <a:ea typeface="Calibri" panose="020F0502020204030204" pitchFamily="34" charset="0"/>
              </a:rPr>
              <a:t>.</a:t>
            </a:r>
          </a:p>
          <a:p>
            <a:pPr lvl="0" algn="just" fontAlgn="base">
              <a:spcBef>
                <a:spcPct val="0"/>
              </a:spcBef>
              <a:spcAft>
                <a:spcPct val="0"/>
              </a:spcAft>
            </a:pPr>
            <a:r>
              <a:rPr kumimoji="0" lang="en-US" sz="3600" b="0" u="none" strike="noStrike" kern="1200" cap="none" spc="0" normalizeH="0" baseline="0" noProof="0" dirty="0" err="1">
                <a:ln>
                  <a:noFill/>
                </a:ln>
                <a:solidFill>
                  <a:srgbClr val="000000"/>
                </a:solidFill>
                <a:effectLst/>
                <a:uLnTx/>
                <a:uFillTx/>
                <a:latin typeface="Times New Roman" panose="02020603050405020304" pitchFamily="18" charset="0"/>
                <a:cs typeface="Times New Roman" pitchFamily="18" charset="0"/>
              </a:rPr>
              <a:t>Quy</a:t>
            </a:r>
            <a:r>
              <a:rPr lang="en-US" sz="3600" dirty="0">
                <a:solidFill>
                  <a:srgbClr val="000000"/>
                </a:solidFill>
                <a:latin typeface="Times New Roman" panose="02020603050405020304" pitchFamily="18" charset="0"/>
                <a:cs typeface="Times New Roman" pitchFamily="18" charset="0"/>
              </a:rPr>
              <a:t> </a:t>
            </a:r>
            <a:r>
              <a:rPr lang="en-US" sz="3600" dirty="0" err="1">
                <a:solidFill>
                  <a:srgbClr val="000000"/>
                </a:solidFill>
                <a:latin typeface="Times New Roman" panose="02020603050405020304" pitchFamily="18" charset="0"/>
                <a:cs typeface="Times New Roman" pitchFamily="18" charset="0"/>
              </a:rPr>
              <a:t>ước</a:t>
            </a:r>
            <a:r>
              <a:rPr lang="en-US" sz="3600" dirty="0">
                <a:solidFill>
                  <a:srgbClr val="000000"/>
                </a:solidFill>
                <a:latin typeface="Times New Roman" panose="02020603050405020304" pitchFamily="18" charset="0"/>
                <a:cs typeface="Times New Roman" pitchFamily="18" charset="0"/>
              </a:rPr>
              <a:t> gen: B: </a:t>
            </a:r>
            <a:r>
              <a:rPr lang="en-US" sz="3600" dirty="0" err="1">
                <a:solidFill>
                  <a:srgbClr val="000000"/>
                </a:solidFill>
                <a:latin typeface="Times New Roman" panose="02020603050405020304" pitchFamily="18" charset="0"/>
                <a:cs typeface="Times New Roman" pitchFamily="18" charset="0"/>
              </a:rPr>
              <a:t>Thân</a:t>
            </a:r>
            <a:r>
              <a:rPr lang="en-US" sz="3600" dirty="0">
                <a:solidFill>
                  <a:srgbClr val="000000"/>
                </a:solidFill>
                <a:latin typeface="Times New Roman" panose="02020603050405020304" pitchFamily="18" charset="0"/>
                <a:cs typeface="Times New Roman" pitchFamily="18" charset="0"/>
              </a:rPr>
              <a:t> </a:t>
            </a:r>
            <a:r>
              <a:rPr lang="en-US" sz="3600" dirty="0" err="1">
                <a:solidFill>
                  <a:srgbClr val="000000"/>
                </a:solidFill>
                <a:latin typeface="Times New Roman" panose="02020603050405020304" pitchFamily="18" charset="0"/>
                <a:cs typeface="Times New Roman" pitchFamily="18" charset="0"/>
              </a:rPr>
              <a:t>xám</a:t>
            </a:r>
            <a:r>
              <a:rPr lang="en-US" sz="3600" dirty="0">
                <a:solidFill>
                  <a:srgbClr val="000000"/>
                </a:solidFill>
                <a:latin typeface="Times New Roman" panose="02020603050405020304" pitchFamily="18" charset="0"/>
                <a:cs typeface="Times New Roman" pitchFamily="18" charset="0"/>
              </a:rPr>
              <a:t>, b: </a:t>
            </a:r>
            <a:r>
              <a:rPr lang="en-US" sz="3600" dirty="0" err="1">
                <a:solidFill>
                  <a:srgbClr val="000000"/>
                </a:solidFill>
                <a:latin typeface="Times New Roman" panose="02020603050405020304" pitchFamily="18" charset="0"/>
                <a:cs typeface="Times New Roman" pitchFamily="18" charset="0"/>
              </a:rPr>
              <a:t>Thân</a:t>
            </a:r>
            <a:r>
              <a:rPr lang="en-US" sz="3600" dirty="0">
                <a:solidFill>
                  <a:srgbClr val="000000"/>
                </a:solidFill>
                <a:latin typeface="Times New Roman" panose="02020603050405020304" pitchFamily="18" charset="0"/>
                <a:cs typeface="Times New Roman" pitchFamily="18" charset="0"/>
              </a:rPr>
              <a:t> </a:t>
            </a:r>
            <a:r>
              <a:rPr lang="en-US" sz="3600" dirty="0" err="1">
                <a:solidFill>
                  <a:srgbClr val="000000"/>
                </a:solidFill>
                <a:latin typeface="Times New Roman" panose="02020603050405020304" pitchFamily="18" charset="0"/>
                <a:cs typeface="Times New Roman" pitchFamily="18" charset="0"/>
              </a:rPr>
              <a:t>đen</a:t>
            </a:r>
            <a:endParaRPr lang="en-US" sz="3600" dirty="0">
              <a:solidFill>
                <a:srgbClr val="000000"/>
              </a:solidFill>
              <a:latin typeface="Times New Roman" panose="02020603050405020304" pitchFamily="18" charset="0"/>
              <a:cs typeface="Times New Roman" pitchFamily="18" charset="0"/>
            </a:endParaRPr>
          </a:p>
          <a:p>
            <a:pPr lvl="0" algn="just" fontAlgn="base">
              <a:spcBef>
                <a:spcPct val="0"/>
              </a:spcBef>
              <a:spcAft>
                <a:spcPct val="0"/>
              </a:spcAft>
            </a:pPr>
            <a:r>
              <a:rPr kumimoji="0" lang="en-US" sz="3600" b="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itchFamily="18" charset="0"/>
              </a:rPr>
              <a:t>                       V: </a:t>
            </a:r>
            <a:r>
              <a:rPr kumimoji="0" lang="en-US" sz="3600" b="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itchFamily="18" charset="0"/>
              </a:rPr>
              <a:t>Cánh</a:t>
            </a:r>
            <a:r>
              <a:rPr kumimoji="0" lang="en-US" sz="3600" b="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itchFamily="18" charset="0"/>
              </a:rPr>
              <a:t> </a:t>
            </a:r>
            <a:r>
              <a:rPr kumimoji="0" lang="en-US" sz="3600" b="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itchFamily="18" charset="0"/>
              </a:rPr>
              <a:t>dài</a:t>
            </a:r>
            <a:r>
              <a:rPr kumimoji="0" lang="en-US" sz="3600" b="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itchFamily="18" charset="0"/>
              </a:rPr>
              <a:t>,    v: </a:t>
            </a:r>
            <a:r>
              <a:rPr kumimoji="0" lang="en-US" sz="3600" b="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itchFamily="18" charset="0"/>
              </a:rPr>
              <a:t>cánh</a:t>
            </a:r>
            <a:r>
              <a:rPr kumimoji="0" lang="en-US" sz="3600" b="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itchFamily="18" charset="0"/>
              </a:rPr>
              <a:t> </a:t>
            </a:r>
            <a:r>
              <a:rPr kumimoji="0" lang="en-US" sz="3600" b="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itchFamily="18" charset="0"/>
              </a:rPr>
              <a:t>cụt</a:t>
            </a:r>
            <a:endParaRPr kumimoji="0" lang="vi-VN" sz="3600" b="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25705690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E87508E-B4D1-5B2E-DA08-91B00837BF01}"/>
              </a:ext>
            </a:extLst>
          </p:cNvPr>
          <p:cNvSpPr>
            <a:spLocks noGrp="1"/>
          </p:cNvSpPr>
          <p:nvPr>
            <p:ph type="title"/>
          </p:nvPr>
        </p:nvSpPr>
        <p:spPr>
          <a:xfrm>
            <a:off x="838200" y="1"/>
            <a:ext cx="10515600" cy="6858000"/>
          </a:xfrm>
        </p:spPr>
        <p:txBody>
          <a:bodyPr>
            <a:noAutofit/>
          </a:bodyPr>
          <a:lstStyle/>
          <a:p>
            <a:pPr marL="0" marR="0" lvl="0" indent="0" defTabSz="914400" rtl="0" eaLnBrk="1" fontAlgn="auto" latinLnBrk="0" hangingPunct="1">
              <a:lnSpc>
                <a:spcPct val="100000"/>
              </a:lnSpc>
              <a:spcBef>
                <a:spcPts val="0"/>
              </a:spcBef>
              <a:spcAft>
                <a:spcPts val="0"/>
              </a:spcAft>
              <a:tabLst/>
              <a:defRPr/>
            </a:pPr>
            <a:r>
              <a:rPr kumimoji="0" lang="en-US" sz="2400" b="1" i="0" u="none" strike="noStrike" kern="1200" cap="none" spc="0" normalizeH="0" baseline="0" noProof="0" dirty="0">
                <a:ln>
                  <a:noFill/>
                </a:ln>
                <a:solidFill>
                  <a:schemeClr val="bg1"/>
                </a:solidFill>
                <a:effectLst/>
                <a:uLnTx/>
                <a:uFillTx/>
                <a:latin typeface="Arial"/>
                <a:ea typeface="+mn-ea"/>
                <a:cs typeface="+mn-cs"/>
              </a:rPr>
              <a:t>- </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Theo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đề</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bài</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Calibri" panose="020F0502020204030204" pitchFamily="34" charset="0"/>
                <a:cs typeface="Times New Roman" panose="02020603050405020304" pitchFamily="18" charset="0"/>
              </a:rPr>
              <a:t>thân</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Calibri" panose="020F0502020204030204" pitchFamily="34" charset="0"/>
                <a:cs typeface="Times New Roman" panose="02020603050405020304" pitchFamily="18" charset="0"/>
              </a:rPr>
              <a:t>xám</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Calibri" panose="020F0502020204030204" pitchFamily="34" charset="0"/>
                <a:cs typeface="Times New Roman" panose="02020603050405020304" pitchFamily="18" charset="0"/>
              </a:rPr>
              <a:t>trội</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Calibri" panose="020F0502020204030204" pitchFamily="34" charset="0"/>
                <a:cs typeface="Times New Roman" panose="02020603050405020304" pitchFamily="18" charset="0"/>
              </a:rPr>
              <a:t> so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Calibri" panose="020F0502020204030204" pitchFamily="34" charset="0"/>
                <a:cs typeface="Times New Roman" panose="02020603050405020304" pitchFamily="18" charset="0"/>
              </a:rPr>
              <a:t>với</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Calibri" panose="020F0502020204030204" pitchFamily="34" charset="0"/>
                <a:cs typeface="Times New Roman" panose="02020603050405020304" pitchFamily="18" charset="0"/>
              </a:rPr>
              <a:t>thân</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Calibri" panose="020F0502020204030204" pitchFamily="34" charset="0"/>
                <a:cs typeface="Times New Roman" panose="02020603050405020304" pitchFamily="18" charset="0"/>
              </a:rPr>
              <a:t>đen</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Calibri" panose="020F0502020204030204" pitchFamily="34" charset="0"/>
                <a:cs typeface="Times New Roman" panose="02020603050405020304" pitchFamily="18" charset="0"/>
              </a:rPr>
              <a:t>cánh</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Calibri" panose="020F0502020204030204" pitchFamily="34" charset="0"/>
                <a:cs typeface="Times New Roman" panose="02020603050405020304" pitchFamily="18" charset="0"/>
              </a:rPr>
              <a:t>dài</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Calibri" panose="020F0502020204030204" pitchFamily="34" charset="0"/>
                <a:cs typeface="Times New Roman" panose="02020603050405020304" pitchFamily="18" charset="0"/>
              </a:rPr>
              <a:t>trội</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Calibri" panose="020F0502020204030204" pitchFamily="34" charset="0"/>
                <a:cs typeface="Times New Roman" panose="02020603050405020304" pitchFamily="18" charset="0"/>
              </a:rPr>
              <a:t> so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Calibri" panose="020F0502020204030204" pitchFamily="34" charset="0"/>
                <a:cs typeface="Times New Roman" panose="02020603050405020304" pitchFamily="18" charset="0"/>
              </a:rPr>
              <a:t>với</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Calibri" panose="020F0502020204030204" pitchFamily="34" charset="0"/>
                <a:cs typeface="Times New Roman" panose="02020603050405020304" pitchFamily="18" charset="0"/>
              </a:rPr>
              <a:t>cánh</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Calibri" panose="020F0502020204030204" pitchFamily="34" charset="0"/>
                <a:cs typeface="Times New Roman" panose="02020603050405020304" pitchFamily="18" charset="0"/>
              </a:rPr>
              <a:t>cụt</a:t>
            </a:r>
            <a:b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Quy</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ước</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gen: B: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Thân</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xám</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b: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Thân</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đen</a:t>
            </a:r>
            <a:b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b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V: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Cánh</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dài</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v: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Cánh</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cụt</a:t>
            </a:r>
            <a:b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b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Thân</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xám</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cánh</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dài</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thuần</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chủng</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có</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kiểu</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gen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là</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BBVV</a:t>
            </a:r>
            <a:b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b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Thân</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đen</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cánh</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cụt</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có</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kiểu</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gen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là</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bbvv</a:t>
            </a:r>
            <a:b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b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Sơ</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đồ</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lai</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a:t>
            </a:r>
            <a:b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b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P: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Thân</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xám</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cánh</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dài</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x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Thân</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đen</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cánh</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cụt</a:t>
            </a:r>
            <a:b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b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BBVV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bbvv</a:t>
            </a:r>
            <a:b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b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G:      BV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bv</a:t>
            </a:r>
            <a:b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b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F1: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BbVv</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Thân</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xám</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cánh</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dài</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a:t>
            </a:r>
            <a:b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b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F1 x Fa: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BbVv</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x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bbvv</a:t>
            </a:r>
            <a:b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b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G:         BV,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Bv</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bV</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bv</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bv</a:t>
            </a:r>
            <a:b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b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FB:        1BbVv : 1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Bbvv</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 1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bbVv</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 1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bbvv</a:t>
            </a:r>
            <a:b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b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Tỉ</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lệ</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kiểu</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gen:   1BbVv : 1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Bbvv</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 1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bbVv</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 1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bbvv</a:t>
            </a:r>
            <a:b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b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Tỉ</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lệ</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kiểu</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chemeClr val="bg1"/>
                </a:solidFill>
                <a:effectLst/>
                <a:uLnTx/>
                <a:uFillTx/>
                <a:latin typeface="Times New Roman" panose="02020603050405020304" pitchFamily="18" charset="0"/>
                <a:ea typeface="+mn-ea"/>
                <a:cs typeface="Times New Roman" panose="02020603050405020304" pitchFamily="18" charset="0"/>
              </a:rPr>
              <a:t>hình</a:t>
            </a: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b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br>
            <a:r>
              <a:rPr kumimoji="0" lang="en-US" sz="24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1 </a:t>
            </a:r>
            <a:r>
              <a:rPr kumimoji="0" lang="en-US" sz="2400" b="1" i="0" u="none" strike="noStrike" kern="1200" cap="none" spc="0" normalizeH="0" baseline="0" noProof="0" dirty="0" err="1">
                <a:ln>
                  <a:noFill/>
                </a:ln>
                <a:solidFill>
                  <a:srgbClr val="FFC000"/>
                </a:solidFill>
                <a:effectLst/>
                <a:uLnTx/>
                <a:uFillTx/>
                <a:latin typeface="Times New Roman" panose="02020603050405020304" pitchFamily="18" charset="0"/>
                <a:ea typeface="+mn-ea"/>
                <a:cs typeface="Times New Roman" panose="02020603050405020304" pitchFamily="18" charset="0"/>
              </a:rPr>
              <a:t>Thân</a:t>
            </a:r>
            <a:r>
              <a:rPr kumimoji="0" lang="en-US" sz="2400" b="1" i="0" u="none"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rgbClr val="FFC000"/>
                </a:solidFill>
                <a:effectLst/>
                <a:uLnTx/>
                <a:uFillTx/>
                <a:latin typeface="Times New Roman" panose="02020603050405020304" pitchFamily="18" charset="0"/>
                <a:ea typeface="+mn-ea"/>
                <a:cs typeface="Times New Roman" panose="02020603050405020304" pitchFamily="18" charset="0"/>
              </a:rPr>
              <a:t>xám</a:t>
            </a:r>
            <a:r>
              <a:rPr kumimoji="0" lang="en-US" sz="2400" b="1" i="0" u="none"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rgbClr val="FFC000"/>
                </a:solidFill>
                <a:effectLst/>
                <a:uLnTx/>
                <a:uFillTx/>
                <a:latin typeface="Times New Roman" panose="02020603050405020304" pitchFamily="18" charset="0"/>
                <a:ea typeface="+mn-ea"/>
                <a:cs typeface="Times New Roman" panose="02020603050405020304" pitchFamily="18" charset="0"/>
              </a:rPr>
              <a:t>cánh</a:t>
            </a:r>
            <a:r>
              <a:rPr kumimoji="0" lang="en-US" sz="2400" b="1" i="0" u="none"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rgbClr val="FFC000"/>
                </a:solidFill>
                <a:effectLst/>
                <a:uLnTx/>
                <a:uFillTx/>
                <a:latin typeface="Times New Roman" panose="02020603050405020304" pitchFamily="18" charset="0"/>
                <a:ea typeface="+mn-ea"/>
                <a:cs typeface="Times New Roman" panose="02020603050405020304" pitchFamily="18" charset="0"/>
              </a:rPr>
              <a:t>dài</a:t>
            </a:r>
            <a:r>
              <a:rPr kumimoji="0" lang="en-US" sz="2400" b="1" i="0" u="none"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 : 1 </a:t>
            </a:r>
            <a:r>
              <a:rPr kumimoji="0" lang="en-US" sz="2400" b="1" i="0" u="none" strike="noStrike" kern="1200" cap="none" spc="0" normalizeH="0" baseline="0" noProof="0" dirty="0" err="1">
                <a:ln>
                  <a:noFill/>
                </a:ln>
                <a:solidFill>
                  <a:srgbClr val="FFC000"/>
                </a:solidFill>
                <a:effectLst/>
                <a:uLnTx/>
                <a:uFillTx/>
                <a:latin typeface="Times New Roman" panose="02020603050405020304" pitchFamily="18" charset="0"/>
                <a:ea typeface="+mn-ea"/>
                <a:cs typeface="Times New Roman" panose="02020603050405020304" pitchFamily="18" charset="0"/>
              </a:rPr>
              <a:t>Thân</a:t>
            </a:r>
            <a:r>
              <a:rPr kumimoji="0" lang="en-US" sz="2400" b="1" i="0" u="none"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rgbClr val="FFC000"/>
                </a:solidFill>
                <a:effectLst/>
                <a:uLnTx/>
                <a:uFillTx/>
                <a:latin typeface="Times New Roman" panose="02020603050405020304" pitchFamily="18" charset="0"/>
                <a:ea typeface="+mn-ea"/>
                <a:cs typeface="Times New Roman" panose="02020603050405020304" pitchFamily="18" charset="0"/>
              </a:rPr>
              <a:t>xám</a:t>
            </a:r>
            <a:r>
              <a:rPr kumimoji="0" lang="en-US" sz="2400" b="1" i="0" u="none"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rgbClr val="FFC000"/>
                </a:solidFill>
                <a:effectLst/>
                <a:uLnTx/>
                <a:uFillTx/>
                <a:latin typeface="Times New Roman" panose="02020603050405020304" pitchFamily="18" charset="0"/>
                <a:ea typeface="+mn-ea"/>
                <a:cs typeface="Times New Roman" panose="02020603050405020304" pitchFamily="18" charset="0"/>
              </a:rPr>
              <a:t>cánh</a:t>
            </a:r>
            <a:r>
              <a:rPr kumimoji="0" lang="en-US" sz="2400" b="1" i="0" u="none"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rgbClr val="FFC000"/>
                </a:solidFill>
                <a:effectLst/>
                <a:uLnTx/>
                <a:uFillTx/>
                <a:latin typeface="Times New Roman" panose="02020603050405020304" pitchFamily="18" charset="0"/>
                <a:ea typeface="+mn-ea"/>
                <a:cs typeface="Times New Roman" panose="02020603050405020304" pitchFamily="18" charset="0"/>
              </a:rPr>
              <a:t>cụt</a:t>
            </a:r>
            <a:r>
              <a:rPr kumimoji="0" lang="en-US" sz="2400" b="1" i="0" u="none"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 : 1 </a:t>
            </a:r>
            <a:r>
              <a:rPr kumimoji="0" lang="en-US" sz="2400" b="1" i="0" u="none" strike="noStrike" kern="1200" cap="none" spc="0" normalizeH="0" baseline="0" noProof="0" dirty="0" err="1">
                <a:ln>
                  <a:noFill/>
                </a:ln>
                <a:solidFill>
                  <a:srgbClr val="FFC000"/>
                </a:solidFill>
                <a:effectLst/>
                <a:uLnTx/>
                <a:uFillTx/>
                <a:latin typeface="Times New Roman" panose="02020603050405020304" pitchFamily="18" charset="0"/>
                <a:ea typeface="+mn-ea"/>
                <a:cs typeface="Times New Roman" panose="02020603050405020304" pitchFamily="18" charset="0"/>
              </a:rPr>
              <a:t>Thân</a:t>
            </a:r>
            <a:r>
              <a:rPr kumimoji="0" lang="en-US" sz="2400" b="1" i="0" u="none"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rgbClr val="FFC000"/>
                </a:solidFill>
                <a:effectLst/>
                <a:uLnTx/>
                <a:uFillTx/>
                <a:latin typeface="Times New Roman" panose="02020603050405020304" pitchFamily="18" charset="0"/>
                <a:ea typeface="+mn-ea"/>
                <a:cs typeface="Times New Roman" panose="02020603050405020304" pitchFamily="18" charset="0"/>
              </a:rPr>
              <a:t>đen</a:t>
            </a:r>
            <a:r>
              <a:rPr kumimoji="0" lang="en-US" sz="2400" b="1" i="0" u="none"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rgbClr val="FFC000"/>
                </a:solidFill>
                <a:effectLst/>
                <a:uLnTx/>
                <a:uFillTx/>
                <a:latin typeface="Times New Roman" panose="02020603050405020304" pitchFamily="18" charset="0"/>
                <a:ea typeface="+mn-ea"/>
                <a:cs typeface="Times New Roman" panose="02020603050405020304" pitchFamily="18" charset="0"/>
              </a:rPr>
              <a:t>cánh</a:t>
            </a:r>
            <a:r>
              <a:rPr kumimoji="0" lang="en-US" sz="2400" b="1" i="0" u="none"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rgbClr val="FFC000"/>
                </a:solidFill>
                <a:effectLst/>
                <a:uLnTx/>
                <a:uFillTx/>
                <a:latin typeface="Times New Roman" panose="02020603050405020304" pitchFamily="18" charset="0"/>
                <a:ea typeface="+mn-ea"/>
                <a:cs typeface="Times New Roman" panose="02020603050405020304" pitchFamily="18" charset="0"/>
              </a:rPr>
              <a:t>dài</a:t>
            </a:r>
            <a:r>
              <a:rPr kumimoji="0" lang="en-US" sz="2400" b="1" i="0" u="none"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  : 1 </a:t>
            </a:r>
            <a:r>
              <a:rPr kumimoji="0" lang="en-US" sz="2400" b="1" i="0" u="none" strike="noStrike" kern="1200" cap="none" spc="0" normalizeH="0" baseline="0" noProof="0" dirty="0" err="1">
                <a:ln>
                  <a:noFill/>
                </a:ln>
                <a:solidFill>
                  <a:srgbClr val="FFC000"/>
                </a:solidFill>
                <a:effectLst/>
                <a:uLnTx/>
                <a:uFillTx/>
                <a:latin typeface="Times New Roman" panose="02020603050405020304" pitchFamily="18" charset="0"/>
                <a:ea typeface="+mn-ea"/>
                <a:cs typeface="Times New Roman" panose="02020603050405020304" pitchFamily="18" charset="0"/>
              </a:rPr>
              <a:t>Thân</a:t>
            </a:r>
            <a:r>
              <a:rPr kumimoji="0" lang="en-US" sz="2400" b="1" i="0" u="none"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rgbClr val="FFC000"/>
                </a:solidFill>
                <a:effectLst/>
                <a:uLnTx/>
                <a:uFillTx/>
                <a:latin typeface="Times New Roman" panose="02020603050405020304" pitchFamily="18" charset="0"/>
                <a:ea typeface="+mn-ea"/>
                <a:cs typeface="Times New Roman" panose="02020603050405020304" pitchFamily="18" charset="0"/>
              </a:rPr>
              <a:t>đen</a:t>
            </a:r>
            <a:r>
              <a:rPr kumimoji="0" lang="en-US" sz="2400" b="1" i="0" u="none"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rgbClr val="FFC000"/>
                </a:solidFill>
                <a:effectLst/>
                <a:uLnTx/>
                <a:uFillTx/>
                <a:latin typeface="Times New Roman" panose="02020603050405020304" pitchFamily="18" charset="0"/>
                <a:ea typeface="+mn-ea"/>
                <a:cs typeface="Times New Roman" panose="02020603050405020304" pitchFamily="18" charset="0"/>
              </a:rPr>
              <a:t>cánh</a:t>
            </a:r>
            <a:r>
              <a:rPr kumimoji="0" lang="en-US" sz="2400" b="1" i="0" u="none"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t> </a:t>
            </a:r>
            <a:r>
              <a:rPr kumimoji="0" lang="en-US" sz="2400" b="1" i="0" u="none" strike="noStrike" kern="1200" cap="none" spc="0" normalizeH="0" baseline="0" noProof="0" dirty="0" err="1">
                <a:ln>
                  <a:noFill/>
                </a:ln>
                <a:solidFill>
                  <a:srgbClr val="FFC000"/>
                </a:solidFill>
                <a:effectLst/>
                <a:uLnTx/>
                <a:uFillTx/>
                <a:latin typeface="Times New Roman" panose="02020603050405020304" pitchFamily="18" charset="0"/>
                <a:ea typeface="+mn-ea"/>
                <a:cs typeface="Times New Roman" panose="02020603050405020304" pitchFamily="18" charset="0"/>
              </a:rPr>
              <a:t>cụt</a:t>
            </a:r>
            <a:br>
              <a:rPr kumimoji="0" lang="en-US" sz="2400" b="1" i="0" u="none" strike="noStrike" kern="1200" cap="none" spc="0" normalizeH="0" baseline="0" noProof="0" dirty="0">
                <a:ln>
                  <a:noFill/>
                </a:ln>
                <a:solidFill>
                  <a:srgbClr val="FFC000"/>
                </a:solidFill>
                <a:effectLst/>
                <a:uLnTx/>
                <a:uFillTx/>
                <a:latin typeface="Times New Roman" panose="02020603050405020304" pitchFamily="18" charset="0"/>
                <a:ea typeface="+mn-ea"/>
                <a:cs typeface="Times New Roman" panose="02020603050405020304" pitchFamily="18" charset="0"/>
              </a:rPr>
            </a:br>
            <a:endParaRPr lang="en-US" sz="2400" b="1" dirty="0">
              <a:solidFill>
                <a:srgbClr val="FFC000"/>
              </a:solidFill>
            </a:endParaRPr>
          </a:p>
        </p:txBody>
      </p:sp>
    </p:spTree>
    <p:extLst>
      <p:ext uri="{BB962C8B-B14F-4D97-AF65-F5344CB8AC3E}">
        <p14:creationId xmlns:p14="http://schemas.microsoft.com/office/powerpoint/2010/main" val="22055595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7" descr="morga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2902" y="685807"/>
            <a:ext cx="7073900" cy="3744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Text Box 9"/>
          <p:cNvSpPr txBox="1">
            <a:spLocks noChangeArrowheads="1"/>
          </p:cNvSpPr>
          <p:nvPr/>
        </p:nvSpPr>
        <p:spPr bwMode="auto">
          <a:xfrm>
            <a:off x="1828800" y="4583113"/>
            <a:ext cx="93472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VNI-Times" pitchFamily="2" charset="0"/>
              </a:defRPr>
            </a:lvl1pPr>
            <a:lvl2pPr marL="742950" indent="-285750" eaLnBrk="0" hangingPunct="0">
              <a:defRPr>
                <a:solidFill>
                  <a:schemeClr val="tx1"/>
                </a:solidFill>
                <a:latin typeface="VNI-Times" pitchFamily="2" charset="0"/>
              </a:defRPr>
            </a:lvl2pPr>
            <a:lvl3pPr marL="1143000" indent="-228600" eaLnBrk="0" hangingPunct="0">
              <a:defRPr>
                <a:solidFill>
                  <a:schemeClr val="tx1"/>
                </a:solidFill>
                <a:latin typeface="VNI-Times" pitchFamily="2" charset="0"/>
              </a:defRPr>
            </a:lvl3pPr>
            <a:lvl4pPr marL="1600200" indent="-228600" eaLnBrk="0" hangingPunct="0">
              <a:defRPr>
                <a:solidFill>
                  <a:schemeClr val="tx1"/>
                </a:solidFill>
                <a:latin typeface="VNI-Times" pitchFamily="2" charset="0"/>
              </a:defRPr>
            </a:lvl4pPr>
            <a:lvl5pPr marL="2057400" indent="-228600" eaLnBrk="0" hangingPunct="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pPr algn="ctr" eaLnBrk="1" fontAlgn="base" hangingPunct="1">
              <a:spcBef>
                <a:spcPct val="50000"/>
              </a:spcBef>
              <a:spcAft>
                <a:spcPct val="0"/>
              </a:spcAft>
            </a:pPr>
            <a:r>
              <a:rPr lang="en-US" sz="2800" b="1">
                <a:solidFill>
                  <a:srgbClr val="000000"/>
                </a:solidFill>
                <a:latin typeface="Times New Roman" pitchFamily="18" charset="0"/>
              </a:rPr>
              <a:t>Thomas Hunt Morgan (25.9. 1866 – 1945)</a:t>
            </a:r>
          </a:p>
        </p:txBody>
      </p:sp>
      <p:sp>
        <p:nvSpPr>
          <p:cNvPr id="16388" name="Text Box 10"/>
          <p:cNvSpPr txBox="1">
            <a:spLocks noChangeArrowheads="1"/>
          </p:cNvSpPr>
          <p:nvPr/>
        </p:nvSpPr>
        <p:spPr bwMode="auto">
          <a:xfrm>
            <a:off x="1828800" y="5224466"/>
            <a:ext cx="9347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VNI-Times" pitchFamily="2" charset="0"/>
              </a:defRPr>
            </a:lvl1pPr>
            <a:lvl2pPr marL="742950" indent="-285750" eaLnBrk="0" hangingPunct="0">
              <a:defRPr>
                <a:solidFill>
                  <a:schemeClr val="tx1"/>
                </a:solidFill>
                <a:latin typeface="VNI-Times" pitchFamily="2" charset="0"/>
              </a:defRPr>
            </a:lvl2pPr>
            <a:lvl3pPr marL="1143000" indent="-228600" eaLnBrk="0" hangingPunct="0">
              <a:defRPr>
                <a:solidFill>
                  <a:schemeClr val="tx1"/>
                </a:solidFill>
                <a:latin typeface="VNI-Times" pitchFamily="2" charset="0"/>
              </a:defRPr>
            </a:lvl3pPr>
            <a:lvl4pPr marL="1600200" indent="-228600" eaLnBrk="0" hangingPunct="0">
              <a:defRPr>
                <a:solidFill>
                  <a:schemeClr val="tx1"/>
                </a:solidFill>
                <a:latin typeface="VNI-Times" pitchFamily="2" charset="0"/>
              </a:defRPr>
            </a:lvl4pPr>
            <a:lvl5pPr marL="2057400" indent="-228600" eaLnBrk="0" hangingPunct="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pPr eaLnBrk="1" fontAlgn="base" hangingPunct="1">
              <a:spcBef>
                <a:spcPct val="50000"/>
              </a:spcBef>
              <a:spcAft>
                <a:spcPct val="0"/>
              </a:spcAft>
            </a:pPr>
            <a:r>
              <a:rPr lang="en-US" sz="2400" b="1">
                <a:solidFill>
                  <a:srgbClr val="000000"/>
                </a:solidFill>
                <a:latin typeface="Times New Roman" pitchFamily="18" charset="0"/>
              </a:rPr>
              <a:t>     Giải thưởng Nobel năm 1933. Chủ tịch Viện hàn lâm khoa học Hoa Kỳ 1927 – 1931. Viện sĩ danh dự Viện hàn lâm khoa học Liên Xô 1932. Ông là người đề xuất học thuyết di truyền NST (1910 – 1922)</a:t>
            </a:r>
          </a:p>
        </p:txBody>
      </p:sp>
    </p:spTree>
    <p:extLst>
      <p:ext uri="{BB962C8B-B14F-4D97-AF65-F5344CB8AC3E}">
        <p14:creationId xmlns:p14="http://schemas.microsoft.com/office/powerpoint/2010/main" val="70240435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42C6CB3-B8E5-4205-92F9-67162028FCE4}"/>
              </a:ext>
            </a:extLst>
          </p:cNvPr>
          <p:cNvSpPr txBox="1"/>
          <p:nvPr/>
        </p:nvSpPr>
        <p:spPr>
          <a:xfrm>
            <a:off x="2844800" y="142248"/>
            <a:ext cx="6858000" cy="646331"/>
          </a:xfrm>
          <a:prstGeom prst="rect">
            <a:avLst/>
          </a:prstGeom>
          <a:noFill/>
        </p:spPr>
        <p:txBody>
          <a:bodyPr wrap="square" rtlCol="0">
            <a:spAutoFit/>
          </a:bodyPr>
          <a:lstStyle/>
          <a:p>
            <a:r>
              <a:rPr lang="en-US" sz="3600" b="1" dirty="0">
                <a:solidFill>
                  <a:srgbClr val="FFFF00"/>
                </a:solidFill>
                <a:latin typeface="Times New Roman" panose="02020603050405020304" pitchFamily="18" charset="0"/>
                <a:cs typeface="Times New Roman" panose="02020603050405020304" pitchFamily="18" charset="0"/>
              </a:rPr>
              <a:t>BÀI 13. DI TRUYỀN LIÊN KẾT</a:t>
            </a:r>
          </a:p>
        </p:txBody>
      </p:sp>
      <p:sp>
        <p:nvSpPr>
          <p:cNvPr id="5" name="TextBox 4">
            <a:extLst>
              <a:ext uri="{FF2B5EF4-FFF2-40B4-BE49-F238E27FC236}">
                <a16:creationId xmlns:a16="http://schemas.microsoft.com/office/drawing/2014/main" id="{D4260398-CC13-424D-AACA-6E00FF7BC321}"/>
              </a:ext>
            </a:extLst>
          </p:cNvPr>
          <p:cNvSpPr txBox="1"/>
          <p:nvPr/>
        </p:nvSpPr>
        <p:spPr>
          <a:xfrm>
            <a:off x="50800" y="788571"/>
            <a:ext cx="6725920" cy="523220"/>
          </a:xfrm>
          <a:prstGeom prst="rect">
            <a:avLst/>
          </a:prstGeom>
          <a:solidFill>
            <a:schemeClr val="accent4">
              <a:lumMod val="20000"/>
              <a:lumOff val="80000"/>
            </a:schemeClr>
          </a:solidFill>
        </p:spPr>
        <p:txBody>
          <a:bodyPr wrap="square" rtlCol="0">
            <a:spAutoFit/>
          </a:bodyPr>
          <a:lstStyle/>
          <a:p>
            <a:r>
              <a:rPr lang="en-US" sz="2800" b="1" dirty="0">
                <a:latin typeface="Times New Roman" panose="02020603050405020304" pitchFamily="18" charset="0"/>
                <a:cs typeface="Times New Roman" panose="02020603050405020304" pitchFamily="18" charset="0"/>
              </a:rPr>
              <a:t>I. </a:t>
            </a:r>
            <a:r>
              <a:rPr lang="en-US" sz="2800" b="1" dirty="0" err="1">
                <a:latin typeface="Times New Roman" panose="02020603050405020304" pitchFamily="18" charset="0"/>
                <a:cs typeface="Times New Roman" panose="02020603050405020304" pitchFamily="18" charset="0"/>
              </a:rPr>
              <a:t>Thí</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nghiệm</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Moocgan</a:t>
            </a:r>
            <a:r>
              <a:rPr lang="en-US" sz="2800" b="1" dirty="0">
                <a:latin typeface="Times New Roman" panose="02020603050405020304" pitchFamily="18" charset="0"/>
                <a:cs typeface="Times New Roman" panose="02020603050405020304" pitchFamily="18" charset="0"/>
              </a:rPr>
              <a:t>:</a:t>
            </a:r>
          </a:p>
        </p:txBody>
      </p:sp>
      <p:pic>
        <p:nvPicPr>
          <p:cNvPr id="17" name="Picture 3" descr="Untitled-1.jpg">
            <a:extLst>
              <a:ext uri="{FF2B5EF4-FFF2-40B4-BE49-F238E27FC236}">
                <a16:creationId xmlns:a16="http://schemas.microsoft.com/office/drawing/2014/main" id="{E3760F05-0B8A-4280-9C21-A239C2AB9B2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73619" y="1050181"/>
            <a:ext cx="4495800" cy="579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9" name="Group 30">
            <a:extLst>
              <a:ext uri="{FF2B5EF4-FFF2-40B4-BE49-F238E27FC236}">
                <a16:creationId xmlns:a16="http://schemas.microsoft.com/office/drawing/2014/main" id="{27451441-5FBB-442C-91F4-1F426CEDB7B9}"/>
              </a:ext>
            </a:extLst>
          </p:cNvPr>
          <p:cNvGrpSpPr>
            <a:grpSpLocks/>
          </p:cNvGrpSpPr>
          <p:nvPr/>
        </p:nvGrpSpPr>
        <p:grpSpPr bwMode="auto">
          <a:xfrm>
            <a:off x="8986911" y="3586481"/>
            <a:ext cx="2147299" cy="1529080"/>
            <a:chOff x="2619" y="2023"/>
            <a:chExt cx="487" cy="521"/>
          </a:xfrm>
        </p:grpSpPr>
        <p:sp>
          <p:nvSpPr>
            <p:cNvPr id="20" name="Text Box 31">
              <a:extLst>
                <a:ext uri="{FF2B5EF4-FFF2-40B4-BE49-F238E27FC236}">
                  <a16:creationId xmlns:a16="http://schemas.microsoft.com/office/drawing/2014/main" id="{14F387D5-8414-48EB-926C-197EB35E2920}"/>
                </a:ext>
              </a:extLst>
            </p:cNvPr>
            <p:cNvSpPr txBox="1">
              <a:spLocks noChangeArrowheads="1"/>
            </p:cNvSpPr>
            <p:nvPr/>
          </p:nvSpPr>
          <p:spPr bwMode="auto">
            <a:xfrm>
              <a:off x="3064" y="2304"/>
              <a:ext cx="42" cy="1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eaLnBrk="1" hangingPunct="1"/>
              <a:endParaRPr lang="en-US" altLang="en-US" sz="1400" b="1">
                <a:latin typeface="Arial" panose="020B0604020202020204" pitchFamily="34" charset="0"/>
              </a:endParaRPr>
            </a:p>
          </p:txBody>
        </p:sp>
        <p:pic>
          <p:nvPicPr>
            <p:cNvPr id="21" name="Picture 32">
              <a:extLst>
                <a:ext uri="{FF2B5EF4-FFF2-40B4-BE49-F238E27FC236}">
                  <a16:creationId xmlns:a16="http://schemas.microsoft.com/office/drawing/2014/main" id="{C5C265B9-1ED8-4776-88C0-C91649064E14}"/>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619" y="2023"/>
              <a:ext cx="357" cy="5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2" name="TextBox 21">
            <a:extLst>
              <a:ext uri="{FF2B5EF4-FFF2-40B4-BE49-F238E27FC236}">
                <a16:creationId xmlns:a16="http://schemas.microsoft.com/office/drawing/2014/main" id="{BF6463C7-CBEF-494A-899D-2D3781E7177E}"/>
              </a:ext>
            </a:extLst>
          </p:cNvPr>
          <p:cNvSpPr txBox="1"/>
          <p:nvPr/>
        </p:nvSpPr>
        <p:spPr>
          <a:xfrm>
            <a:off x="122581" y="1333407"/>
            <a:ext cx="4195419" cy="523220"/>
          </a:xfrm>
          <a:prstGeom prst="rect">
            <a:avLst/>
          </a:prstGeom>
          <a:noFill/>
        </p:spPr>
        <p:txBody>
          <a:bodyPr wrap="square" rtlCol="0">
            <a:spAutoFit/>
          </a:bodyPr>
          <a:lstStyle/>
          <a:p>
            <a:r>
              <a:rPr lang="en-US" sz="2800" b="1" dirty="0">
                <a:solidFill>
                  <a:schemeClr val="bg1"/>
                </a:solidFill>
                <a:latin typeface="Times New Roman" panose="02020603050405020304" pitchFamily="18" charset="0"/>
                <a:cs typeface="Times New Roman" panose="02020603050405020304" pitchFamily="18" charset="0"/>
              </a:rPr>
              <a:t>1. </a:t>
            </a:r>
            <a:r>
              <a:rPr lang="en-US" sz="2800" b="1" dirty="0" err="1">
                <a:solidFill>
                  <a:schemeClr val="bg1"/>
                </a:solidFill>
                <a:latin typeface="Times New Roman" panose="02020603050405020304" pitchFamily="18" charset="0"/>
                <a:cs typeface="Times New Roman" panose="02020603050405020304" pitchFamily="18" charset="0"/>
              </a:rPr>
              <a:t>Đối</a:t>
            </a:r>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err="1">
                <a:solidFill>
                  <a:schemeClr val="bg1"/>
                </a:solidFill>
                <a:latin typeface="Times New Roman" panose="02020603050405020304" pitchFamily="18" charset="0"/>
                <a:cs typeface="Times New Roman" panose="02020603050405020304" pitchFamily="18" charset="0"/>
              </a:rPr>
              <a:t>tượng</a:t>
            </a:r>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err="1">
                <a:solidFill>
                  <a:schemeClr val="bg1"/>
                </a:solidFill>
                <a:latin typeface="Times New Roman" panose="02020603050405020304" pitchFamily="18" charset="0"/>
                <a:cs typeface="Times New Roman" panose="02020603050405020304" pitchFamily="18" charset="0"/>
              </a:rPr>
              <a:t>nghiên</a:t>
            </a:r>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err="1">
                <a:solidFill>
                  <a:schemeClr val="bg1"/>
                </a:solidFill>
                <a:latin typeface="Times New Roman" panose="02020603050405020304" pitchFamily="18" charset="0"/>
                <a:cs typeface="Times New Roman" panose="02020603050405020304" pitchFamily="18" charset="0"/>
              </a:rPr>
              <a:t>cứu</a:t>
            </a:r>
            <a:r>
              <a:rPr lang="en-US" sz="2800" b="1" dirty="0">
                <a:solidFill>
                  <a:schemeClr val="bg1"/>
                </a:solidFill>
                <a:latin typeface="Times New Roman" panose="02020603050405020304" pitchFamily="18" charset="0"/>
                <a:cs typeface="Times New Roman" panose="02020603050405020304" pitchFamily="18" charset="0"/>
              </a:rPr>
              <a:t>: </a:t>
            </a:r>
          </a:p>
        </p:txBody>
      </p:sp>
      <p:sp>
        <p:nvSpPr>
          <p:cNvPr id="23" name="TextBox 22">
            <a:extLst>
              <a:ext uri="{FF2B5EF4-FFF2-40B4-BE49-F238E27FC236}">
                <a16:creationId xmlns:a16="http://schemas.microsoft.com/office/drawing/2014/main" id="{54F7E88C-709A-4894-B613-9097BE4391D5}"/>
              </a:ext>
            </a:extLst>
          </p:cNvPr>
          <p:cNvSpPr txBox="1"/>
          <p:nvPr/>
        </p:nvSpPr>
        <p:spPr>
          <a:xfrm>
            <a:off x="4251297" y="1333407"/>
            <a:ext cx="2295499" cy="523220"/>
          </a:xfrm>
          <a:prstGeom prst="rect">
            <a:avLst/>
          </a:prstGeom>
          <a:noFill/>
        </p:spPr>
        <p:txBody>
          <a:bodyPr wrap="square" rtlCol="0">
            <a:spAutoFit/>
          </a:bodyPr>
          <a:lstStyle/>
          <a:p>
            <a:r>
              <a:rPr lang="en-US" sz="2800" b="1" dirty="0" err="1">
                <a:solidFill>
                  <a:schemeClr val="bg1"/>
                </a:solidFill>
                <a:latin typeface="Times New Roman" panose="02020603050405020304" pitchFamily="18" charset="0"/>
                <a:cs typeface="Times New Roman" panose="02020603050405020304" pitchFamily="18" charset="0"/>
              </a:rPr>
              <a:t>Ruồi</a:t>
            </a:r>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err="1">
                <a:solidFill>
                  <a:schemeClr val="bg1"/>
                </a:solidFill>
                <a:latin typeface="Times New Roman" panose="02020603050405020304" pitchFamily="18" charset="0"/>
                <a:cs typeface="Times New Roman" panose="02020603050405020304" pitchFamily="18" charset="0"/>
              </a:rPr>
              <a:t>giấm</a:t>
            </a:r>
            <a:endParaRPr lang="en-US" sz="2800" b="1" dirty="0">
              <a:solidFill>
                <a:schemeClr val="bg1"/>
              </a:solidFill>
              <a:latin typeface="Times New Roman" panose="02020603050405020304" pitchFamily="18" charset="0"/>
              <a:cs typeface="Times New Roman" panose="02020603050405020304" pitchFamily="18" charset="0"/>
            </a:endParaRPr>
          </a:p>
        </p:txBody>
      </p:sp>
      <p:sp>
        <p:nvSpPr>
          <p:cNvPr id="24" name="TextBox 23">
            <a:extLst>
              <a:ext uri="{FF2B5EF4-FFF2-40B4-BE49-F238E27FC236}">
                <a16:creationId xmlns:a16="http://schemas.microsoft.com/office/drawing/2014/main" id="{0FBA1A33-364D-4399-A246-9DCFFE7C2335}"/>
              </a:ext>
            </a:extLst>
          </p:cNvPr>
          <p:cNvSpPr txBox="1"/>
          <p:nvPr/>
        </p:nvSpPr>
        <p:spPr>
          <a:xfrm>
            <a:off x="109886" y="1958126"/>
            <a:ext cx="7296759" cy="523220"/>
          </a:xfrm>
          <a:prstGeom prst="rect">
            <a:avLst/>
          </a:prstGeom>
          <a:noFill/>
        </p:spPr>
        <p:txBody>
          <a:bodyPr wrap="square" rtlCol="0">
            <a:spAutoFit/>
          </a:bodyPr>
          <a:lstStyle/>
          <a:p>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Dễ</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nuôi</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trong</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ống</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nghiệm</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phòng</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thí</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nghiệm</a:t>
            </a:r>
            <a:endParaRPr lang="en-US" sz="2800" dirty="0">
              <a:solidFill>
                <a:schemeClr val="bg1"/>
              </a:solidFill>
              <a:latin typeface="Times New Roman" panose="02020603050405020304" pitchFamily="18" charset="0"/>
              <a:cs typeface="Times New Roman" panose="02020603050405020304" pitchFamily="18" charset="0"/>
            </a:endParaRPr>
          </a:p>
        </p:txBody>
      </p:sp>
      <p:sp>
        <p:nvSpPr>
          <p:cNvPr id="25" name="TextBox 24">
            <a:extLst>
              <a:ext uri="{FF2B5EF4-FFF2-40B4-BE49-F238E27FC236}">
                <a16:creationId xmlns:a16="http://schemas.microsoft.com/office/drawing/2014/main" id="{CBF877EF-5867-4F54-BD26-16055C879017}"/>
              </a:ext>
            </a:extLst>
          </p:cNvPr>
          <p:cNvSpPr txBox="1"/>
          <p:nvPr/>
        </p:nvSpPr>
        <p:spPr>
          <a:xfrm>
            <a:off x="50800" y="2893838"/>
            <a:ext cx="7355840" cy="523220"/>
          </a:xfrm>
          <a:prstGeom prst="rect">
            <a:avLst/>
          </a:prstGeom>
          <a:noFill/>
        </p:spPr>
        <p:txBody>
          <a:bodyPr wrap="square" rtlCol="0">
            <a:spAutoFit/>
          </a:bodyPr>
          <a:lstStyle/>
          <a:p>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Đẻ</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nhiều</a:t>
            </a:r>
            <a:r>
              <a:rPr lang="en-US" sz="2800" dirty="0">
                <a:solidFill>
                  <a:schemeClr val="bg1"/>
                </a:solidFill>
                <a:latin typeface="Times New Roman" panose="02020603050405020304" pitchFamily="18" charset="0"/>
                <a:cs typeface="Times New Roman" panose="02020603050405020304" pitchFamily="18" charset="0"/>
              </a:rPr>
              <a:t> (500 </a:t>
            </a:r>
            <a:r>
              <a:rPr lang="en-US" sz="2800" dirty="0" err="1">
                <a:solidFill>
                  <a:schemeClr val="bg1"/>
                </a:solidFill>
                <a:latin typeface="Times New Roman" panose="02020603050405020304" pitchFamily="18" charset="0"/>
                <a:cs typeface="Times New Roman" panose="02020603050405020304" pitchFamily="18" charset="0"/>
              </a:rPr>
              <a:t>trứng</a:t>
            </a:r>
            <a:r>
              <a:rPr lang="en-US" sz="2800" dirty="0">
                <a:solidFill>
                  <a:schemeClr val="bg1"/>
                </a:solidFill>
                <a:latin typeface="Times New Roman" panose="02020603050405020304" pitchFamily="18" charset="0"/>
                <a:cs typeface="Times New Roman" panose="02020603050405020304" pitchFamily="18" charset="0"/>
              </a:rPr>
              <a:t>/</a:t>
            </a:r>
            <a:r>
              <a:rPr lang="en-US" sz="2800" dirty="0" err="1">
                <a:solidFill>
                  <a:schemeClr val="bg1"/>
                </a:solidFill>
                <a:latin typeface="Times New Roman" panose="02020603050405020304" pitchFamily="18" charset="0"/>
                <a:cs typeface="Times New Roman" panose="02020603050405020304" pitchFamily="18" charset="0"/>
              </a:rPr>
              <a:t>đời</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mỗi</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lần</a:t>
            </a:r>
            <a:r>
              <a:rPr lang="en-US" sz="2800" dirty="0">
                <a:solidFill>
                  <a:schemeClr val="bg1"/>
                </a:solidFill>
                <a:latin typeface="Times New Roman" panose="02020603050405020304" pitchFamily="18" charset="0"/>
                <a:cs typeface="Times New Roman" panose="02020603050405020304" pitchFamily="18" charset="0"/>
              </a:rPr>
              <a:t> 75-150 </a:t>
            </a:r>
            <a:r>
              <a:rPr lang="en-US" sz="2800" dirty="0" err="1">
                <a:solidFill>
                  <a:schemeClr val="bg1"/>
                </a:solidFill>
                <a:latin typeface="Times New Roman" panose="02020603050405020304" pitchFamily="18" charset="0"/>
                <a:cs typeface="Times New Roman" panose="02020603050405020304" pitchFamily="18" charset="0"/>
              </a:rPr>
              <a:t>trứng</a:t>
            </a:r>
            <a:r>
              <a:rPr lang="en-US" sz="2800" dirty="0">
                <a:solidFill>
                  <a:schemeClr val="bg1"/>
                </a:solidFill>
                <a:latin typeface="Times New Roman" panose="02020603050405020304" pitchFamily="18" charset="0"/>
                <a:cs typeface="Times New Roman" panose="02020603050405020304" pitchFamily="18" charset="0"/>
              </a:rPr>
              <a:t>)</a:t>
            </a:r>
          </a:p>
        </p:txBody>
      </p:sp>
      <p:sp>
        <p:nvSpPr>
          <p:cNvPr id="26" name="TextBox 25">
            <a:extLst>
              <a:ext uri="{FF2B5EF4-FFF2-40B4-BE49-F238E27FC236}">
                <a16:creationId xmlns:a16="http://schemas.microsoft.com/office/drawing/2014/main" id="{DF021042-96C6-452B-8FD0-0A7855CD4237}"/>
              </a:ext>
            </a:extLst>
          </p:cNvPr>
          <p:cNvSpPr txBox="1"/>
          <p:nvPr/>
        </p:nvSpPr>
        <p:spPr>
          <a:xfrm>
            <a:off x="98295" y="2430581"/>
            <a:ext cx="7424524" cy="523220"/>
          </a:xfrm>
          <a:prstGeom prst="rect">
            <a:avLst/>
          </a:prstGeom>
          <a:noFill/>
        </p:spPr>
        <p:txBody>
          <a:bodyPr wrap="square" rtlCol="0">
            <a:spAutoFit/>
          </a:bodyPr>
          <a:lstStyle/>
          <a:p>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Vòng</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đời</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ngắn</a:t>
            </a:r>
            <a:r>
              <a:rPr lang="en-US" sz="2800" dirty="0">
                <a:solidFill>
                  <a:schemeClr val="bg1"/>
                </a:solidFill>
                <a:latin typeface="Times New Roman" panose="02020603050405020304" pitchFamily="18" charset="0"/>
                <a:cs typeface="Times New Roman" panose="02020603050405020304" pitchFamily="18" charset="0"/>
              </a:rPr>
              <a:t> (10- 14 </a:t>
            </a:r>
            <a:r>
              <a:rPr lang="en-US" sz="2800" dirty="0" err="1">
                <a:solidFill>
                  <a:schemeClr val="bg1"/>
                </a:solidFill>
                <a:latin typeface="Times New Roman" panose="02020603050405020304" pitchFamily="18" charset="0"/>
                <a:cs typeface="Times New Roman" panose="02020603050405020304" pitchFamily="18" charset="0"/>
              </a:rPr>
              <a:t>ngày</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đã</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cho</a:t>
            </a:r>
            <a:r>
              <a:rPr lang="en-US" sz="2800" dirty="0">
                <a:solidFill>
                  <a:schemeClr val="bg1"/>
                </a:solidFill>
                <a:latin typeface="Times New Roman" panose="02020603050405020304" pitchFamily="18" charset="0"/>
                <a:cs typeface="Times New Roman" panose="02020603050405020304" pitchFamily="18" charset="0"/>
              </a:rPr>
              <a:t> ra 1 </a:t>
            </a:r>
            <a:r>
              <a:rPr lang="en-US" sz="2800" dirty="0" err="1">
                <a:solidFill>
                  <a:schemeClr val="bg1"/>
                </a:solidFill>
                <a:latin typeface="Times New Roman" panose="02020603050405020304" pitchFamily="18" charset="0"/>
                <a:cs typeface="Times New Roman" panose="02020603050405020304" pitchFamily="18" charset="0"/>
              </a:rPr>
              <a:t>thế</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hệ</a:t>
            </a:r>
            <a:r>
              <a:rPr lang="en-US" sz="2800" dirty="0">
                <a:solidFill>
                  <a:schemeClr val="bg1"/>
                </a:solidFill>
                <a:latin typeface="Times New Roman" panose="02020603050405020304" pitchFamily="18" charset="0"/>
                <a:cs typeface="Times New Roman" panose="02020603050405020304" pitchFamily="18" charset="0"/>
              </a:rPr>
              <a:t>)</a:t>
            </a:r>
          </a:p>
        </p:txBody>
      </p:sp>
      <p:sp>
        <p:nvSpPr>
          <p:cNvPr id="27" name="TextBox 26">
            <a:extLst>
              <a:ext uri="{FF2B5EF4-FFF2-40B4-BE49-F238E27FC236}">
                <a16:creationId xmlns:a16="http://schemas.microsoft.com/office/drawing/2014/main" id="{974AF4AF-667B-4F20-BD82-6AB284333E22}"/>
              </a:ext>
            </a:extLst>
          </p:cNvPr>
          <p:cNvSpPr txBox="1"/>
          <p:nvPr/>
        </p:nvSpPr>
        <p:spPr>
          <a:xfrm>
            <a:off x="50805" y="3417058"/>
            <a:ext cx="5620359" cy="523220"/>
          </a:xfrm>
          <a:prstGeom prst="rect">
            <a:avLst/>
          </a:prstGeom>
          <a:noFill/>
        </p:spPr>
        <p:txBody>
          <a:bodyPr wrap="square" rtlCol="0">
            <a:spAutoFit/>
          </a:bodyPr>
          <a:lstStyle/>
          <a:p>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Có</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nhiều</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biến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dị</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dễ</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quan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sát</a:t>
            </a:r>
            <a:endParaRPr lang="en-US" sz="2800" dirty="0">
              <a:solidFill>
                <a:schemeClr val="bg1"/>
              </a:solidFill>
              <a:latin typeface="Times New Roman" panose="02020603050405020304" pitchFamily="18" charset="0"/>
              <a:cs typeface="Times New Roman" panose="02020603050405020304" pitchFamily="18" charset="0"/>
            </a:endParaRPr>
          </a:p>
        </p:txBody>
      </p:sp>
      <p:sp>
        <p:nvSpPr>
          <p:cNvPr id="28" name="TextBox 27">
            <a:extLst>
              <a:ext uri="{FF2B5EF4-FFF2-40B4-BE49-F238E27FC236}">
                <a16:creationId xmlns:a16="http://schemas.microsoft.com/office/drawing/2014/main" id="{E1937579-D947-47EB-8FEA-6964CAA20007}"/>
              </a:ext>
            </a:extLst>
          </p:cNvPr>
          <p:cNvSpPr txBox="1"/>
          <p:nvPr/>
        </p:nvSpPr>
        <p:spPr>
          <a:xfrm>
            <a:off x="34626" y="3916382"/>
            <a:ext cx="5620359" cy="523220"/>
          </a:xfrm>
          <a:prstGeom prst="rect">
            <a:avLst/>
          </a:prstGeom>
          <a:noFill/>
        </p:spPr>
        <p:txBody>
          <a:bodyPr wrap="square" rtlCol="0">
            <a:spAutoFit/>
          </a:bodyPr>
          <a:lstStyle/>
          <a:p>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Số</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lượng</a:t>
            </a:r>
            <a:r>
              <a:rPr lang="en-US" sz="2800" dirty="0">
                <a:solidFill>
                  <a:schemeClr val="bg1"/>
                </a:solidFill>
                <a:latin typeface="Times New Roman" panose="02020603050405020304" pitchFamily="18" charset="0"/>
                <a:cs typeface="Times New Roman" panose="02020603050405020304" pitchFamily="18" charset="0"/>
              </a:rPr>
              <a:t> NST </a:t>
            </a:r>
            <a:r>
              <a:rPr lang="en-US" sz="2800" dirty="0" err="1">
                <a:solidFill>
                  <a:schemeClr val="bg1"/>
                </a:solidFill>
                <a:latin typeface="Times New Roman" panose="02020603050405020304" pitchFamily="18" charset="0"/>
                <a:cs typeface="Times New Roman" panose="02020603050405020304" pitchFamily="18" charset="0"/>
              </a:rPr>
              <a:t>ít</a:t>
            </a:r>
            <a:r>
              <a:rPr lang="en-US" sz="2800" dirty="0">
                <a:solidFill>
                  <a:schemeClr val="bg1"/>
                </a:solidFill>
                <a:latin typeface="Times New Roman" panose="02020603050405020304" pitchFamily="18" charset="0"/>
                <a:cs typeface="Times New Roman" panose="02020603050405020304" pitchFamily="18" charset="0"/>
              </a:rPr>
              <a:t> (2n = 8)</a:t>
            </a:r>
          </a:p>
        </p:txBody>
      </p:sp>
      <p:pic>
        <p:nvPicPr>
          <p:cNvPr id="15"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98898" y="4572767"/>
            <a:ext cx="4038215" cy="21745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18" descr="cây viết">
            <a:extLst>
              <a:ext uri="{FF2B5EF4-FFF2-40B4-BE49-F238E27FC236}">
                <a16:creationId xmlns:a16="http://schemas.microsoft.com/office/drawing/2014/main" id="{EE538F48-C2E7-B61D-4A13-5D6F25514314}"/>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52399" y="0"/>
            <a:ext cx="97403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54973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2000"/>
                                        <p:tgtEl>
                                          <p:spTgt spid="17"/>
                                        </p:tgtEl>
                                      </p:cBhvr>
                                    </p:animEffect>
                                  </p:childTnLst>
                                </p:cTn>
                              </p:par>
                              <p:par>
                                <p:cTn id="8" presetID="10" presetClass="entr" presetSubtype="0" fill="hold"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2000"/>
                                        <p:tgtEl>
                                          <p:spTgt spid="19"/>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wipe(down)">
                                      <p:cBhvr>
                                        <p:cTn id="15" dur="500"/>
                                        <p:tgtEl>
                                          <p:spTgt spid="22"/>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wipe(down)">
                                      <p:cBhvr>
                                        <p:cTn id="20" dur="500"/>
                                        <p:tgtEl>
                                          <p:spTgt spid="23"/>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24"/>
                                        </p:tgtEl>
                                        <p:attrNameLst>
                                          <p:attrName>style.visibility</p:attrName>
                                        </p:attrNameLst>
                                      </p:cBhvr>
                                      <p:to>
                                        <p:strVal val="visible"/>
                                      </p:to>
                                    </p:set>
                                    <p:animEffect transition="in" filter="wipe(down)">
                                      <p:cBhvr>
                                        <p:cTn id="25" dur="500"/>
                                        <p:tgtEl>
                                          <p:spTgt spid="24"/>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26"/>
                                        </p:tgtEl>
                                        <p:attrNameLst>
                                          <p:attrName>style.visibility</p:attrName>
                                        </p:attrNameLst>
                                      </p:cBhvr>
                                      <p:to>
                                        <p:strVal val="visible"/>
                                      </p:to>
                                    </p:set>
                                    <p:animEffect transition="in" filter="wipe(down)">
                                      <p:cBhvr>
                                        <p:cTn id="28" dur="500"/>
                                        <p:tgtEl>
                                          <p:spTgt spid="26"/>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25"/>
                                        </p:tgtEl>
                                        <p:attrNameLst>
                                          <p:attrName>style.visibility</p:attrName>
                                        </p:attrNameLst>
                                      </p:cBhvr>
                                      <p:to>
                                        <p:strVal val="visible"/>
                                      </p:to>
                                    </p:set>
                                    <p:animEffect transition="in" filter="wipe(down)">
                                      <p:cBhvr>
                                        <p:cTn id="31" dur="500"/>
                                        <p:tgtEl>
                                          <p:spTgt spid="25"/>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27"/>
                                        </p:tgtEl>
                                        <p:attrNameLst>
                                          <p:attrName>style.visibility</p:attrName>
                                        </p:attrNameLst>
                                      </p:cBhvr>
                                      <p:to>
                                        <p:strVal val="visible"/>
                                      </p:to>
                                    </p:set>
                                    <p:animEffect transition="in" filter="wipe(down)">
                                      <p:cBhvr>
                                        <p:cTn id="34" dur="500"/>
                                        <p:tgtEl>
                                          <p:spTgt spid="27"/>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down)">
                                      <p:cBhvr>
                                        <p:cTn id="37" dur="500"/>
                                        <p:tgtEl>
                                          <p:spTgt spid="28"/>
                                        </p:tgtEl>
                                      </p:cBhvr>
                                    </p:animEffect>
                                  </p:childTnLst>
                                </p:cTn>
                              </p:par>
                            </p:childTnLst>
                          </p:cTn>
                        </p:par>
                        <p:par>
                          <p:cTn id="38" fill="hold">
                            <p:stCondLst>
                              <p:cond delay="500"/>
                            </p:stCondLst>
                            <p:childTnLst>
                              <p:par>
                                <p:cTn id="39" presetID="23" presetClass="entr" presetSubtype="16" fill="hold" nodeType="after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p:cTn id="41" dur="500" fill="hold"/>
                                        <p:tgtEl>
                                          <p:spTgt spid="2"/>
                                        </p:tgtEl>
                                        <p:attrNameLst>
                                          <p:attrName>ppt_w</p:attrName>
                                        </p:attrNameLst>
                                      </p:cBhvr>
                                      <p:tavLst>
                                        <p:tav tm="0">
                                          <p:val>
                                            <p:fltVal val="0"/>
                                          </p:val>
                                        </p:tav>
                                        <p:tav tm="100000">
                                          <p:val>
                                            <p:strVal val="#ppt_w"/>
                                          </p:val>
                                        </p:tav>
                                      </p:tavLst>
                                    </p:anim>
                                    <p:anim calcmode="lin" valueType="num">
                                      <p:cBhvr>
                                        <p:cTn id="42"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4" grpId="0"/>
      <p:bldP spid="25" grpId="0"/>
      <p:bldP spid="26" grpId="0"/>
      <p:bldP spid="27" grpId="0"/>
      <p:bldP spid="2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42C6CB3-B8E5-4205-92F9-67162028FCE4}"/>
              </a:ext>
            </a:extLst>
          </p:cNvPr>
          <p:cNvSpPr txBox="1"/>
          <p:nvPr/>
        </p:nvSpPr>
        <p:spPr>
          <a:xfrm>
            <a:off x="2844800" y="142248"/>
            <a:ext cx="6858000" cy="646331"/>
          </a:xfrm>
          <a:prstGeom prst="rect">
            <a:avLst/>
          </a:prstGeom>
          <a:noFill/>
        </p:spPr>
        <p:txBody>
          <a:bodyPr wrap="square" rtlCol="0">
            <a:spAutoFit/>
          </a:bodyPr>
          <a:lstStyle/>
          <a:p>
            <a:r>
              <a:rPr lang="en-US" sz="3600" b="1" dirty="0">
                <a:solidFill>
                  <a:srgbClr val="FFFF00"/>
                </a:solidFill>
                <a:latin typeface="Times New Roman" panose="02020603050405020304" pitchFamily="18" charset="0"/>
                <a:cs typeface="Times New Roman" panose="02020603050405020304" pitchFamily="18" charset="0"/>
              </a:rPr>
              <a:t>BÀI 13. DI TRUYỀN LIÊN KẾT</a:t>
            </a:r>
          </a:p>
        </p:txBody>
      </p:sp>
      <p:grpSp>
        <p:nvGrpSpPr>
          <p:cNvPr id="11" name="Group 10">
            <a:extLst>
              <a:ext uri="{FF2B5EF4-FFF2-40B4-BE49-F238E27FC236}">
                <a16:creationId xmlns:a16="http://schemas.microsoft.com/office/drawing/2014/main" id="{EADEEB53-10C1-4D61-A8C1-915B612F4C1E}"/>
              </a:ext>
            </a:extLst>
          </p:cNvPr>
          <p:cNvGrpSpPr>
            <a:grpSpLocks/>
          </p:cNvGrpSpPr>
          <p:nvPr/>
        </p:nvGrpSpPr>
        <p:grpSpPr bwMode="auto">
          <a:xfrm>
            <a:off x="7203440" y="823915"/>
            <a:ext cx="4998720" cy="6040753"/>
            <a:chOff x="3343275" y="471488"/>
            <a:chExt cx="5800725" cy="7194553"/>
          </a:xfrm>
        </p:grpSpPr>
        <p:grpSp>
          <p:nvGrpSpPr>
            <p:cNvPr id="12" name="Group 7">
              <a:extLst>
                <a:ext uri="{FF2B5EF4-FFF2-40B4-BE49-F238E27FC236}">
                  <a16:creationId xmlns:a16="http://schemas.microsoft.com/office/drawing/2014/main" id="{F137D93B-6421-4986-8941-5969F111A5A4}"/>
                </a:ext>
              </a:extLst>
            </p:cNvPr>
            <p:cNvGrpSpPr>
              <a:grpSpLocks/>
            </p:cNvGrpSpPr>
            <p:nvPr/>
          </p:nvGrpSpPr>
          <p:grpSpPr bwMode="auto">
            <a:xfrm>
              <a:off x="3343275" y="471488"/>
              <a:ext cx="5800725" cy="7194553"/>
              <a:chOff x="960" y="96"/>
              <a:chExt cx="3654" cy="4532"/>
            </a:xfrm>
          </p:grpSpPr>
          <p:pic>
            <p:nvPicPr>
              <p:cNvPr id="14" name="Picture 5" descr="Image-17">
                <a:extLst>
                  <a:ext uri="{FF2B5EF4-FFF2-40B4-BE49-F238E27FC236}">
                    <a16:creationId xmlns:a16="http://schemas.microsoft.com/office/drawing/2014/main" id="{CF159EA4-DFEB-4CFB-93FF-979C586CA66F}"/>
                  </a:ext>
                </a:extLst>
              </p:cNvPr>
              <p:cNvPicPr>
                <a:picLocks noChangeAspect="1" noChangeArrowheads="1"/>
              </p:cNvPicPr>
              <p:nvPr/>
            </p:nvPicPr>
            <p:blipFill>
              <a:blip r:embed="rId2">
                <a:lum bright="-20000" contrast="36000"/>
                <a:extLst>
                  <a:ext uri="{28A0092B-C50C-407E-A947-70E740481C1C}">
                    <a14:useLocalDpi xmlns:a14="http://schemas.microsoft.com/office/drawing/2010/main" val="0"/>
                  </a:ext>
                </a:extLst>
              </a:blip>
              <a:srcRect/>
              <a:stretch>
                <a:fillRect/>
              </a:stretch>
            </p:blipFill>
            <p:spPr bwMode="auto">
              <a:xfrm>
                <a:off x="960" y="96"/>
                <a:ext cx="3654" cy="3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 Box 6">
                <a:extLst>
                  <a:ext uri="{FF2B5EF4-FFF2-40B4-BE49-F238E27FC236}">
                    <a16:creationId xmlns:a16="http://schemas.microsoft.com/office/drawing/2014/main" id="{50E392EB-04DA-49F4-A83E-371A5772DB47}"/>
                  </a:ext>
                </a:extLst>
              </p:cNvPr>
              <p:cNvSpPr txBox="1">
                <a:spLocks noChangeArrowheads="1"/>
              </p:cNvSpPr>
              <p:nvPr/>
            </p:nvSpPr>
            <p:spPr bwMode="auto">
              <a:xfrm>
                <a:off x="1200" y="3889"/>
                <a:ext cx="3359" cy="7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gn="ctr" eaLnBrk="1" hangingPunct="1">
                  <a:spcBef>
                    <a:spcPct val="50000"/>
                  </a:spcBef>
                  <a:buClrTx/>
                  <a:buSzTx/>
                  <a:buFontTx/>
                  <a:buNone/>
                </a:pPr>
                <a:endParaRPr lang="en-US" altLang="en-US" sz="400" b="1">
                  <a:latin typeface="VNI-Times" pitchFamily="2" charset="0"/>
                </a:endParaRPr>
              </a:p>
              <a:p>
                <a:pPr algn="ctr" eaLnBrk="1" hangingPunct="1">
                  <a:spcBef>
                    <a:spcPct val="50000"/>
                  </a:spcBef>
                  <a:buClrTx/>
                  <a:buSzTx/>
                  <a:buFontTx/>
                  <a:buNone/>
                </a:pPr>
                <a:r>
                  <a:rPr lang="en-US" altLang="en-US" sz="1800" b="1">
                    <a:latin typeface=".VnArial Narrow" pitchFamily="34" charset="0"/>
                  </a:rPr>
                  <a:t>H×nh 13. C¬ së tÕ bµo häc cña </a:t>
                </a:r>
              </a:p>
              <a:p>
                <a:pPr algn="ctr" eaLnBrk="1" hangingPunct="1">
                  <a:spcBef>
                    <a:spcPct val="50000"/>
                  </a:spcBef>
                  <a:buClrTx/>
                  <a:buSzTx/>
                  <a:buFontTx/>
                  <a:buNone/>
                </a:pPr>
                <a:r>
                  <a:rPr lang="en-US" altLang="en-US" sz="1800" b="1">
                    <a:latin typeface=".VnArial Narrow" pitchFamily="34" charset="0"/>
                  </a:rPr>
                  <a:t>di truyÒn liªn kÕt</a:t>
                </a:r>
              </a:p>
            </p:txBody>
          </p:sp>
        </p:grpSp>
        <p:sp>
          <p:nvSpPr>
            <p:cNvPr id="13" name="TextBox 6">
              <a:extLst>
                <a:ext uri="{FF2B5EF4-FFF2-40B4-BE49-F238E27FC236}">
                  <a16:creationId xmlns:a16="http://schemas.microsoft.com/office/drawing/2014/main" id="{B5A4D47B-16EE-4A60-A1FF-15482EC22660}"/>
                </a:ext>
              </a:extLst>
            </p:cNvPr>
            <p:cNvSpPr txBox="1">
              <a:spLocks noChangeArrowheads="1"/>
            </p:cNvSpPr>
            <p:nvPr/>
          </p:nvSpPr>
          <p:spPr bwMode="auto">
            <a:xfrm>
              <a:off x="4038154" y="687032"/>
              <a:ext cx="686822" cy="476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eaLnBrk="1" hangingPunct="1">
                <a:spcBef>
                  <a:spcPct val="0"/>
                </a:spcBef>
                <a:buClrTx/>
                <a:buSzTx/>
                <a:buFontTx/>
                <a:buNone/>
              </a:pPr>
              <a:r>
                <a:rPr lang="en-US" altLang="en-US" sz="2000">
                  <a:latin typeface="VNI-Times" pitchFamily="2" charset="0"/>
                </a:rPr>
                <a:t>(</a:t>
              </a:r>
              <a:r>
                <a:rPr lang="en-US" altLang="en-US" sz="2000">
                  <a:solidFill>
                    <a:srgbClr val="003366"/>
                  </a:solidFill>
                  <a:latin typeface="VNI-Times" pitchFamily="2" charset="0"/>
                </a:rPr>
                <a:t>tc</a:t>
              </a:r>
              <a:r>
                <a:rPr lang="en-US" altLang="en-US" sz="2000">
                  <a:latin typeface="VNI-Times" pitchFamily="2" charset="0"/>
                </a:rPr>
                <a:t>)</a:t>
              </a:r>
              <a:endParaRPr lang="vi-VN" altLang="en-US" sz="2000">
                <a:latin typeface="VNI-Times" pitchFamily="2" charset="0"/>
              </a:endParaRPr>
            </a:p>
          </p:txBody>
        </p:sp>
      </p:grpSp>
      <p:sp>
        <p:nvSpPr>
          <p:cNvPr id="16" name="TextBox 15">
            <a:extLst>
              <a:ext uri="{FF2B5EF4-FFF2-40B4-BE49-F238E27FC236}">
                <a16:creationId xmlns:a16="http://schemas.microsoft.com/office/drawing/2014/main" id="{AC8B7A48-F79C-4521-92C9-72B6C0251D0A}"/>
              </a:ext>
            </a:extLst>
          </p:cNvPr>
          <p:cNvSpPr txBox="1"/>
          <p:nvPr/>
        </p:nvSpPr>
        <p:spPr>
          <a:xfrm>
            <a:off x="7142485" y="6046202"/>
            <a:ext cx="4998719" cy="707886"/>
          </a:xfrm>
          <a:prstGeom prst="rect">
            <a:avLst/>
          </a:prstGeom>
          <a:solidFill>
            <a:schemeClr val="accent4">
              <a:lumMod val="20000"/>
              <a:lumOff val="80000"/>
            </a:schemeClr>
          </a:solidFill>
        </p:spPr>
        <p:txBody>
          <a:bodyPr wrap="square" rtlCol="0">
            <a:spAutoFit/>
          </a:bodyPr>
          <a:lstStyle/>
          <a:p>
            <a:pPr algn="ctr"/>
            <a:r>
              <a:rPr lang="en-US" sz="2000" b="1" dirty="0">
                <a:latin typeface="Times New Roman" panose="02020603050405020304" pitchFamily="18" charset="0"/>
                <a:cs typeface="Times New Roman" panose="02020603050405020304" pitchFamily="18" charset="0"/>
              </a:rPr>
              <a:t>HÌNH 13. CƠ SỞ TẾ BÀO HỌC CỦA DI TRUYỀN LIÊN KẾT</a:t>
            </a:r>
          </a:p>
        </p:txBody>
      </p:sp>
      <p:sp>
        <p:nvSpPr>
          <p:cNvPr id="18" name="TextBox 17">
            <a:extLst>
              <a:ext uri="{FF2B5EF4-FFF2-40B4-BE49-F238E27FC236}">
                <a16:creationId xmlns:a16="http://schemas.microsoft.com/office/drawing/2014/main" id="{95B9D64B-9510-4592-83AF-A392F7164727}"/>
              </a:ext>
            </a:extLst>
          </p:cNvPr>
          <p:cNvSpPr txBox="1"/>
          <p:nvPr/>
        </p:nvSpPr>
        <p:spPr>
          <a:xfrm>
            <a:off x="122581" y="1333407"/>
            <a:ext cx="2539339" cy="523220"/>
          </a:xfrm>
          <a:prstGeom prst="rect">
            <a:avLst/>
          </a:prstGeom>
          <a:solidFill>
            <a:schemeClr val="accent4">
              <a:lumMod val="20000"/>
              <a:lumOff val="80000"/>
            </a:schemeClr>
          </a:solidFill>
        </p:spPr>
        <p:txBody>
          <a:bodyPr wrap="square" rtlCol="0">
            <a:spAutoFit/>
          </a:bodyPr>
          <a:lstStyle/>
          <a:p>
            <a:r>
              <a:rPr lang="en-US" sz="2800" b="1" dirty="0">
                <a:latin typeface="Times New Roman" panose="02020603050405020304" pitchFamily="18" charset="0"/>
                <a:cs typeface="Times New Roman" panose="02020603050405020304" pitchFamily="18" charset="0"/>
              </a:rPr>
              <a:t>2. </a:t>
            </a:r>
            <a:r>
              <a:rPr lang="en-US" sz="2800" b="1" dirty="0" err="1">
                <a:latin typeface="Times New Roman" panose="02020603050405020304" pitchFamily="18" charset="0"/>
                <a:cs typeface="Times New Roman" panose="02020603050405020304" pitchFamily="18" charset="0"/>
              </a:rPr>
              <a:t>Thí</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nghiệm</a:t>
            </a:r>
            <a:r>
              <a:rPr lang="en-US" sz="2800" b="1" dirty="0">
                <a:latin typeface="Times New Roman" panose="02020603050405020304" pitchFamily="18" charset="0"/>
                <a:cs typeface="Times New Roman" panose="02020603050405020304" pitchFamily="18" charset="0"/>
              </a:rPr>
              <a:t>: </a:t>
            </a:r>
          </a:p>
        </p:txBody>
      </p:sp>
      <p:sp>
        <p:nvSpPr>
          <p:cNvPr id="22" name="TextBox 21">
            <a:extLst>
              <a:ext uri="{FF2B5EF4-FFF2-40B4-BE49-F238E27FC236}">
                <a16:creationId xmlns:a16="http://schemas.microsoft.com/office/drawing/2014/main" id="{EFBC9D31-0D9E-4805-BB60-7AF7798B89ED}"/>
              </a:ext>
            </a:extLst>
          </p:cNvPr>
          <p:cNvSpPr txBox="1"/>
          <p:nvPr/>
        </p:nvSpPr>
        <p:spPr>
          <a:xfrm>
            <a:off x="284480" y="1958126"/>
            <a:ext cx="6410960" cy="523220"/>
          </a:xfrm>
          <a:prstGeom prst="rect">
            <a:avLst/>
          </a:prstGeom>
          <a:noFill/>
        </p:spPr>
        <p:txBody>
          <a:bodyPr wrap="square">
            <a:spAutoFit/>
          </a:bodyPr>
          <a:lstStyle/>
          <a:p>
            <a:r>
              <a:rPr lang="en-US" sz="2800" dirty="0">
                <a:solidFill>
                  <a:srgbClr val="FFFF00"/>
                </a:solidFill>
                <a:latin typeface="Times New Roman" panose="02020603050405020304" pitchFamily="18" charset="0"/>
                <a:cs typeface="Times New Roman" panose="02020603050405020304" pitchFamily="18" charset="0"/>
              </a:rPr>
              <a:t>Lai 2 </a:t>
            </a:r>
            <a:r>
              <a:rPr lang="en-US" sz="2800" dirty="0" err="1">
                <a:solidFill>
                  <a:srgbClr val="FFFF00"/>
                </a:solidFill>
                <a:latin typeface="Times New Roman" panose="02020603050405020304" pitchFamily="18" charset="0"/>
                <a:cs typeface="Times New Roman" panose="02020603050405020304" pitchFamily="18" charset="0"/>
              </a:rPr>
              <a:t>dòng</a:t>
            </a:r>
            <a:r>
              <a:rPr lang="en-US" sz="2800" dirty="0">
                <a:solidFill>
                  <a:srgbClr val="FFFF00"/>
                </a:solidFill>
                <a:latin typeface="Times New Roman" panose="02020603050405020304" pitchFamily="18" charset="0"/>
                <a:cs typeface="Times New Roman" panose="02020603050405020304" pitchFamily="18" charset="0"/>
              </a:rPr>
              <a:t> </a:t>
            </a:r>
            <a:r>
              <a:rPr lang="en-US" sz="2800" dirty="0" err="1">
                <a:solidFill>
                  <a:srgbClr val="FFFF00"/>
                </a:solidFill>
                <a:latin typeface="Times New Roman" panose="02020603050405020304" pitchFamily="18" charset="0"/>
                <a:cs typeface="Times New Roman" panose="02020603050405020304" pitchFamily="18" charset="0"/>
              </a:rPr>
              <a:t>ruồi</a:t>
            </a:r>
            <a:r>
              <a:rPr lang="en-US" sz="2800" dirty="0">
                <a:solidFill>
                  <a:srgbClr val="FFFF00"/>
                </a:solidFill>
                <a:latin typeface="Times New Roman" panose="02020603050405020304" pitchFamily="18" charset="0"/>
                <a:cs typeface="Times New Roman" panose="02020603050405020304" pitchFamily="18" charset="0"/>
              </a:rPr>
              <a:t> </a:t>
            </a:r>
            <a:r>
              <a:rPr lang="en-US" sz="2800" dirty="0" err="1">
                <a:solidFill>
                  <a:srgbClr val="FFFF00"/>
                </a:solidFill>
                <a:latin typeface="Times New Roman" panose="02020603050405020304" pitchFamily="18" charset="0"/>
                <a:cs typeface="Times New Roman" panose="02020603050405020304" pitchFamily="18" charset="0"/>
              </a:rPr>
              <a:t>giấm</a:t>
            </a:r>
            <a:r>
              <a:rPr lang="en-US" sz="2800" dirty="0">
                <a:solidFill>
                  <a:srgbClr val="FFFF00"/>
                </a:solidFill>
                <a:latin typeface="Times New Roman" panose="02020603050405020304" pitchFamily="18" charset="0"/>
                <a:cs typeface="Times New Roman" panose="02020603050405020304" pitchFamily="18" charset="0"/>
              </a:rPr>
              <a:t> </a:t>
            </a:r>
            <a:r>
              <a:rPr lang="en-US" sz="2800" dirty="0" err="1">
                <a:solidFill>
                  <a:srgbClr val="FFFF00"/>
                </a:solidFill>
                <a:latin typeface="Times New Roman" panose="02020603050405020304" pitchFamily="18" charset="0"/>
                <a:cs typeface="Times New Roman" panose="02020603050405020304" pitchFamily="18" charset="0"/>
              </a:rPr>
              <a:t>thuần</a:t>
            </a:r>
            <a:r>
              <a:rPr lang="en-US" sz="2800" dirty="0">
                <a:solidFill>
                  <a:srgbClr val="FFFF00"/>
                </a:solidFill>
                <a:latin typeface="Times New Roman" panose="02020603050405020304" pitchFamily="18" charset="0"/>
                <a:cs typeface="Times New Roman" panose="02020603050405020304" pitchFamily="18" charset="0"/>
              </a:rPr>
              <a:t> </a:t>
            </a:r>
            <a:r>
              <a:rPr lang="en-US" sz="2800" dirty="0" err="1">
                <a:solidFill>
                  <a:srgbClr val="FFFF00"/>
                </a:solidFill>
                <a:latin typeface="Times New Roman" panose="02020603050405020304" pitchFamily="18" charset="0"/>
                <a:cs typeface="Times New Roman" panose="02020603050405020304" pitchFamily="18" charset="0"/>
              </a:rPr>
              <a:t>chủng</a:t>
            </a:r>
            <a:r>
              <a:rPr lang="en-US" sz="2800" dirty="0">
                <a:solidFill>
                  <a:srgbClr val="FFFF00"/>
                </a:solidFill>
                <a:latin typeface="Times New Roman" panose="02020603050405020304" pitchFamily="18" charset="0"/>
                <a:cs typeface="Times New Roman" panose="02020603050405020304" pitchFamily="18" charset="0"/>
              </a:rPr>
              <a:t> .</a:t>
            </a:r>
            <a:endParaRPr lang="en-US" sz="2800" dirty="0">
              <a:solidFill>
                <a:srgbClr val="FFFF00"/>
              </a:solidFill>
            </a:endParaRPr>
          </a:p>
        </p:txBody>
      </p:sp>
      <p:sp>
        <p:nvSpPr>
          <p:cNvPr id="23" name="TextBox 22">
            <a:extLst>
              <a:ext uri="{FF2B5EF4-FFF2-40B4-BE49-F238E27FC236}">
                <a16:creationId xmlns:a16="http://schemas.microsoft.com/office/drawing/2014/main" id="{0CF65AAA-D7D1-4F93-8BBC-705B82EC0EEE}"/>
              </a:ext>
            </a:extLst>
          </p:cNvPr>
          <p:cNvSpPr txBox="1"/>
          <p:nvPr/>
        </p:nvSpPr>
        <p:spPr>
          <a:xfrm>
            <a:off x="345446" y="2567836"/>
            <a:ext cx="6857999" cy="523220"/>
          </a:xfrm>
          <a:prstGeom prst="rect">
            <a:avLst/>
          </a:prstGeom>
          <a:noFill/>
        </p:spPr>
        <p:txBody>
          <a:bodyPr wrap="square">
            <a:spAutoFit/>
          </a:bodyPr>
          <a:lstStyle/>
          <a:p>
            <a:r>
              <a:rPr lang="en-US" sz="2800" dirty="0">
                <a:solidFill>
                  <a:schemeClr val="bg1"/>
                </a:solidFill>
                <a:latin typeface="Times New Roman" panose="02020603050405020304" pitchFamily="18" charset="0"/>
                <a:cs typeface="Times New Roman" panose="02020603050405020304" pitchFamily="18" charset="0"/>
              </a:rPr>
              <a:t>*P:  </a:t>
            </a:r>
            <a:r>
              <a:rPr lang="en-US" sz="2800" dirty="0" err="1">
                <a:solidFill>
                  <a:schemeClr val="bg1"/>
                </a:solidFill>
                <a:latin typeface="Times New Roman" panose="02020603050405020304" pitchFamily="18" charset="0"/>
                <a:cs typeface="Times New Roman" panose="02020603050405020304" pitchFamily="18" charset="0"/>
              </a:rPr>
              <a:t>thân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xám</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cánh</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dài</a:t>
            </a:r>
            <a:r>
              <a:rPr lang="en-US" sz="2800" dirty="0">
                <a:solidFill>
                  <a:schemeClr val="bg1"/>
                </a:solidFill>
                <a:latin typeface="Times New Roman" panose="02020603050405020304" pitchFamily="18" charset="0"/>
                <a:cs typeface="Times New Roman" panose="02020603050405020304" pitchFamily="18" charset="0"/>
              </a:rPr>
              <a:t>   x   </a:t>
            </a:r>
            <a:r>
              <a:rPr lang="en-US" sz="2800" dirty="0" err="1">
                <a:solidFill>
                  <a:schemeClr val="bg1"/>
                </a:solidFill>
                <a:latin typeface="Times New Roman" panose="02020603050405020304" pitchFamily="18" charset="0"/>
                <a:cs typeface="Times New Roman" panose="02020603050405020304" pitchFamily="18" charset="0"/>
              </a:rPr>
              <a:t>thân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đen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cánh</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cụt</a:t>
            </a:r>
            <a:endParaRPr lang="en-US" sz="2800" dirty="0">
              <a:solidFill>
                <a:schemeClr val="bg1"/>
              </a:solidFill>
            </a:endParaRPr>
          </a:p>
        </p:txBody>
      </p:sp>
      <p:sp>
        <p:nvSpPr>
          <p:cNvPr id="24" name="TextBox 23">
            <a:extLst>
              <a:ext uri="{FF2B5EF4-FFF2-40B4-BE49-F238E27FC236}">
                <a16:creationId xmlns:a16="http://schemas.microsoft.com/office/drawing/2014/main" id="{FB178CEF-C97D-4E9E-A73C-7857E62D4DF8}"/>
              </a:ext>
            </a:extLst>
          </p:cNvPr>
          <p:cNvSpPr txBox="1"/>
          <p:nvPr/>
        </p:nvSpPr>
        <p:spPr>
          <a:xfrm>
            <a:off x="284480" y="3108722"/>
            <a:ext cx="6410960" cy="523220"/>
          </a:xfrm>
          <a:prstGeom prst="rect">
            <a:avLst/>
          </a:prstGeom>
          <a:noFill/>
        </p:spPr>
        <p:txBody>
          <a:bodyPr wrap="square">
            <a:spAutoFit/>
          </a:bodyPr>
          <a:lstStyle/>
          <a:p>
            <a:r>
              <a:rPr lang="en-US" sz="2800" dirty="0">
                <a:solidFill>
                  <a:schemeClr val="bg1"/>
                </a:solidFill>
                <a:latin typeface="Times New Roman" panose="02020603050405020304" pitchFamily="18" charset="0"/>
                <a:cs typeface="Times New Roman" panose="02020603050405020304" pitchFamily="18" charset="0"/>
              </a:rPr>
              <a:t>F</a:t>
            </a:r>
            <a:r>
              <a:rPr lang="en-US" sz="2800" baseline="-25000" dirty="0">
                <a:solidFill>
                  <a:schemeClr val="bg1"/>
                </a:solidFill>
                <a:latin typeface="Times New Roman" panose="02020603050405020304" pitchFamily="18" charset="0"/>
                <a:cs typeface="Times New Roman" panose="02020603050405020304" pitchFamily="18" charset="0"/>
              </a:rPr>
              <a:t>1</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thân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xám</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cánh</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dài</a:t>
            </a:r>
            <a:endParaRPr lang="en-US" sz="2800" dirty="0">
              <a:solidFill>
                <a:schemeClr val="bg1"/>
              </a:solidFill>
            </a:endParaRPr>
          </a:p>
        </p:txBody>
      </p:sp>
      <p:sp>
        <p:nvSpPr>
          <p:cNvPr id="25" name="TextBox 24">
            <a:extLst>
              <a:ext uri="{FF2B5EF4-FFF2-40B4-BE49-F238E27FC236}">
                <a16:creationId xmlns:a16="http://schemas.microsoft.com/office/drawing/2014/main" id="{BE9AB917-1D0D-403A-84C4-83A9099E1E82}"/>
              </a:ext>
            </a:extLst>
          </p:cNvPr>
          <p:cNvSpPr txBox="1"/>
          <p:nvPr/>
        </p:nvSpPr>
        <p:spPr>
          <a:xfrm>
            <a:off x="284480" y="3631942"/>
            <a:ext cx="6715760" cy="523220"/>
          </a:xfrm>
          <a:prstGeom prst="rect">
            <a:avLst/>
          </a:prstGeom>
          <a:noFill/>
        </p:spPr>
        <p:txBody>
          <a:bodyPr wrap="square">
            <a:spAutoFit/>
          </a:bodyPr>
          <a:lstStyle/>
          <a:p>
            <a:r>
              <a:rPr lang="en-US" sz="2800" dirty="0">
                <a:solidFill>
                  <a:schemeClr val="bg1"/>
                </a:solidFill>
                <a:latin typeface="Times New Roman" panose="02020603050405020304" pitchFamily="18" charset="0"/>
                <a:cs typeface="Times New Roman" panose="02020603050405020304" pitchFamily="18" charset="0"/>
              </a:rPr>
              <a:t>*</a:t>
            </a:r>
            <a:r>
              <a:rPr lang="en-US" sz="2800" dirty="0" err="1">
                <a:solidFill>
                  <a:schemeClr val="bg1"/>
                </a:solidFill>
                <a:latin typeface="Times New Roman" panose="02020603050405020304" pitchFamily="18" charset="0"/>
                <a:cs typeface="Times New Roman" panose="02020603050405020304" pitchFamily="18" charset="0"/>
              </a:rPr>
              <a:t>Ruồi</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đực</a:t>
            </a:r>
            <a:r>
              <a:rPr lang="en-US" sz="2800" dirty="0">
                <a:solidFill>
                  <a:schemeClr val="bg1"/>
                </a:solidFill>
                <a:latin typeface="Times New Roman" panose="02020603050405020304" pitchFamily="18" charset="0"/>
                <a:cs typeface="Times New Roman" panose="02020603050405020304" pitchFamily="18" charset="0"/>
              </a:rPr>
              <a:t> F</a:t>
            </a:r>
            <a:r>
              <a:rPr lang="en-US" sz="2800" baseline="-25000" dirty="0">
                <a:solidFill>
                  <a:schemeClr val="bg1"/>
                </a:solidFill>
                <a:latin typeface="Times New Roman" panose="02020603050405020304" pitchFamily="18" charset="0"/>
                <a:cs typeface="Times New Roman" panose="02020603050405020304" pitchFamily="18" charset="0"/>
              </a:rPr>
              <a:t>1</a:t>
            </a:r>
            <a:r>
              <a:rPr lang="en-US" sz="2800" dirty="0">
                <a:solidFill>
                  <a:schemeClr val="bg1"/>
                </a:solidFill>
                <a:latin typeface="Times New Roman" panose="02020603050405020304" pitchFamily="18" charset="0"/>
                <a:cs typeface="Times New Roman" panose="02020603050405020304" pitchFamily="18" charset="0"/>
              </a:rPr>
              <a:t>  x  </a:t>
            </a:r>
            <a:r>
              <a:rPr lang="en-US" sz="2800" dirty="0" err="1">
                <a:solidFill>
                  <a:schemeClr val="bg1"/>
                </a:solidFill>
                <a:latin typeface="Times New Roman" panose="02020603050405020304" pitchFamily="18" charset="0"/>
                <a:cs typeface="Times New Roman" panose="02020603050405020304" pitchFamily="18" charset="0"/>
              </a:rPr>
              <a:t>ruồi</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cái</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thân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đen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cánh</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cụt</a:t>
            </a:r>
            <a:endParaRPr lang="en-US" sz="2800" dirty="0">
              <a:solidFill>
                <a:schemeClr val="bg1"/>
              </a:solidFill>
            </a:endParaRPr>
          </a:p>
        </p:txBody>
      </p:sp>
      <p:sp>
        <p:nvSpPr>
          <p:cNvPr id="17" name="TextBox 16">
            <a:extLst>
              <a:ext uri="{FF2B5EF4-FFF2-40B4-BE49-F238E27FC236}">
                <a16:creationId xmlns:a16="http://schemas.microsoft.com/office/drawing/2014/main" id="{826B14B3-B27F-445B-8580-54371FC245FB}"/>
              </a:ext>
            </a:extLst>
          </p:cNvPr>
          <p:cNvSpPr txBox="1"/>
          <p:nvPr/>
        </p:nvSpPr>
        <p:spPr>
          <a:xfrm>
            <a:off x="345446" y="4148835"/>
            <a:ext cx="6857999" cy="523220"/>
          </a:xfrm>
          <a:prstGeom prst="rect">
            <a:avLst/>
          </a:prstGeom>
          <a:noFill/>
        </p:spPr>
        <p:txBody>
          <a:bodyPr wrap="square">
            <a:spAutoFit/>
          </a:bodyPr>
          <a:lstStyle/>
          <a:p>
            <a:r>
              <a:rPr lang="en-US" sz="2800" dirty="0">
                <a:solidFill>
                  <a:schemeClr val="bg1"/>
                </a:solidFill>
                <a:latin typeface="Times New Roman" panose="02020603050405020304" pitchFamily="18" charset="0"/>
                <a:cs typeface="Times New Roman" panose="02020603050405020304" pitchFamily="18" charset="0"/>
              </a:rPr>
              <a:t>F</a:t>
            </a:r>
            <a:r>
              <a:rPr lang="en-US" sz="2800" baseline="-25000" dirty="0">
                <a:solidFill>
                  <a:schemeClr val="bg1"/>
                </a:solidFill>
                <a:latin typeface="Times New Roman" panose="02020603050405020304" pitchFamily="18" charset="0"/>
                <a:cs typeface="Times New Roman" panose="02020603050405020304" pitchFamily="18" charset="0"/>
              </a:rPr>
              <a:t>B</a:t>
            </a:r>
            <a:r>
              <a:rPr lang="en-US" sz="2800" dirty="0">
                <a:solidFill>
                  <a:schemeClr val="bg1"/>
                </a:solidFill>
                <a:latin typeface="Times New Roman" panose="02020603050405020304" pitchFamily="18" charset="0"/>
                <a:cs typeface="Times New Roman" panose="02020603050405020304" pitchFamily="18" charset="0"/>
              </a:rPr>
              <a:t>:  1 </a:t>
            </a:r>
            <a:r>
              <a:rPr lang="en-US" sz="2800" dirty="0" err="1">
                <a:solidFill>
                  <a:schemeClr val="bg1"/>
                </a:solidFill>
                <a:latin typeface="Times New Roman" panose="02020603050405020304" pitchFamily="18" charset="0"/>
                <a:cs typeface="Times New Roman" panose="02020603050405020304" pitchFamily="18" charset="0"/>
              </a:rPr>
              <a:t>thân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xám</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cánh</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dài</a:t>
            </a:r>
            <a:r>
              <a:rPr lang="en-US" sz="2800" dirty="0">
                <a:solidFill>
                  <a:schemeClr val="bg1"/>
                </a:solidFill>
                <a:latin typeface="Times New Roman" panose="02020603050405020304" pitchFamily="18" charset="0"/>
                <a:cs typeface="Times New Roman" panose="02020603050405020304" pitchFamily="18" charset="0"/>
              </a:rPr>
              <a:t>; 1 </a:t>
            </a:r>
            <a:r>
              <a:rPr lang="en-US" sz="2800" dirty="0" err="1">
                <a:solidFill>
                  <a:schemeClr val="bg1"/>
                </a:solidFill>
                <a:latin typeface="Times New Roman" panose="02020603050405020304" pitchFamily="18" charset="0"/>
                <a:cs typeface="Times New Roman" panose="02020603050405020304" pitchFamily="18" charset="0"/>
              </a:rPr>
              <a:t>thân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đen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cánh</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cụt</a:t>
            </a:r>
            <a:endParaRPr lang="en-US" sz="2800" dirty="0">
              <a:solidFill>
                <a:schemeClr val="bg1"/>
              </a:solidFill>
            </a:endParaRPr>
          </a:p>
        </p:txBody>
      </p:sp>
      <p:sp>
        <p:nvSpPr>
          <p:cNvPr id="19" name="TextBox 18">
            <a:extLst>
              <a:ext uri="{FF2B5EF4-FFF2-40B4-BE49-F238E27FC236}">
                <a16:creationId xmlns:a16="http://schemas.microsoft.com/office/drawing/2014/main" id="{906F6750-DC3B-4681-A0DC-673197A65A12}"/>
              </a:ext>
            </a:extLst>
          </p:cNvPr>
          <p:cNvSpPr txBox="1"/>
          <p:nvPr/>
        </p:nvSpPr>
        <p:spPr>
          <a:xfrm>
            <a:off x="122585" y="4689725"/>
            <a:ext cx="2211043" cy="523220"/>
          </a:xfrm>
          <a:prstGeom prst="rect">
            <a:avLst/>
          </a:prstGeom>
          <a:solidFill>
            <a:schemeClr val="accent4">
              <a:lumMod val="20000"/>
              <a:lumOff val="80000"/>
            </a:schemeClr>
          </a:solidFill>
        </p:spPr>
        <p:txBody>
          <a:bodyPr wrap="square">
            <a:spAutoFit/>
          </a:bodyPr>
          <a:lstStyle/>
          <a:p>
            <a:r>
              <a:rPr lang="en-US" sz="2800" b="1" dirty="0">
                <a:latin typeface="Times New Roman" panose="02020603050405020304" pitchFamily="18" charset="0"/>
                <a:cs typeface="Times New Roman" panose="02020603050405020304" pitchFamily="18" charset="0"/>
              </a:rPr>
              <a:t>3. </a:t>
            </a:r>
            <a:r>
              <a:rPr lang="en-US" sz="2800" b="1" dirty="0" err="1">
                <a:latin typeface="Times New Roman" panose="02020603050405020304" pitchFamily="18" charset="0"/>
                <a:cs typeface="Times New Roman" panose="02020603050405020304" pitchFamily="18" charset="0"/>
              </a:rPr>
              <a:t>Nhận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xét</a:t>
            </a:r>
            <a:r>
              <a:rPr lang="en-US" sz="2800" b="1" dirty="0">
                <a:latin typeface="Times New Roman" panose="02020603050405020304" pitchFamily="18" charset="0"/>
                <a:cs typeface="Times New Roman" panose="02020603050405020304" pitchFamily="18" charset="0"/>
              </a:rPr>
              <a:t>:</a:t>
            </a:r>
            <a:endParaRPr lang="en-US" sz="2800" b="1" dirty="0"/>
          </a:p>
        </p:txBody>
      </p:sp>
      <p:sp>
        <p:nvSpPr>
          <p:cNvPr id="20" name="TextBox 19">
            <a:extLst>
              <a:ext uri="{FF2B5EF4-FFF2-40B4-BE49-F238E27FC236}">
                <a16:creationId xmlns:a16="http://schemas.microsoft.com/office/drawing/2014/main" id="{C9EB0AA2-ED83-4A08-8AD7-7E297746E1B4}"/>
              </a:ext>
            </a:extLst>
          </p:cNvPr>
          <p:cNvSpPr txBox="1"/>
          <p:nvPr/>
        </p:nvSpPr>
        <p:spPr>
          <a:xfrm>
            <a:off x="50800" y="788571"/>
            <a:ext cx="6725920" cy="523220"/>
          </a:xfrm>
          <a:prstGeom prst="rect">
            <a:avLst/>
          </a:prstGeom>
          <a:noFill/>
        </p:spPr>
        <p:txBody>
          <a:bodyPr wrap="square" rtlCol="0">
            <a:spAutoFit/>
          </a:bodyPr>
          <a:lstStyle/>
          <a:p>
            <a:r>
              <a:rPr lang="en-US" sz="2800" b="1" dirty="0">
                <a:solidFill>
                  <a:srgbClr val="FFFF00"/>
                </a:solidFill>
                <a:latin typeface="Times New Roman" panose="02020603050405020304" pitchFamily="18" charset="0"/>
                <a:cs typeface="Times New Roman" panose="02020603050405020304" pitchFamily="18" charset="0"/>
              </a:rPr>
              <a:t>I. </a:t>
            </a:r>
            <a:r>
              <a:rPr lang="en-US" sz="2800" b="1" dirty="0" err="1">
                <a:solidFill>
                  <a:srgbClr val="FFFF00"/>
                </a:solidFill>
                <a:latin typeface="Times New Roman" panose="02020603050405020304" pitchFamily="18" charset="0"/>
                <a:cs typeface="Times New Roman" panose="02020603050405020304" pitchFamily="18" charset="0"/>
              </a:rPr>
              <a:t>Thí</a:t>
            </a:r>
            <a:r>
              <a:rPr lang="en-US" sz="2800" b="1" dirty="0">
                <a:solidFill>
                  <a:srgbClr val="FFFF00"/>
                </a:solidFill>
                <a:latin typeface="Times New Roman" panose="02020603050405020304" pitchFamily="18" charset="0"/>
                <a:cs typeface="Times New Roman" panose="02020603050405020304" pitchFamily="18" charset="0"/>
              </a:rPr>
              <a:t> </a:t>
            </a:r>
            <a:r>
              <a:rPr lang="en-US" sz="2800" b="1" dirty="0" err="1">
                <a:solidFill>
                  <a:srgbClr val="FFFF00"/>
                </a:solidFill>
                <a:latin typeface="Times New Roman" panose="02020603050405020304" pitchFamily="18" charset="0"/>
                <a:cs typeface="Times New Roman" panose="02020603050405020304" pitchFamily="18" charset="0"/>
              </a:rPr>
              <a:t>nghiệm</a:t>
            </a:r>
            <a:r>
              <a:rPr lang="en-US" sz="2800" b="1" dirty="0">
                <a:solidFill>
                  <a:srgbClr val="FFFF00"/>
                </a:solidFill>
                <a:latin typeface="Times New Roman" panose="02020603050405020304" pitchFamily="18" charset="0"/>
                <a:cs typeface="Times New Roman" panose="02020603050405020304" pitchFamily="18" charset="0"/>
              </a:rPr>
              <a:t> </a:t>
            </a:r>
            <a:r>
              <a:rPr lang="en-US" sz="2800" b="1" dirty="0" err="1">
                <a:solidFill>
                  <a:srgbClr val="FFFF00"/>
                </a:solidFill>
                <a:latin typeface="Times New Roman" panose="02020603050405020304" pitchFamily="18" charset="0"/>
                <a:cs typeface="Times New Roman" panose="02020603050405020304" pitchFamily="18" charset="0"/>
              </a:rPr>
              <a:t>của</a:t>
            </a:r>
            <a:r>
              <a:rPr lang="en-US" sz="2800" b="1" dirty="0">
                <a:solidFill>
                  <a:srgbClr val="FFFF00"/>
                </a:solidFill>
                <a:latin typeface="Times New Roman" panose="02020603050405020304" pitchFamily="18" charset="0"/>
                <a:cs typeface="Times New Roman" panose="02020603050405020304" pitchFamily="18" charset="0"/>
              </a:rPr>
              <a:t> </a:t>
            </a:r>
            <a:r>
              <a:rPr lang="en-US" sz="2800" b="1" dirty="0" err="1">
                <a:solidFill>
                  <a:srgbClr val="FFFF00"/>
                </a:solidFill>
                <a:latin typeface="Times New Roman" panose="02020603050405020304" pitchFamily="18" charset="0"/>
                <a:cs typeface="Times New Roman" panose="02020603050405020304" pitchFamily="18" charset="0"/>
              </a:rPr>
              <a:t>Moocgan</a:t>
            </a:r>
            <a:r>
              <a:rPr lang="en-US" sz="2800" b="1" dirty="0">
                <a:solidFill>
                  <a:srgbClr val="FFFF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158835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down)">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wipe(down)">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wipe(down)">
                                      <p:cBhvr>
                                        <p:cTn id="17" dur="500"/>
                                        <p:tgtEl>
                                          <p:spTgt spid="2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wipe(down)">
                                      <p:cBhvr>
                                        <p:cTn id="22" dur="500"/>
                                        <p:tgtEl>
                                          <p:spTgt spid="2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wipe(down)">
                                      <p:cBhvr>
                                        <p:cTn id="27" dur="500"/>
                                        <p:tgtEl>
                                          <p:spTgt spid="2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wipe(down)">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wipe(down)">
                                      <p:cBhvr>
                                        <p:cTn id="3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2" grpId="0"/>
      <p:bldP spid="23" grpId="0"/>
      <p:bldP spid="24" grpId="0"/>
      <p:bldP spid="25" grpId="0"/>
      <p:bldP spid="17" grpId="0"/>
      <p:bldP spid="1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D60D5-A1E7-A1A6-F163-29BD37D07819}"/>
              </a:ext>
            </a:extLst>
          </p:cNvPr>
          <p:cNvSpPr>
            <a:spLocks noGrp="1"/>
          </p:cNvSpPr>
          <p:nvPr>
            <p:ph type="title"/>
          </p:nvPr>
        </p:nvSpPr>
        <p:spPr/>
        <p:txBody>
          <a:bodyPr/>
          <a:lstStyle/>
          <a:p>
            <a:r>
              <a:rPr kumimoji="0" lang="en-US" sz="4400" b="1" i="0" u="none" strike="noStrike" kern="1200" cap="none" spc="0" normalizeH="0" baseline="0" noProof="0" dirty="0">
                <a:ln>
                  <a:noFill/>
                </a:ln>
                <a:solidFill>
                  <a:srgbClr val="FF0000"/>
                </a:solidFill>
                <a:effectLst/>
                <a:uLnTx/>
                <a:uFillTx/>
                <a:latin typeface="Calibri Light"/>
                <a:ea typeface="+mj-ea"/>
                <a:cs typeface="+mj-cs"/>
              </a:rPr>
              <a:t>CÂU HỎI THẢO LUẬN (3’)</a:t>
            </a:r>
            <a:br>
              <a:rPr kumimoji="0" lang="en-US" sz="4400" b="1" i="0" u="none" strike="noStrike" kern="1200" cap="none" spc="0" normalizeH="0" baseline="0" noProof="0" dirty="0">
                <a:ln>
                  <a:noFill/>
                </a:ln>
                <a:solidFill>
                  <a:srgbClr val="FF0000"/>
                </a:solidFill>
                <a:effectLst/>
                <a:uLnTx/>
                <a:uFillTx/>
                <a:latin typeface="Calibri Light"/>
                <a:ea typeface="+mj-ea"/>
                <a:cs typeface="+mj-cs"/>
              </a:rPr>
            </a:br>
            <a:endParaRPr lang="en-US" dirty="0">
              <a:solidFill>
                <a:srgbClr val="FF0000"/>
              </a:solidFill>
            </a:endParaRPr>
          </a:p>
        </p:txBody>
      </p:sp>
      <p:sp>
        <p:nvSpPr>
          <p:cNvPr id="3" name="Content Placeholder 2">
            <a:extLst>
              <a:ext uri="{FF2B5EF4-FFF2-40B4-BE49-F238E27FC236}">
                <a16:creationId xmlns:a16="http://schemas.microsoft.com/office/drawing/2014/main" id="{0EFED508-8B53-3F81-5AC8-98D896A17349}"/>
              </a:ext>
            </a:extLst>
          </p:cNvPr>
          <p:cNvSpPr>
            <a:spLocks noGrp="1"/>
          </p:cNvSpPr>
          <p:nvPr>
            <p:ph idx="1"/>
          </p:nvPr>
        </p:nvSpPr>
        <p:spPr>
          <a:xfrm>
            <a:off x="609599" y="1166018"/>
            <a:ext cx="11237843" cy="4525963"/>
          </a:xfrm>
        </p:spPr>
        <p:txBody>
          <a:bodyPr/>
          <a:lstStyle/>
          <a:p>
            <a:pPr marL="0" indent="0" algn="just">
              <a:lnSpc>
                <a:spcPct val="130000"/>
              </a:lnSpc>
              <a:spcAft>
                <a:spcPts val="800"/>
              </a:spcAft>
              <a:buNone/>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1.Tại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sao</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phép</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lai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giữa</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ruồi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đực</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F</a:t>
            </a:r>
            <a:r>
              <a:rPr lang="en-US" sz="3200" baseline="-25000" dirty="0">
                <a:effectLst/>
                <a:latin typeface="Times New Roman" panose="02020603050405020304" pitchFamily="18" charset="0"/>
                <a:ea typeface="Times New Roman" panose="02020603050405020304" pitchFamily="18" charset="0"/>
                <a:cs typeface="Times New Roman" panose="02020603050405020304" pitchFamily="18" charset="0"/>
              </a:rPr>
              <a:t>1</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ruồi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đen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cánh</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cụt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gọi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phép</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lai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30000"/>
              </a:lnSpc>
              <a:spcAft>
                <a:spcPts val="800"/>
              </a:spcAft>
              <a:buNone/>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Moocgan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tiến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phép</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lai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nhằm</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mục</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đích</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30000"/>
              </a:lnSpc>
              <a:spcAft>
                <a:spcPts val="800"/>
              </a:spcAft>
              <a:buNone/>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3.Giải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thích</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sao</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dựa</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tỉ</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lệ</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kiểu</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1 : 1,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Moocgan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rằng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gen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quy</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màu</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sắc</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dạng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cánh</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nằm</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NST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liên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gen)?</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8491976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4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737</TotalTime>
  <Words>3268</Words>
  <Application>Microsoft Office PowerPoint</Application>
  <PresentationFormat>Widescreen</PresentationFormat>
  <Paragraphs>230</Paragraphs>
  <Slides>27</Slides>
  <Notes>1</Notes>
  <HiddenSlides>0</HiddenSlides>
  <MMClips>0</MMClips>
  <ScaleCrop>false</ScaleCrop>
  <HeadingPairs>
    <vt:vector size="6" baseType="variant">
      <vt:variant>
        <vt:lpstr>Fonts Used</vt:lpstr>
      </vt:variant>
      <vt:variant>
        <vt:i4>11</vt:i4>
      </vt:variant>
      <vt:variant>
        <vt:lpstr>Theme</vt:lpstr>
      </vt:variant>
      <vt:variant>
        <vt:i4>7</vt:i4>
      </vt:variant>
      <vt:variant>
        <vt:lpstr>Slide Titles</vt:lpstr>
      </vt:variant>
      <vt:variant>
        <vt:i4>27</vt:i4>
      </vt:variant>
    </vt:vector>
  </HeadingPairs>
  <TitlesOfParts>
    <vt:vector size="45" baseType="lpstr">
      <vt:lpstr>.VnArial</vt:lpstr>
      <vt:lpstr>.VnArial Narrow</vt:lpstr>
      <vt:lpstr>.VnArial NarrowH</vt:lpstr>
      <vt:lpstr>.VnTime</vt:lpstr>
      <vt:lpstr>.VnTimeH</vt:lpstr>
      <vt:lpstr>Arial</vt:lpstr>
      <vt:lpstr>Calibri</vt:lpstr>
      <vt:lpstr>Calibri Light</vt:lpstr>
      <vt:lpstr>Cambria Math</vt:lpstr>
      <vt:lpstr>Times New Roman</vt:lpstr>
      <vt:lpstr>VNI-Times</vt:lpstr>
      <vt:lpstr>Office Theme</vt:lpstr>
      <vt:lpstr>Default Design</vt:lpstr>
      <vt:lpstr>1_Office Theme</vt:lpstr>
      <vt:lpstr>1_Default Design</vt:lpstr>
      <vt:lpstr>2_Default Design</vt:lpstr>
      <vt:lpstr>3_Default Design</vt:lpstr>
      <vt:lpstr>4_Default Design</vt:lpstr>
      <vt:lpstr>PowerPoint Presentation</vt:lpstr>
      <vt:lpstr>PowerPoint Presentation</vt:lpstr>
      <vt:lpstr>PowerPoint Presentation</vt:lpstr>
      <vt:lpstr>PowerPoint Presentation</vt:lpstr>
      <vt:lpstr>- Theo đề bài, thân xám trội so với thân đen, cánh dài trội so với cánh cụt Quy ước gen: B: Thân xám       b: Thân đen                            V: Cánh dài         v: Cánh cụt Thân xám, cánh dài thuần chủng có kiểu gen là BBVV      Thân đen, cánh cụt có kiểu gen là bbvv Sơ đồ lai:                      P: Thân xám, cánh dài      x       Thân đen, cánh cụt                              BBVV                                        bbvv                      G:      BV                                               bv                      F1:                BbVv (Thân xám, cánh dài)                       F1 x Fa:         BbVv             x        bbvv                       G:         BV, Bv, bV, bv                    bv                        FB:        1BbVv : 1 Bbvv : 1 bbVv  : 1 bbvv                       Tỉ lệ kiểu gen:   1BbVv : 1 Bbvv : 1 bbVv  : 1 bbvv                       Tỉ lệ kiểu hình:   1 Thân xám, cánh dài : 1 Thân xám, cánh cụt : 1 Thân đen, cánh dài  : 1 Thân đen, cánh cụt </vt:lpstr>
      <vt:lpstr>PowerPoint Presentation</vt:lpstr>
      <vt:lpstr>PowerPoint Presentation</vt:lpstr>
      <vt:lpstr>PowerPoint Presentation</vt:lpstr>
      <vt:lpstr>CÂU HỎI THẢO LUẬN (3’)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anh tran</dc:creator>
  <cp:lastModifiedBy>Administrator</cp:lastModifiedBy>
  <cp:revision>33</cp:revision>
  <dcterms:created xsi:type="dcterms:W3CDTF">2021-09-28T08:47:21Z</dcterms:created>
  <dcterms:modified xsi:type="dcterms:W3CDTF">2022-11-28T07:47:56Z</dcterms:modified>
</cp:coreProperties>
</file>